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4" r:id="rId5"/>
    <p:sldId id="313" r:id="rId6"/>
    <p:sldId id="314" r:id="rId7"/>
    <p:sldId id="315" r:id="rId8"/>
    <p:sldId id="317" r:id="rId9"/>
    <p:sldId id="318" r:id="rId10"/>
    <p:sldId id="322" r:id="rId11"/>
    <p:sldId id="323" r:id="rId12"/>
    <p:sldId id="320" r:id="rId13"/>
    <p:sldId id="329" r:id="rId14"/>
    <p:sldId id="330" r:id="rId15"/>
    <p:sldId id="325" r:id="rId16"/>
    <p:sldId id="326" r:id="rId17"/>
    <p:sldId id="331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12" r:id="rId27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52" d="100"/>
          <a:sy n="52" d="100"/>
        </p:scale>
        <p:origin x="114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FEB6C-39DD-493E-B81C-1948CA4367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1D42E9-A329-4662-8306-A69F91087993}">
      <dgm:prSet phldrT="[텍스트]" custT="1"/>
      <dgm:spPr/>
      <dgm:t>
        <a:bodyPr/>
        <a:lstStyle/>
        <a:p>
          <a:pPr latinLnBrk="1"/>
          <a:r>
            <a:rPr lang="ko-KR" altLang="en-US" sz="2000" dirty="0"/>
            <a:t>관리소장</a:t>
          </a:r>
        </a:p>
      </dgm:t>
    </dgm:pt>
    <dgm:pt modelId="{6248B49C-5D03-4BAD-A864-145ADC9B8903}" type="par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CE406ED2-9030-4859-8295-1B786F4D4DA8}" type="sib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7A1E8A23-53AC-49A2-B914-93C1FAA42690}">
      <dgm:prSet phldrT="[텍스트]"/>
      <dgm:spPr/>
      <dgm:t>
        <a:bodyPr/>
        <a:lstStyle/>
        <a:p>
          <a:pPr latinLnBrk="1"/>
          <a:r>
            <a:rPr lang="ko-KR" altLang="en-US" dirty="0"/>
            <a:t>관리소 업무</a:t>
          </a:r>
          <a:endParaRPr lang="en-US" altLang="ko-KR" dirty="0"/>
        </a:p>
        <a:p>
          <a:pPr latinLnBrk="1"/>
          <a:r>
            <a:rPr lang="ko-KR" altLang="en-US" dirty="0"/>
            <a:t> 가중</a:t>
          </a:r>
        </a:p>
      </dgm:t>
    </dgm:pt>
    <dgm:pt modelId="{32A60ECC-7A4E-4C21-A0F8-5C5852B644CA}" type="par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2B747203-3683-4AF6-BB7D-2ECE57853322}" type="sib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9D76A547-0945-4B68-88A9-BFBA0FB1E8AC}">
      <dgm:prSet phldrT="[텍스트]"/>
      <dgm:spPr/>
      <dgm:t>
        <a:bodyPr/>
        <a:lstStyle/>
        <a:p>
          <a:pPr latinLnBrk="1"/>
          <a:r>
            <a:rPr lang="ko-KR" altLang="en-US" dirty="0"/>
            <a:t>입주민간 갈등 심화</a:t>
          </a:r>
          <a:endParaRPr lang="en-US" altLang="ko-KR" dirty="0"/>
        </a:p>
      </dgm:t>
    </dgm:pt>
    <dgm:pt modelId="{946AF649-4F7B-4D70-BEE6-B4062F90152B}" type="par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E747CF60-71C3-412D-B4AE-96EC7C969C05}" type="sib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4EF3658F-C616-464D-88A1-0052C148BD95}">
      <dgm:prSet phldrT="[텍스트]"/>
      <dgm:spPr/>
      <dgm:t>
        <a:bodyPr/>
        <a:lstStyle/>
        <a:p>
          <a:pPr latinLnBrk="1"/>
          <a:r>
            <a:rPr lang="ko-KR" altLang="en-US" dirty="0"/>
            <a:t>극성 입주민 </a:t>
          </a:r>
          <a:r>
            <a:rPr lang="en-US" altLang="ko-KR" dirty="0"/>
            <a:t>G</a:t>
          </a:r>
        </a:p>
        <a:p>
          <a:pPr latinLnBrk="1"/>
          <a:r>
            <a:rPr lang="ko-KR" altLang="en-US" dirty="0"/>
            <a:t>민원</a:t>
          </a:r>
        </a:p>
        <a:p>
          <a:pPr latinLnBrk="1"/>
          <a:endParaRPr lang="ko-KR" altLang="en-US" dirty="0"/>
        </a:p>
      </dgm:t>
    </dgm:pt>
    <dgm:pt modelId="{28A2876C-8DC9-4192-8A4E-A353EE2D228A}" type="par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2686BC16-6718-4E47-9BDF-DA1D73677219}" type="sib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CABDE041-FA09-4A5C-B590-E985FE16239D}" type="pres">
      <dgm:prSet presAssocID="{5AFFEB6C-39DD-493E-B81C-1948CA4367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D922C7-B6F9-41B4-8FAA-3EF947FFB06D}" type="pres">
      <dgm:prSet presAssocID="{AA1D42E9-A329-4662-8306-A69F91087993}" presName="centerShape" presStyleLbl="node0" presStyleIdx="0" presStyleCnt="1"/>
      <dgm:spPr/>
    </dgm:pt>
    <dgm:pt modelId="{2E6E65A9-2437-4EC0-B852-891EA97D2470}" type="pres">
      <dgm:prSet presAssocID="{32A60ECC-7A4E-4C21-A0F8-5C5852B644CA}" presName="parTrans" presStyleLbl="bgSibTrans2D1" presStyleIdx="0" presStyleCnt="3"/>
      <dgm:spPr/>
    </dgm:pt>
    <dgm:pt modelId="{927A5198-46D7-4D3C-B202-3A998CD4D443}" type="pres">
      <dgm:prSet presAssocID="{7A1E8A23-53AC-49A2-B914-93C1FAA42690}" presName="node" presStyleLbl="node1" presStyleIdx="0" presStyleCnt="3">
        <dgm:presLayoutVars>
          <dgm:bulletEnabled val="1"/>
        </dgm:presLayoutVars>
      </dgm:prSet>
      <dgm:spPr/>
    </dgm:pt>
    <dgm:pt modelId="{C5720177-E31A-4B6B-8885-87E7F93299C5}" type="pres">
      <dgm:prSet presAssocID="{946AF649-4F7B-4D70-BEE6-B4062F90152B}" presName="parTrans" presStyleLbl="bgSibTrans2D1" presStyleIdx="1" presStyleCnt="3"/>
      <dgm:spPr/>
    </dgm:pt>
    <dgm:pt modelId="{3C61FC52-42B0-4F35-85C0-E3124AB26878}" type="pres">
      <dgm:prSet presAssocID="{9D76A547-0945-4B68-88A9-BFBA0FB1E8AC}" presName="node" presStyleLbl="node1" presStyleIdx="1" presStyleCnt="3">
        <dgm:presLayoutVars>
          <dgm:bulletEnabled val="1"/>
        </dgm:presLayoutVars>
      </dgm:prSet>
      <dgm:spPr/>
    </dgm:pt>
    <dgm:pt modelId="{E65F9C2B-EDDE-4B94-9303-A88C97D2FE1C}" type="pres">
      <dgm:prSet presAssocID="{28A2876C-8DC9-4192-8A4E-A353EE2D228A}" presName="parTrans" presStyleLbl="bgSibTrans2D1" presStyleIdx="2" presStyleCnt="3"/>
      <dgm:spPr/>
    </dgm:pt>
    <dgm:pt modelId="{E40CE1E5-249A-477D-88DE-C54C0F660C14}" type="pres">
      <dgm:prSet presAssocID="{4EF3658F-C616-464D-88A1-0052C148BD95}" presName="node" presStyleLbl="node1" presStyleIdx="2" presStyleCnt="3">
        <dgm:presLayoutVars>
          <dgm:bulletEnabled val="1"/>
        </dgm:presLayoutVars>
      </dgm:prSet>
      <dgm:spPr/>
    </dgm:pt>
  </dgm:ptLst>
  <dgm:cxnLst>
    <dgm:cxn modelId="{00954701-3D74-4FA7-8343-4576C46640F0}" type="presOf" srcId="{5AFFEB6C-39DD-493E-B81C-1948CA4367D1}" destId="{CABDE041-FA09-4A5C-B590-E985FE16239D}" srcOrd="0" destOrd="0" presId="urn:microsoft.com/office/officeart/2005/8/layout/radial4"/>
    <dgm:cxn modelId="{AEA28C06-954B-4A37-9565-09D23E94C764}" type="presOf" srcId="{946AF649-4F7B-4D70-BEE6-B4062F90152B}" destId="{C5720177-E31A-4B6B-8885-87E7F93299C5}" srcOrd="0" destOrd="0" presId="urn:microsoft.com/office/officeart/2005/8/layout/radial4"/>
    <dgm:cxn modelId="{41B48208-2ADD-4919-97FE-1899CC3F95D6}" srcId="{AA1D42E9-A329-4662-8306-A69F91087993}" destId="{9D76A547-0945-4B68-88A9-BFBA0FB1E8AC}" srcOrd="1" destOrd="0" parTransId="{946AF649-4F7B-4D70-BEE6-B4062F90152B}" sibTransId="{E747CF60-71C3-412D-B4AE-96EC7C969C05}"/>
    <dgm:cxn modelId="{FC20FF0C-3CEE-4B57-AF37-233C7CDE7085}" type="presOf" srcId="{32A60ECC-7A4E-4C21-A0F8-5C5852B644CA}" destId="{2E6E65A9-2437-4EC0-B852-891EA97D2470}" srcOrd="0" destOrd="0" presId="urn:microsoft.com/office/officeart/2005/8/layout/radial4"/>
    <dgm:cxn modelId="{2DC8CA16-EE86-4E14-8C60-826D5398C8A3}" srcId="{AA1D42E9-A329-4662-8306-A69F91087993}" destId="{7A1E8A23-53AC-49A2-B914-93C1FAA42690}" srcOrd="0" destOrd="0" parTransId="{32A60ECC-7A4E-4C21-A0F8-5C5852B644CA}" sibTransId="{2B747203-3683-4AF6-BB7D-2ECE57853322}"/>
    <dgm:cxn modelId="{4DDBF722-47BF-43D2-B26E-9491761EAFD4}" type="presOf" srcId="{9D76A547-0945-4B68-88A9-BFBA0FB1E8AC}" destId="{3C61FC52-42B0-4F35-85C0-E3124AB26878}" srcOrd="0" destOrd="0" presId="urn:microsoft.com/office/officeart/2005/8/layout/radial4"/>
    <dgm:cxn modelId="{B0C95329-0A86-4E99-B0F8-0B61A2DDF040}" srcId="{AA1D42E9-A329-4662-8306-A69F91087993}" destId="{4EF3658F-C616-464D-88A1-0052C148BD95}" srcOrd="2" destOrd="0" parTransId="{28A2876C-8DC9-4192-8A4E-A353EE2D228A}" sibTransId="{2686BC16-6718-4E47-9BDF-DA1D73677219}"/>
    <dgm:cxn modelId="{D752585D-4922-4D55-8490-B8BAE57F5601}" type="presOf" srcId="{28A2876C-8DC9-4192-8A4E-A353EE2D228A}" destId="{E65F9C2B-EDDE-4B94-9303-A88C97D2FE1C}" srcOrd="0" destOrd="0" presId="urn:microsoft.com/office/officeart/2005/8/layout/radial4"/>
    <dgm:cxn modelId="{20071B7A-004B-4D75-B132-8716D2BB4417}" type="presOf" srcId="{7A1E8A23-53AC-49A2-B914-93C1FAA42690}" destId="{927A5198-46D7-4D3C-B202-3A998CD4D443}" srcOrd="0" destOrd="0" presId="urn:microsoft.com/office/officeart/2005/8/layout/radial4"/>
    <dgm:cxn modelId="{C99033B3-AE7B-412E-BB8B-CDC412251702}" type="presOf" srcId="{4EF3658F-C616-464D-88A1-0052C148BD95}" destId="{E40CE1E5-249A-477D-88DE-C54C0F660C14}" srcOrd="0" destOrd="0" presId="urn:microsoft.com/office/officeart/2005/8/layout/radial4"/>
    <dgm:cxn modelId="{0C069BB6-E073-4A0B-90A0-151B9FB162B8}" srcId="{5AFFEB6C-39DD-493E-B81C-1948CA4367D1}" destId="{AA1D42E9-A329-4662-8306-A69F91087993}" srcOrd="0" destOrd="0" parTransId="{6248B49C-5D03-4BAD-A864-145ADC9B8903}" sibTransId="{CE406ED2-9030-4859-8295-1B786F4D4DA8}"/>
    <dgm:cxn modelId="{EC7DC0F8-CE45-4076-83CF-3AA7638EFD6B}" type="presOf" srcId="{AA1D42E9-A329-4662-8306-A69F91087993}" destId="{74D922C7-B6F9-41B4-8FAA-3EF947FFB06D}" srcOrd="0" destOrd="0" presId="urn:microsoft.com/office/officeart/2005/8/layout/radial4"/>
    <dgm:cxn modelId="{0F46C2D7-5CFA-4D90-812C-BD62F62FEFC2}" type="presParOf" srcId="{CABDE041-FA09-4A5C-B590-E985FE16239D}" destId="{74D922C7-B6F9-41B4-8FAA-3EF947FFB06D}" srcOrd="0" destOrd="0" presId="urn:microsoft.com/office/officeart/2005/8/layout/radial4"/>
    <dgm:cxn modelId="{6A248C22-AB09-4AF1-AF88-DE3ACA8BC267}" type="presParOf" srcId="{CABDE041-FA09-4A5C-B590-E985FE16239D}" destId="{2E6E65A9-2437-4EC0-B852-891EA97D2470}" srcOrd="1" destOrd="0" presId="urn:microsoft.com/office/officeart/2005/8/layout/radial4"/>
    <dgm:cxn modelId="{748C1952-D8AE-42CD-900A-14ED16D8B8C6}" type="presParOf" srcId="{CABDE041-FA09-4A5C-B590-E985FE16239D}" destId="{927A5198-46D7-4D3C-B202-3A998CD4D443}" srcOrd="2" destOrd="0" presId="urn:microsoft.com/office/officeart/2005/8/layout/radial4"/>
    <dgm:cxn modelId="{6C2AB6D6-4068-4F11-9E2A-70C9C69BC528}" type="presParOf" srcId="{CABDE041-FA09-4A5C-B590-E985FE16239D}" destId="{C5720177-E31A-4B6B-8885-87E7F93299C5}" srcOrd="3" destOrd="0" presId="urn:microsoft.com/office/officeart/2005/8/layout/radial4"/>
    <dgm:cxn modelId="{A82B63AC-4D42-4009-8C07-81503D29BB7E}" type="presParOf" srcId="{CABDE041-FA09-4A5C-B590-E985FE16239D}" destId="{3C61FC52-42B0-4F35-85C0-E3124AB26878}" srcOrd="4" destOrd="0" presId="urn:microsoft.com/office/officeart/2005/8/layout/radial4"/>
    <dgm:cxn modelId="{BB9824EB-F4CC-4AEA-8FF8-1427AE945CBA}" type="presParOf" srcId="{CABDE041-FA09-4A5C-B590-E985FE16239D}" destId="{E65F9C2B-EDDE-4B94-9303-A88C97D2FE1C}" srcOrd="5" destOrd="0" presId="urn:microsoft.com/office/officeart/2005/8/layout/radial4"/>
    <dgm:cxn modelId="{0493C4C9-96FF-4B5D-955C-C55068B45B9A}" type="presParOf" srcId="{CABDE041-FA09-4A5C-B590-E985FE16239D}" destId="{E40CE1E5-249A-477D-88DE-C54C0F660C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FEB6C-39DD-493E-B81C-1948CA4367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1D42E9-A329-4662-8306-A69F91087993}">
      <dgm:prSet phldrT="[텍스트]" custT="1"/>
      <dgm:spPr/>
      <dgm:t>
        <a:bodyPr/>
        <a:lstStyle/>
        <a:p>
          <a:pPr latinLnBrk="1"/>
          <a:r>
            <a:rPr lang="ko-KR" altLang="en-US" sz="2000" dirty="0"/>
            <a:t>게임회사</a:t>
          </a:r>
          <a:endParaRPr lang="en-US" altLang="ko-KR" sz="2000" dirty="0"/>
        </a:p>
        <a:p>
          <a:pPr latinLnBrk="1"/>
          <a:r>
            <a:rPr lang="ko-KR" altLang="en-US" sz="2000" dirty="0"/>
            <a:t>직원</a:t>
          </a:r>
        </a:p>
      </dgm:t>
    </dgm:pt>
    <dgm:pt modelId="{6248B49C-5D03-4BAD-A864-145ADC9B8903}" type="par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CE406ED2-9030-4859-8295-1B786F4D4DA8}" type="sib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7A1E8A23-53AC-49A2-B914-93C1FAA42690}">
      <dgm:prSet phldrT="[텍스트]"/>
      <dgm:spPr/>
      <dgm:t>
        <a:bodyPr/>
        <a:lstStyle/>
        <a:p>
          <a:pPr latinLnBrk="1"/>
          <a:r>
            <a:rPr lang="ko-KR" altLang="en-US" dirty="0"/>
            <a:t>게임 실적 부진</a:t>
          </a:r>
          <a:endParaRPr lang="en-US" altLang="ko-KR" dirty="0"/>
        </a:p>
      </dgm:t>
    </dgm:pt>
    <dgm:pt modelId="{32A60ECC-7A4E-4C21-A0F8-5C5852B644CA}" type="par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2B747203-3683-4AF6-BB7D-2ECE57853322}" type="sib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9D76A547-0945-4B68-88A9-BFBA0FB1E8AC}">
      <dgm:prSet phldrT="[텍스트]"/>
      <dgm:spPr/>
      <dgm:t>
        <a:bodyPr/>
        <a:lstStyle/>
        <a:p>
          <a:pPr latinLnBrk="1"/>
          <a:r>
            <a:rPr lang="ko-KR" altLang="en-US" dirty="0"/>
            <a:t>엘리베이터</a:t>
          </a:r>
          <a:endParaRPr lang="en-US" altLang="ko-KR" dirty="0"/>
        </a:p>
        <a:p>
          <a:pPr latinLnBrk="1"/>
          <a:r>
            <a:rPr lang="ko-KR" altLang="en-US" dirty="0"/>
            <a:t>사고</a:t>
          </a:r>
          <a:endParaRPr lang="en-US" altLang="ko-KR" dirty="0"/>
        </a:p>
      </dgm:t>
    </dgm:pt>
    <dgm:pt modelId="{946AF649-4F7B-4D70-BEE6-B4062F90152B}" type="par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E747CF60-71C3-412D-B4AE-96EC7C969C05}" type="sib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4EF3658F-C616-464D-88A1-0052C148BD95}">
      <dgm:prSet phldrT="[텍스트]"/>
      <dgm:spPr/>
      <dgm:t>
        <a:bodyPr/>
        <a:lstStyle/>
        <a:p>
          <a:pPr latinLnBrk="1"/>
          <a:r>
            <a:rPr lang="ko-KR" altLang="en-US" dirty="0"/>
            <a:t>공황장애</a:t>
          </a:r>
        </a:p>
      </dgm:t>
    </dgm:pt>
    <dgm:pt modelId="{28A2876C-8DC9-4192-8A4E-A353EE2D228A}" type="par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2686BC16-6718-4E47-9BDF-DA1D73677219}" type="sib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CABDE041-FA09-4A5C-B590-E985FE16239D}" type="pres">
      <dgm:prSet presAssocID="{5AFFEB6C-39DD-493E-B81C-1948CA4367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D922C7-B6F9-41B4-8FAA-3EF947FFB06D}" type="pres">
      <dgm:prSet presAssocID="{AA1D42E9-A329-4662-8306-A69F91087993}" presName="centerShape" presStyleLbl="node0" presStyleIdx="0" presStyleCnt="1"/>
      <dgm:spPr/>
    </dgm:pt>
    <dgm:pt modelId="{2E6E65A9-2437-4EC0-B852-891EA97D2470}" type="pres">
      <dgm:prSet presAssocID="{32A60ECC-7A4E-4C21-A0F8-5C5852B644CA}" presName="parTrans" presStyleLbl="bgSibTrans2D1" presStyleIdx="0" presStyleCnt="3"/>
      <dgm:spPr/>
    </dgm:pt>
    <dgm:pt modelId="{927A5198-46D7-4D3C-B202-3A998CD4D443}" type="pres">
      <dgm:prSet presAssocID="{7A1E8A23-53AC-49A2-B914-93C1FAA42690}" presName="node" presStyleLbl="node1" presStyleIdx="0" presStyleCnt="3">
        <dgm:presLayoutVars>
          <dgm:bulletEnabled val="1"/>
        </dgm:presLayoutVars>
      </dgm:prSet>
      <dgm:spPr/>
    </dgm:pt>
    <dgm:pt modelId="{C5720177-E31A-4B6B-8885-87E7F93299C5}" type="pres">
      <dgm:prSet presAssocID="{946AF649-4F7B-4D70-BEE6-B4062F90152B}" presName="parTrans" presStyleLbl="bgSibTrans2D1" presStyleIdx="1" presStyleCnt="3"/>
      <dgm:spPr/>
    </dgm:pt>
    <dgm:pt modelId="{3C61FC52-42B0-4F35-85C0-E3124AB26878}" type="pres">
      <dgm:prSet presAssocID="{9D76A547-0945-4B68-88A9-BFBA0FB1E8AC}" presName="node" presStyleLbl="node1" presStyleIdx="1" presStyleCnt="3">
        <dgm:presLayoutVars>
          <dgm:bulletEnabled val="1"/>
        </dgm:presLayoutVars>
      </dgm:prSet>
      <dgm:spPr/>
    </dgm:pt>
    <dgm:pt modelId="{E65F9C2B-EDDE-4B94-9303-A88C97D2FE1C}" type="pres">
      <dgm:prSet presAssocID="{28A2876C-8DC9-4192-8A4E-A353EE2D228A}" presName="parTrans" presStyleLbl="bgSibTrans2D1" presStyleIdx="2" presStyleCnt="3"/>
      <dgm:spPr/>
    </dgm:pt>
    <dgm:pt modelId="{E40CE1E5-249A-477D-88DE-C54C0F660C14}" type="pres">
      <dgm:prSet presAssocID="{4EF3658F-C616-464D-88A1-0052C148BD95}" presName="node" presStyleLbl="node1" presStyleIdx="2" presStyleCnt="3">
        <dgm:presLayoutVars>
          <dgm:bulletEnabled val="1"/>
        </dgm:presLayoutVars>
      </dgm:prSet>
      <dgm:spPr/>
    </dgm:pt>
  </dgm:ptLst>
  <dgm:cxnLst>
    <dgm:cxn modelId="{00954701-3D74-4FA7-8343-4576C46640F0}" type="presOf" srcId="{5AFFEB6C-39DD-493E-B81C-1948CA4367D1}" destId="{CABDE041-FA09-4A5C-B590-E985FE16239D}" srcOrd="0" destOrd="0" presId="urn:microsoft.com/office/officeart/2005/8/layout/radial4"/>
    <dgm:cxn modelId="{AEA28C06-954B-4A37-9565-09D23E94C764}" type="presOf" srcId="{946AF649-4F7B-4D70-BEE6-B4062F90152B}" destId="{C5720177-E31A-4B6B-8885-87E7F93299C5}" srcOrd="0" destOrd="0" presId="urn:microsoft.com/office/officeart/2005/8/layout/radial4"/>
    <dgm:cxn modelId="{41B48208-2ADD-4919-97FE-1899CC3F95D6}" srcId="{AA1D42E9-A329-4662-8306-A69F91087993}" destId="{9D76A547-0945-4B68-88A9-BFBA0FB1E8AC}" srcOrd="1" destOrd="0" parTransId="{946AF649-4F7B-4D70-BEE6-B4062F90152B}" sibTransId="{E747CF60-71C3-412D-B4AE-96EC7C969C05}"/>
    <dgm:cxn modelId="{FC20FF0C-3CEE-4B57-AF37-233C7CDE7085}" type="presOf" srcId="{32A60ECC-7A4E-4C21-A0F8-5C5852B644CA}" destId="{2E6E65A9-2437-4EC0-B852-891EA97D2470}" srcOrd="0" destOrd="0" presId="urn:microsoft.com/office/officeart/2005/8/layout/radial4"/>
    <dgm:cxn modelId="{2DC8CA16-EE86-4E14-8C60-826D5398C8A3}" srcId="{AA1D42E9-A329-4662-8306-A69F91087993}" destId="{7A1E8A23-53AC-49A2-B914-93C1FAA42690}" srcOrd="0" destOrd="0" parTransId="{32A60ECC-7A4E-4C21-A0F8-5C5852B644CA}" sibTransId="{2B747203-3683-4AF6-BB7D-2ECE57853322}"/>
    <dgm:cxn modelId="{4DDBF722-47BF-43D2-B26E-9491761EAFD4}" type="presOf" srcId="{9D76A547-0945-4B68-88A9-BFBA0FB1E8AC}" destId="{3C61FC52-42B0-4F35-85C0-E3124AB26878}" srcOrd="0" destOrd="0" presId="urn:microsoft.com/office/officeart/2005/8/layout/radial4"/>
    <dgm:cxn modelId="{B0C95329-0A86-4E99-B0F8-0B61A2DDF040}" srcId="{AA1D42E9-A329-4662-8306-A69F91087993}" destId="{4EF3658F-C616-464D-88A1-0052C148BD95}" srcOrd="2" destOrd="0" parTransId="{28A2876C-8DC9-4192-8A4E-A353EE2D228A}" sibTransId="{2686BC16-6718-4E47-9BDF-DA1D73677219}"/>
    <dgm:cxn modelId="{D752585D-4922-4D55-8490-B8BAE57F5601}" type="presOf" srcId="{28A2876C-8DC9-4192-8A4E-A353EE2D228A}" destId="{E65F9C2B-EDDE-4B94-9303-A88C97D2FE1C}" srcOrd="0" destOrd="0" presId="urn:microsoft.com/office/officeart/2005/8/layout/radial4"/>
    <dgm:cxn modelId="{20071B7A-004B-4D75-B132-8716D2BB4417}" type="presOf" srcId="{7A1E8A23-53AC-49A2-B914-93C1FAA42690}" destId="{927A5198-46D7-4D3C-B202-3A998CD4D443}" srcOrd="0" destOrd="0" presId="urn:microsoft.com/office/officeart/2005/8/layout/radial4"/>
    <dgm:cxn modelId="{C99033B3-AE7B-412E-BB8B-CDC412251702}" type="presOf" srcId="{4EF3658F-C616-464D-88A1-0052C148BD95}" destId="{E40CE1E5-249A-477D-88DE-C54C0F660C14}" srcOrd="0" destOrd="0" presId="urn:microsoft.com/office/officeart/2005/8/layout/radial4"/>
    <dgm:cxn modelId="{0C069BB6-E073-4A0B-90A0-151B9FB162B8}" srcId="{5AFFEB6C-39DD-493E-B81C-1948CA4367D1}" destId="{AA1D42E9-A329-4662-8306-A69F91087993}" srcOrd="0" destOrd="0" parTransId="{6248B49C-5D03-4BAD-A864-145ADC9B8903}" sibTransId="{CE406ED2-9030-4859-8295-1B786F4D4DA8}"/>
    <dgm:cxn modelId="{EC7DC0F8-CE45-4076-83CF-3AA7638EFD6B}" type="presOf" srcId="{AA1D42E9-A329-4662-8306-A69F91087993}" destId="{74D922C7-B6F9-41B4-8FAA-3EF947FFB06D}" srcOrd="0" destOrd="0" presId="urn:microsoft.com/office/officeart/2005/8/layout/radial4"/>
    <dgm:cxn modelId="{0F46C2D7-5CFA-4D90-812C-BD62F62FEFC2}" type="presParOf" srcId="{CABDE041-FA09-4A5C-B590-E985FE16239D}" destId="{74D922C7-B6F9-41B4-8FAA-3EF947FFB06D}" srcOrd="0" destOrd="0" presId="urn:microsoft.com/office/officeart/2005/8/layout/radial4"/>
    <dgm:cxn modelId="{6A248C22-AB09-4AF1-AF88-DE3ACA8BC267}" type="presParOf" srcId="{CABDE041-FA09-4A5C-B590-E985FE16239D}" destId="{2E6E65A9-2437-4EC0-B852-891EA97D2470}" srcOrd="1" destOrd="0" presId="urn:microsoft.com/office/officeart/2005/8/layout/radial4"/>
    <dgm:cxn modelId="{748C1952-D8AE-42CD-900A-14ED16D8B8C6}" type="presParOf" srcId="{CABDE041-FA09-4A5C-B590-E985FE16239D}" destId="{927A5198-46D7-4D3C-B202-3A998CD4D443}" srcOrd="2" destOrd="0" presId="urn:microsoft.com/office/officeart/2005/8/layout/radial4"/>
    <dgm:cxn modelId="{6C2AB6D6-4068-4F11-9E2A-70C9C69BC528}" type="presParOf" srcId="{CABDE041-FA09-4A5C-B590-E985FE16239D}" destId="{C5720177-E31A-4B6B-8885-87E7F93299C5}" srcOrd="3" destOrd="0" presId="urn:microsoft.com/office/officeart/2005/8/layout/radial4"/>
    <dgm:cxn modelId="{A82B63AC-4D42-4009-8C07-81503D29BB7E}" type="presParOf" srcId="{CABDE041-FA09-4A5C-B590-E985FE16239D}" destId="{3C61FC52-42B0-4F35-85C0-E3124AB26878}" srcOrd="4" destOrd="0" presId="urn:microsoft.com/office/officeart/2005/8/layout/radial4"/>
    <dgm:cxn modelId="{BB9824EB-F4CC-4AEA-8FF8-1427AE945CBA}" type="presParOf" srcId="{CABDE041-FA09-4A5C-B590-E985FE16239D}" destId="{E65F9C2B-EDDE-4B94-9303-A88C97D2FE1C}" srcOrd="5" destOrd="0" presId="urn:microsoft.com/office/officeart/2005/8/layout/radial4"/>
    <dgm:cxn modelId="{0493C4C9-96FF-4B5D-955C-C55068B45B9A}" type="presParOf" srcId="{CABDE041-FA09-4A5C-B590-E985FE16239D}" destId="{E40CE1E5-249A-477D-88DE-C54C0F660C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FFEB6C-39DD-493E-B81C-1948CA4367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1D42E9-A329-4662-8306-A69F91087993}">
      <dgm:prSet phldrT="[텍스트]" custT="1"/>
      <dgm:spPr/>
      <dgm:t>
        <a:bodyPr/>
        <a:lstStyle/>
        <a:p>
          <a:pPr latinLnBrk="1"/>
          <a:r>
            <a:rPr lang="ko-KR" altLang="en-US" sz="2000" dirty="0"/>
            <a:t>전기 </a:t>
          </a:r>
          <a:endParaRPr lang="en-US" altLang="ko-KR" sz="2000" dirty="0"/>
        </a:p>
        <a:p>
          <a:pPr latinLnBrk="1"/>
          <a:r>
            <a:rPr lang="ko-KR" altLang="en-US" sz="2000" dirty="0"/>
            <a:t>검침원</a:t>
          </a:r>
        </a:p>
      </dgm:t>
    </dgm:pt>
    <dgm:pt modelId="{6248B49C-5D03-4BAD-A864-145ADC9B8903}" type="par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CE406ED2-9030-4859-8295-1B786F4D4DA8}" type="sibTrans" cxnId="{0C069BB6-E073-4A0B-90A0-151B9FB162B8}">
      <dgm:prSet/>
      <dgm:spPr/>
      <dgm:t>
        <a:bodyPr/>
        <a:lstStyle/>
        <a:p>
          <a:pPr latinLnBrk="1"/>
          <a:endParaRPr lang="ko-KR" altLang="en-US"/>
        </a:p>
      </dgm:t>
    </dgm:pt>
    <dgm:pt modelId="{7A1E8A23-53AC-49A2-B914-93C1FAA42690}">
      <dgm:prSet phldrT="[텍스트]"/>
      <dgm:spPr/>
      <dgm:t>
        <a:bodyPr/>
        <a:lstStyle/>
        <a:p>
          <a:pPr latinLnBrk="1"/>
          <a:r>
            <a:rPr lang="ko-KR" altLang="en-US" dirty="0"/>
            <a:t>업무량 과다</a:t>
          </a:r>
          <a:r>
            <a:rPr lang="en-US" altLang="ko-KR" dirty="0"/>
            <a:t>, </a:t>
          </a:r>
          <a:r>
            <a:rPr lang="ko-KR" altLang="en-US" dirty="0"/>
            <a:t>스트레스</a:t>
          </a:r>
          <a:endParaRPr lang="en-US" altLang="ko-KR" dirty="0"/>
        </a:p>
      </dgm:t>
    </dgm:pt>
    <dgm:pt modelId="{32A60ECC-7A4E-4C21-A0F8-5C5852B644CA}" type="par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2B747203-3683-4AF6-BB7D-2ECE57853322}" type="sibTrans" cxnId="{2DC8CA16-EE86-4E14-8C60-826D5398C8A3}">
      <dgm:prSet/>
      <dgm:spPr/>
      <dgm:t>
        <a:bodyPr/>
        <a:lstStyle/>
        <a:p>
          <a:pPr latinLnBrk="1"/>
          <a:endParaRPr lang="ko-KR" altLang="en-US"/>
        </a:p>
      </dgm:t>
    </dgm:pt>
    <dgm:pt modelId="{9D76A547-0945-4B68-88A9-BFBA0FB1E8AC}">
      <dgm:prSet phldrT="[텍스트]"/>
      <dgm:spPr/>
      <dgm:t>
        <a:bodyPr/>
        <a:lstStyle/>
        <a:p>
          <a:pPr latinLnBrk="1"/>
          <a:r>
            <a:rPr lang="ko-KR" altLang="en-US" dirty="0"/>
            <a:t>원격검침 확대시행</a:t>
          </a:r>
          <a:endParaRPr lang="en-US" altLang="ko-KR" dirty="0"/>
        </a:p>
      </dgm:t>
    </dgm:pt>
    <dgm:pt modelId="{946AF649-4F7B-4D70-BEE6-B4062F90152B}" type="par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E747CF60-71C3-412D-B4AE-96EC7C969C05}" type="sibTrans" cxnId="{41B48208-2ADD-4919-97FE-1899CC3F95D6}">
      <dgm:prSet/>
      <dgm:spPr/>
      <dgm:t>
        <a:bodyPr/>
        <a:lstStyle/>
        <a:p>
          <a:pPr latinLnBrk="1"/>
          <a:endParaRPr lang="ko-KR" altLang="en-US"/>
        </a:p>
      </dgm:t>
    </dgm:pt>
    <dgm:pt modelId="{4EF3658F-C616-464D-88A1-0052C148BD95}">
      <dgm:prSet phldrT="[텍스트]"/>
      <dgm:spPr/>
      <dgm:t>
        <a:bodyPr/>
        <a:lstStyle/>
        <a:p>
          <a:pPr latinLnBrk="1"/>
          <a:r>
            <a:rPr lang="ko-KR" altLang="en-US" dirty="0"/>
            <a:t>개인질환 </a:t>
          </a:r>
          <a:endParaRPr lang="en-US" altLang="ko-KR" dirty="0"/>
        </a:p>
        <a:p>
          <a:pPr latinLnBrk="1"/>
          <a:r>
            <a:rPr lang="ko-KR" altLang="en-US" dirty="0"/>
            <a:t>없음</a:t>
          </a:r>
        </a:p>
      </dgm:t>
    </dgm:pt>
    <dgm:pt modelId="{28A2876C-8DC9-4192-8A4E-A353EE2D228A}" type="par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2686BC16-6718-4E47-9BDF-DA1D73677219}" type="sibTrans" cxnId="{B0C95329-0A86-4E99-B0F8-0B61A2DDF040}">
      <dgm:prSet/>
      <dgm:spPr/>
      <dgm:t>
        <a:bodyPr/>
        <a:lstStyle/>
        <a:p>
          <a:pPr latinLnBrk="1"/>
          <a:endParaRPr lang="ko-KR" altLang="en-US"/>
        </a:p>
      </dgm:t>
    </dgm:pt>
    <dgm:pt modelId="{CABDE041-FA09-4A5C-B590-E985FE16239D}" type="pres">
      <dgm:prSet presAssocID="{5AFFEB6C-39DD-493E-B81C-1948CA4367D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4D922C7-B6F9-41B4-8FAA-3EF947FFB06D}" type="pres">
      <dgm:prSet presAssocID="{AA1D42E9-A329-4662-8306-A69F91087993}" presName="centerShape" presStyleLbl="node0" presStyleIdx="0" presStyleCnt="1"/>
      <dgm:spPr/>
    </dgm:pt>
    <dgm:pt modelId="{2E6E65A9-2437-4EC0-B852-891EA97D2470}" type="pres">
      <dgm:prSet presAssocID="{32A60ECC-7A4E-4C21-A0F8-5C5852B644CA}" presName="parTrans" presStyleLbl="bgSibTrans2D1" presStyleIdx="0" presStyleCnt="3"/>
      <dgm:spPr/>
    </dgm:pt>
    <dgm:pt modelId="{927A5198-46D7-4D3C-B202-3A998CD4D443}" type="pres">
      <dgm:prSet presAssocID="{7A1E8A23-53AC-49A2-B914-93C1FAA42690}" presName="node" presStyleLbl="node1" presStyleIdx="0" presStyleCnt="3">
        <dgm:presLayoutVars>
          <dgm:bulletEnabled val="1"/>
        </dgm:presLayoutVars>
      </dgm:prSet>
      <dgm:spPr/>
    </dgm:pt>
    <dgm:pt modelId="{C5720177-E31A-4B6B-8885-87E7F93299C5}" type="pres">
      <dgm:prSet presAssocID="{946AF649-4F7B-4D70-BEE6-B4062F90152B}" presName="parTrans" presStyleLbl="bgSibTrans2D1" presStyleIdx="1" presStyleCnt="3"/>
      <dgm:spPr/>
    </dgm:pt>
    <dgm:pt modelId="{3C61FC52-42B0-4F35-85C0-E3124AB26878}" type="pres">
      <dgm:prSet presAssocID="{9D76A547-0945-4B68-88A9-BFBA0FB1E8AC}" presName="node" presStyleLbl="node1" presStyleIdx="1" presStyleCnt="3">
        <dgm:presLayoutVars>
          <dgm:bulletEnabled val="1"/>
        </dgm:presLayoutVars>
      </dgm:prSet>
      <dgm:spPr/>
    </dgm:pt>
    <dgm:pt modelId="{E65F9C2B-EDDE-4B94-9303-A88C97D2FE1C}" type="pres">
      <dgm:prSet presAssocID="{28A2876C-8DC9-4192-8A4E-A353EE2D228A}" presName="parTrans" presStyleLbl="bgSibTrans2D1" presStyleIdx="2" presStyleCnt="3"/>
      <dgm:spPr/>
    </dgm:pt>
    <dgm:pt modelId="{E40CE1E5-249A-477D-88DE-C54C0F660C14}" type="pres">
      <dgm:prSet presAssocID="{4EF3658F-C616-464D-88A1-0052C148BD95}" presName="node" presStyleLbl="node1" presStyleIdx="2" presStyleCnt="3">
        <dgm:presLayoutVars>
          <dgm:bulletEnabled val="1"/>
        </dgm:presLayoutVars>
      </dgm:prSet>
      <dgm:spPr/>
    </dgm:pt>
  </dgm:ptLst>
  <dgm:cxnLst>
    <dgm:cxn modelId="{00954701-3D74-4FA7-8343-4576C46640F0}" type="presOf" srcId="{5AFFEB6C-39DD-493E-B81C-1948CA4367D1}" destId="{CABDE041-FA09-4A5C-B590-E985FE16239D}" srcOrd="0" destOrd="0" presId="urn:microsoft.com/office/officeart/2005/8/layout/radial4"/>
    <dgm:cxn modelId="{AEA28C06-954B-4A37-9565-09D23E94C764}" type="presOf" srcId="{946AF649-4F7B-4D70-BEE6-B4062F90152B}" destId="{C5720177-E31A-4B6B-8885-87E7F93299C5}" srcOrd="0" destOrd="0" presId="urn:microsoft.com/office/officeart/2005/8/layout/radial4"/>
    <dgm:cxn modelId="{41B48208-2ADD-4919-97FE-1899CC3F95D6}" srcId="{AA1D42E9-A329-4662-8306-A69F91087993}" destId="{9D76A547-0945-4B68-88A9-BFBA0FB1E8AC}" srcOrd="1" destOrd="0" parTransId="{946AF649-4F7B-4D70-BEE6-B4062F90152B}" sibTransId="{E747CF60-71C3-412D-B4AE-96EC7C969C05}"/>
    <dgm:cxn modelId="{FC20FF0C-3CEE-4B57-AF37-233C7CDE7085}" type="presOf" srcId="{32A60ECC-7A4E-4C21-A0F8-5C5852B644CA}" destId="{2E6E65A9-2437-4EC0-B852-891EA97D2470}" srcOrd="0" destOrd="0" presId="urn:microsoft.com/office/officeart/2005/8/layout/radial4"/>
    <dgm:cxn modelId="{2DC8CA16-EE86-4E14-8C60-826D5398C8A3}" srcId="{AA1D42E9-A329-4662-8306-A69F91087993}" destId="{7A1E8A23-53AC-49A2-B914-93C1FAA42690}" srcOrd="0" destOrd="0" parTransId="{32A60ECC-7A4E-4C21-A0F8-5C5852B644CA}" sibTransId="{2B747203-3683-4AF6-BB7D-2ECE57853322}"/>
    <dgm:cxn modelId="{4DDBF722-47BF-43D2-B26E-9491761EAFD4}" type="presOf" srcId="{9D76A547-0945-4B68-88A9-BFBA0FB1E8AC}" destId="{3C61FC52-42B0-4F35-85C0-E3124AB26878}" srcOrd="0" destOrd="0" presId="urn:microsoft.com/office/officeart/2005/8/layout/radial4"/>
    <dgm:cxn modelId="{B0C95329-0A86-4E99-B0F8-0B61A2DDF040}" srcId="{AA1D42E9-A329-4662-8306-A69F91087993}" destId="{4EF3658F-C616-464D-88A1-0052C148BD95}" srcOrd="2" destOrd="0" parTransId="{28A2876C-8DC9-4192-8A4E-A353EE2D228A}" sibTransId="{2686BC16-6718-4E47-9BDF-DA1D73677219}"/>
    <dgm:cxn modelId="{D752585D-4922-4D55-8490-B8BAE57F5601}" type="presOf" srcId="{28A2876C-8DC9-4192-8A4E-A353EE2D228A}" destId="{E65F9C2B-EDDE-4B94-9303-A88C97D2FE1C}" srcOrd="0" destOrd="0" presId="urn:microsoft.com/office/officeart/2005/8/layout/radial4"/>
    <dgm:cxn modelId="{20071B7A-004B-4D75-B132-8716D2BB4417}" type="presOf" srcId="{7A1E8A23-53AC-49A2-B914-93C1FAA42690}" destId="{927A5198-46D7-4D3C-B202-3A998CD4D443}" srcOrd="0" destOrd="0" presId="urn:microsoft.com/office/officeart/2005/8/layout/radial4"/>
    <dgm:cxn modelId="{C99033B3-AE7B-412E-BB8B-CDC412251702}" type="presOf" srcId="{4EF3658F-C616-464D-88A1-0052C148BD95}" destId="{E40CE1E5-249A-477D-88DE-C54C0F660C14}" srcOrd="0" destOrd="0" presId="urn:microsoft.com/office/officeart/2005/8/layout/radial4"/>
    <dgm:cxn modelId="{0C069BB6-E073-4A0B-90A0-151B9FB162B8}" srcId="{5AFFEB6C-39DD-493E-B81C-1948CA4367D1}" destId="{AA1D42E9-A329-4662-8306-A69F91087993}" srcOrd="0" destOrd="0" parTransId="{6248B49C-5D03-4BAD-A864-145ADC9B8903}" sibTransId="{CE406ED2-9030-4859-8295-1B786F4D4DA8}"/>
    <dgm:cxn modelId="{EC7DC0F8-CE45-4076-83CF-3AA7638EFD6B}" type="presOf" srcId="{AA1D42E9-A329-4662-8306-A69F91087993}" destId="{74D922C7-B6F9-41B4-8FAA-3EF947FFB06D}" srcOrd="0" destOrd="0" presId="urn:microsoft.com/office/officeart/2005/8/layout/radial4"/>
    <dgm:cxn modelId="{0F46C2D7-5CFA-4D90-812C-BD62F62FEFC2}" type="presParOf" srcId="{CABDE041-FA09-4A5C-B590-E985FE16239D}" destId="{74D922C7-B6F9-41B4-8FAA-3EF947FFB06D}" srcOrd="0" destOrd="0" presId="urn:microsoft.com/office/officeart/2005/8/layout/radial4"/>
    <dgm:cxn modelId="{6A248C22-AB09-4AF1-AF88-DE3ACA8BC267}" type="presParOf" srcId="{CABDE041-FA09-4A5C-B590-E985FE16239D}" destId="{2E6E65A9-2437-4EC0-B852-891EA97D2470}" srcOrd="1" destOrd="0" presId="urn:microsoft.com/office/officeart/2005/8/layout/radial4"/>
    <dgm:cxn modelId="{748C1952-D8AE-42CD-900A-14ED16D8B8C6}" type="presParOf" srcId="{CABDE041-FA09-4A5C-B590-E985FE16239D}" destId="{927A5198-46D7-4D3C-B202-3A998CD4D443}" srcOrd="2" destOrd="0" presId="urn:microsoft.com/office/officeart/2005/8/layout/radial4"/>
    <dgm:cxn modelId="{6C2AB6D6-4068-4F11-9E2A-70C9C69BC528}" type="presParOf" srcId="{CABDE041-FA09-4A5C-B590-E985FE16239D}" destId="{C5720177-E31A-4B6B-8885-87E7F93299C5}" srcOrd="3" destOrd="0" presId="urn:microsoft.com/office/officeart/2005/8/layout/radial4"/>
    <dgm:cxn modelId="{A82B63AC-4D42-4009-8C07-81503D29BB7E}" type="presParOf" srcId="{CABDE041-FA09-4A5C-B590-E985FE16239D}" destId="{3C61FC52-42B0-4F35-85C0-E3124AB26878}" srcOrd="4" destOrd="0" presId="urn:microsoft.com/office/officeart/2005/8/layout/radial4"/>
    <dgm:cxn modelId="{BB9824EB-F4CC-4AEA-8FF8-1427AE945CBA}" type="presParOf" srcId="{CABDE041-FA09-4A5C-B590-E985FE16239D}" destId="{E65F9C2B-EDDE-4B94-9303-A88C97D2FE1C}" srcOrd="5" destOrd="0" presId="urn:microsoft.com/office/officeart/2005/8/layout/radial4"/>
    <dgm:cxn modelId="{0493C4C9-96FF-4B5D-955C-C55068B45B9A}" type="presParOf" srcId="{CABDE041-FA09-4A5C-B590-E985FE16239D}" destId="{E40CE1E5-249A-477D-88DE-C54C0F660C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22C7-B6F9-41B4-8FAA-3EF947FFB06D}">
      <dsp:nvSpPr>
        <dsp:cNvPr id="0" name=""/>
        <dsp:cNvSpPr/>
      </dsp:nvSpPr>
      <dsp:spPr>
        <a:xfrm>
          <a:off x="4151349" y="2093313"/>
          <a:ext cx="1755701" cy="175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관리소장</a:t>
          </a:r>
        </a:p>
      </dsp:txBody>
      <dsp:txXfrm>
        <a:off x="4408465" y="2350429"/>
        <a:ext cx="1241469" cy="1241469"/>
      </dsp:txXfrm>
    </dsp:sp>
    <dsp:sp modelId="{2E6E65A9-2437-4EC0-B852-891EA97D2470}">
      <dsp:nvSpPr>
        <dsp:cNvPr id="0" name=""/>
        <dsp:cNvSpPr/>
      </dsp:nvSpPr>
      <dsp:spPr>
        <a:xfrm rot="12900000">
          <a:off x="3020618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A5198-46D7-4D3C-B202-3A998CD4D443}">
      <dsp:nvSpPr>
        <dsp:cNvPr id="0" name=""/>
        <dsp:cNvSpPr/>
      </dsp:nvSpPr>
      <dsp:spPr>
        <a:xfrm>
          <a:off x="2308468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관리소 업무</a:t>
          </a:r>
          <a:endParaRPr lang="en-US" altLang="ko-KR" sz="1700" kern="1200" dirty="0"/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 가중</a:t>
          </a:r>
        </a:p>
      </dsp:txBody>
      <dsp:txXfrm>
        <a:off x="2347549" y="1021945"/>
        <a:ext cx="1589754" cy="1256171"/>
      </dsp:txXfrm>
    </dsp:sp>
    <dsp:sp modelId="{C5720177-E31A-4B6B-8885-87E7F93299C5}">
      <dsp:nvSpPr>
        <dsp:cNvPr id="0" name=""/>
        <dsp:cNvSpPr/>
      </dsp:nvSpPr>
      <dsp:spPr>
        <a:xfrm rot="16200000">
          <a:off x="4355663" y="1091187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FC52-42B0-4F35-85C0-E3124AB26878}">
      <dsp:nvSpPr>
        <dsp:cNvPr id="0" name=""/>
        <dsp:cNvSpPr/>
      </dsp:nvSpPr>
      <dsp:spPr>
        <a:xfrm>
          <a:off x="4195241" y="672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입주민간 갈등 심화</a:t>
          </a:r>
          <a:endParaRPr lang="en-US" altLang="ko-KR" sz="1700" kern="1200" dirty="0"/>
        </a:p>
      </dsp:txBody>
      <dsp:txXfrm>
        <a:off x="4234322" y="39753"/>
        <a:ext cx="1589754" cy="1256171"/>
      </dsp:txXfrm>
    </dsp:sp>
    <dsp:sp modelId="{E65F9C2B-EDDE-4B94-9303-A88C97D2FE1C}">
      <dsp:nvSpPr>
        <dsp:cNvPr id="0" name=""/>
        <dsp:cNvSpPr/>
      </dsp:nvSpPr>
      <dsp:spPr>
        <a:xfrm rot="19500000">
          <a:off x="5690707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E1E5-249A-477D-88DE-C54C0F660C14}">
      <dsp:nvSpPr>
        <dsp:cNvPr id="0" name=""/>
        <dsp:cNvSpPr/>
      </dsp:nvSpPr>
      <dsp:spPr>
        <a:xfrm>
          <a:off x="6082015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극성 입주민 </a:t>
          </a:r>
          <a:r>
            <a:rPr lang="en-US" altLang="ko-KR" sz="1700" kern="1200" dirty="0"/>
            <a:t>G</a:t>
          </a:r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/>
            <a:t>민원</a:t>
          </a:r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 dirty="0"/>
        </a:p>
      </dsp:txBody>
      <dsp:txXfrm>
        <a:off x="6121096" y="1021945"/>
        <a:ext cx="1589754" cy="125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22C7-B6F9-41B4-8FAA-3EF947FFB06D}">
      <dsp:nvSpPr>
        <dsp:cNvPr id="0" name=""/>
        <dsp:cNvSpPr/>
      </dsp:nvSpPr>
      <dsp:spPr>
        <a:xfrm>
          <a:off x="4151349" y="2093313"/>
          <a:ext cx="1755701" cy="175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게임회사</a:t>
          </a:r>
          <a:endParaRPr lang="en-US" altLang="ko-KR" sz="2000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직원</a:t>
          </a:r>
        </a:p>
      </dsp:txBody>
      <dsp:txXfrm>
        <a:off x="4408465" y="2350429"/>
        <a:ext cx="1241469" cy="1241469"/>
      </dsp:txXfrm>
    </dsp:sp>
    <dsp:sp modelId="{2E6E65A9-2437-4EC0-B852-891EA97D2470}">
      <dsp:nvSpPr>
        <dsp:cNvPr id="0" name=""/>
        <dsp:cNvSpPr/>
      </dsp:nvSpPr>
      <dsp:spPr>
        <a:xfrm rot="12900000">
          <a:off x="3020618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A5198-46D7-4D3C-B202-3A998CD4D443}">
      <dsp:nvSpPr>
        <dsp:cNvPr id="0" name=""/>
        <dsp:cNvSpPr/>
      </dsp:nvSpPr>
      <dsp:spPr>
        <a:xfrm>
          <a:off x="2308468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게임 실적 부진</a:t>
          </a:r>
          <a:endParaRPr lang="en-US" altLang="ko-KR" sz="2300" kern="1200" dirty="0"/>
        </a:p>
      </dsp:txBody>
      <dsp:txXfrm>
        <a:off x="2347549" y="1021945"/>
        <a:ext cx="1589754" cy="1256171"/>
      </dsp:txXfrm>
    </dsp:sp>
    <dsp:sp modelId="{C5720177-E31A-4B6B-8885-87E7F93299C5}">
      <dsp:nvSpPr>
        <dsp:cNvPr id="0" name=""/>
        <dsp:cNvSpPr/>
      </dsp:nvSpPr>
      <dsp:spPr>
        <a:xfrm rot="16200000">
          <a:off x="4355663" y="1091187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FC52-42B0-4F35-85C0-E3124AB26878}">
      <dsp:nvSpPr>
        <dsp:cNvPr id="0" name=""/>
        <dsp:cNvSpPr/>
      </dsp:nvSpPr>
      <dsp:spPr>
        <a:xfrm>
          <a:off x="4195241" y="672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엘리베이터</a:t>
          </a:r>
          <a:endParaRPr lang="en-US" altLang="ko-KR" sz="2300" kern="1200" dirty="0"/>
        </a:p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사고</a:t>
          </a:r>
          <a:endParaRPr lang="en-US" altLang="ko-KR" sz="2300" kern="1200" dirty="0"/>
        </a:p>
      </dsp:txBody>
      <dsp:txXfrm>
        <a:off x="4234322" y="39753"/>
        <a:ext cx="1589754" cy="1256171"/>
      </dsp:txXfrm>
    </dsp:sp>
    <dsp:sp modelId="{E65F9C2B-EDDE-4B94-9303-A88C97D2FE1C}">
      <dsp:nvSpPr>
        <dsp:cNvPr id="0" name=""/>
        <dsp:cNvSpPr/>
      </dsp:nvSpPr>
      <dsp:spPr>
        <a:xfrm rot="19500000">
          <a:off x="5690707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E1E5-249A-477D-88DE-C54C0F660C14}">
      <dsp:nvSpPr>
        <dsp:cNvPr id="0" name=""/>
        <dsp:cNvSpPr/>
      </dsp:nvSpPr>
      <dsp:spPr>
        <a:xfrm>
          <a:off x="6082015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kern="1200" dirty="0"/>
            <a:t>공황장애</a:t>
          </a:r>
        </a:p>
      </dsp:txBody>
      <dsp:txXfrm>
        <a:off x="6121096" y="1021945"/>
        <a:ext cx="1589754" cy="125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22C7-B6F9-41B4-8FAA-3EF947FFB06D}">
      <dsp:nvSpPr>
        <dsp:cNvPr id="0" name=""/>
        <dsp:cNvSpPr/>
      </dsp:nvSpPr>
      <dsp:spPr>
        <a:xfrm>
          <a:off x="4151349" y="2093313"/>
          <a:ext cx="1755701" cy="175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전기 </a:t>
          </a:r>
          <a:endParaRPr lang="en-US" altLang="ko-KR" sz="2000" kern="1200" dirty="0"/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/>
            <a:t>검침원</a:t>
          </a:r>
        </a:p>
      </dsp:txBody>
      <dsp:txXfrm>
        <a:off x="4408465" y="2350429"/>
        <a:ext cx="1241469" cy="1241469"/>
      </dsp:txXfrm>
    </dsp:sp>
    <dsp:sp modelId="{2E6E65A9-2437-4EC0-B852-891EA97D2470}">
      <dsp:nvSpPr>
        <dsp:cNvPr id="0" name=""/>
        <dsp:cNvSpPr/>
      </dsp:nvSpPr>
      <dsp:spPr>
        <a:xfrm rot="12900000">
          <a:off x="3020618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A5198-46D7-4D3C-B202-3A998CD4D443}">
      <dsp:nvSpPr>
        <dsp:cNvPr id="0" name=""/>
        <dsp:cNvSpPr/>
      </dsp:nvSpPr>
      <dsp:spPr>
        <a:xfrm>
          <a:off x="2308468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업무량 과다</a:t>
          </a:r>
          <a:r>
            <a:rPr lang="en-US" altLang="ko-KR" sz="2200" kern="1200" dirty="0"/>
            <a:t>, </a:t>
          </a:r>
          <a:r>
            <a:rPr lang="ko-KR" altLang="en-US" sz="2200" kern="1200" dirty="0"/>
            <a:t>스트레스</a:t>
          </a:r>
          <a:endParaRPr lang="en-US" altLang="ko-KR" sz="2200" kern="1200" dirty="0"/>
        </a:p>
      </dsp:txBody>
      <dsp:txXfrm>
        <a:off x="2347549" y="1021945"/>
        <a:ext cx="1589754" cy="1256171"/>
      </dsp:txXfrm>
    </dsp:sp>
    <dsp:sp modelId="{C5720177-E31A-4B6B-8885-87E7F93299C5}">
      <dsp:nvSpPr>
        <dsp:cNvPr id="0" name=""/>
        <dsp:cNvSpPr/>
      </dsp:nvSpPr>
      <dsp:spPr>
        <a:xfrm rot="16200000">
          <a:off x="4355663" y="1091187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1FC52-42B0-4F35-85C0-E3124AB26878}">
      <dsp:nvSpPr>
        <dsp:cNvPr id="0" name=""/>
        <dsp:cNvSpPr/>
      </dsp:nvSpPr>
      <dsp:spPr>
        <a:xfrm>
          <a:off x="4195241" y="672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원격검침 확대시행</a:t>
          </a:r>
          <a:endParaRPr lang="en-US" altLang="ko-KR" sz="2200" kern="1200" dirty="0"/>
        </a:p>
      </dsp:txBody>
      <dsp:txXfrm>
        <a:off x="4234322" y="39753"/>
        <a:ext cx="1589754" cy="1256171"/>
      </dsp:txXfrm>
    </dsp:sp>
    <dsp:sp modelId="{E65F9C2B-EDDE-4B94-9303-A88C97D2FE1C}">
      <dsp:nvSpPr>
        <dsp:cNvPr id="0" name=""/>
        <dsp:cNvSpPr/>
      </dsp:nvSpPr>
      <dsp:spPr>
        <a:xfrm rot="19500000">
          <a:off x="5690707" y="1786168"/>
          <a:ext cx="1347073" cy="50037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E1E5-249A-477D-88DE-C54C0F660C14}">
      <dsp:nvSpPr>
        <dsp:cNvPr id="0" name=""/>
        <dsp:cNvSpPr/>
      </dsp:nvSpPr>
      <dsp:spPr>
        <a:xfrm>
          <a:off x="6082015" y="982864"/>
          <a:ext cx="1667916" cy="1334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개인질환 </a:t>
          </a:r>
          <a:endParaRPr lang="en-US" altLang="ko-KR" sz="2200" kern="1200" dirty="0"/>
        </a:p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없음</a:t>
          </a:r>
        </a:p>
      </dsp:txBody>
      <dsp:txXfrm>
        <a:off x="6121096" y="1021945"/>
        <a:ext cx="1589754" cy="125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4DCFE70-832D-4037-919A-CDF79A2D9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1568CF-5DAE-42CA-B90D-60622CA41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D57CEF-BC8F-4894-855B-E24631BE4F0B}" type="datetime1">
              <a:rPr lang="ko-KR" altLang="en-US" smtClean="0">
                <a:latin typeface="+mj-ea"/>
                <a:ea typeface="+mj-ea"/>
              </a:rPr>
              <a:t>2022-09-01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7554CE-2393-4700-B8D7-2B3F8F9C1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1B821F7-34F1-4CBB-A985-1541800B2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3F5973-BE6F-46C7-A547-CC6A5087F907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3978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16C81EF8-2418-42A7-AC5B-EA6573D368E0}" type="datetime1">
              <a:rPr lang="ko-KR" altLang="en-US" smtClean="0"/>
              <a:pPr/>
              <a:t>2022-09-01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86456DE3-4E01-4AFD-AD42-42312842ED89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altLang="ko-K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altLang="ko-K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 useBgFill="1">
        <p:nvSpPr>
          <p:cNvPr id="10" name="직사각형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직사각형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직사각형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직선 연결선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(S)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(S)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fld id="{B325967D-C005-425E-903C-75B6CDB72D32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3C021DE-DE64-44BD-B33E-B72DE8D1F483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 useBgFill="1">
        <p:nvSpPr>
          <p:cNvPr id="23" name="직사각형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직사각형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직사각형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직선 연결선(S)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(S)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(S)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j-ea"/>
                <a:ea typeface="+mj-ea"/>
                <a:cs typeface="+mn-cs"/>
              </a:defRPr>
            </a:lvl1pPr>
          </a:lstStyle>
          <a:p>
            <a:fld id="{4A92D41D-9ECC-4FF2-BAAF-BD126D095C81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>
                <a:latin typeface="+mj-ea"/>
                <a:ea typeface="+mj-ea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>
                <a:latin typeface="+mj-ea"/>
                <a:ea typeface="+mj-ea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80FE378-262A-459D-847B-C2176AEBD202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978CF-2045-4D0C-A996-A92485C5FD8D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A66F6C1E-2A1B-4600-B1BF-F1E371CC95A5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3EFA5-4B68-403A-9A7C-8EA697400FD7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+mj-ea"/>
                <a:ea typeface="+mj-ea"/>
              </a:defRPr>
            </a:lvl1pPr>
            <a:lvl2pPr>
              <a:defRPr sz="1600">
                <a:latin typeface="+mj-ea"/>
                <a:ea typeface="+mj-ea"/>
              </a:defRPr>
            </a:lvl2pPr>
            <a:lvl3pPr>
              <a:defRPr sz="1400">
                <a:latin typeface="+mj-ea"/>
                <a:ea typeface="+mj-ea"/>
              </a:defRPr>
            </a:lvl3pPr>
            <a:lvl4pPr>
              <a:defRPr sz="1400">
                <a:latin typeface="+mj-ea"/>
                <a:ea typeface="+mj-ea"/>
              </a:defRPr>
            </a:lvl4pPr>
            <a:lvl5pPr>
              <a:defRPr sz="1400">
                <a:latin typeface="+mj-ea"/>
                <a:ea typeface="+mj-ea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fld id="{65F355D1-B6B1-40FD-8060-2A3E36E1729C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그림 개체 틀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defRPr>
            </a:lvl1pPr>
          </a:lstStyle>
          <a:p>
            <a:fld id="{30EB9B50-35F8-4DE2-9738-41A698207143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algn="l"/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직사각형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직사각형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F6B0501C-C7DD-4C64-8C15-34ACBF673C79}" type="datetime1">
              <a:rPr lang="ko-KR" altLang="en-US" noProof="0" smtClean="0"/>
              <a:t>2022-09-01</a:t>
            </a:fld>
            <a:endParaRPr lang="ko-KR" altLang="en-US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fld id="{34B7E4EF-A1BD-40F4-AB7B-04F084DD991D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ea"/>
          <a:ea typeface="+mj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j-ea"/>
          <a:ea typeface="+mj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j-ea"/>
          <a:ea typeface="+mj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꽃 그림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직사각형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ko-KR" altLang="en-US" sz="6800" dirty="0"/>
              <a:t>정신질환 산재사례</a:t>
            </a:r>
            <a:br>
              <a:rPr lang="en-US" altLang="ko-KR" sz="6800" dirty="0"/>
            </a:br>
            <a:r>
              <a:rPr lang="en-US" altLang="ko-KR" sz="6800" dirty="0"/>
              <a:t>- </a:t>
            </a:r>
            <a:r>
              <a:rPr lang="ko-KR" altLang="en-US" sz="6800" dirty="0"/>
              <a:t>판례 연구 중심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altLang="ko-KR" sz="1800"/>
              <a:t>Sit Dolor Amet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직선 연결선(S)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(S)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(S)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6E673FD5-F8D9-F692-FAA7-88B8D9372C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125993" y="237744"/>
            <a:ext cx="481879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9097C37-0B66-3B71-8F81-14D0A12D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25" y="740664"/>
            <a:ext cx="3144774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2. </a:t>
            </a:r>
            <a:r>
              <a:rPr lang="ko-KR" altLang="en-US" sz="2700" dirty="0"/>
              <a:t>정신질환 </a:t>
            </a:r>
            <a:br>
              <a:rPr lang="en-US" altLang="ko-KR" sz="2700" dirty="0"/>
            </a:br>
            <a:r>
              <a:rPr lang="ko-KR" altLang="en-US" sz="2700" dirty="0"/>
              <a:t>산재처리 절차</a:t>
            </a:r>
            <a:r>
              <a:rPr lang="en-US" altLang="ko-KR" sz="2700" dirty="0"/>
              <a:t> 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5) </a:t>
            </a:r>
            <a:r>
              <a:rPr lang="ko-KR" altLang="en-US" sz="2700" dirty="0"/>
              <a:t>감정노동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976FF765-664F-CC4A-D58C-F25B371D9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284" y="237745"/>
            <a:ext cx="8034503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6E673FD5-F8D9-F692-FAA7-88B8D9372C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125993" y="237744"/>
            <a:ext cx="481879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9097C37-0B66-3B71-8F81-14D0A12D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24" y="740664"/>
            <a:ext cx="3384043" cy="23865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2. </a:t>
            </a:r>
            <a:r>
              <a:rPr lang="ko-KR" altLang="en-US" sz="2700" dirty="0"/>
              <a:t>정신질환 </a:t>
            </a:r>
            <a:br>
              <a:rPr lang="en-US" altLang="ko-KR" sz="2700" dirty="0"/>
            </a:br>
            <a:r>
              <a:rPr lang="ko-KR" altLang="en-US" sz="2700" dirty="0"/>
              <a:t>산재처리 절차</a:t>
            </a:r>
            <a:r>
              <a:rPr lang="en-US" altLang="ko-KR" sz="2700" dirty="0"/>
              <a:t> </a:t>
            </a:r>
            <a:br>
              <a:rPr lang="en-US" altLang="ko-KR" sz="2700" dirty="0"/>
            </a:br>
            <a:r>
              <a:rPr lang="en-US" altLang="ko-KR" sz="2700" dirty="0"/>
              <a:t> </a:t>
            </a:r>
            <a:br>
              <a:rPr lang="en-US" altLang="ko-KR" sz="2700" dirty="0"/>
            </a:br>
            <a:r>
              <a:rPr lang="en-US" altLang="ko-KR" sz="2700" dirty="0"/>
              <a:t> 6) </a:t>
            </a:r>
            <a:r>
              <a:rPr lang="ko-KR" altLang="en-US" sz="2700" dirty="0"/>
              <a:t>조사 및 판정절차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9EFDAE1-CCB8-4F17-253C-A77FC8BA1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52" y="264583"/>
            <a:ext cx="655793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1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D7670-41C5-6B4A-493C-D8859EDA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사례 연구</a:t>
            </a:r>
            <a:r>
              <a:rPr lang="en-US" altLang="ko-KR" dirty="0"/>
              <a:t>1- </a:t>
            </a:r>
            <a:r>
              <a:rPr lang="ko-KR" altLang="en-US" dirty="0"/>
              <a:t>아파트 관리소장 사례</a:t>
            </a:r>
            <a:br>
              <a:rPr lang="en-US" altLang="ko-KR" dirty="0"/>
            </a:br>
            <a:r>
              <a:rPr lang="en-US" altLang="ko-KR" dirty="0"/>
              <a:t>  1) </a:t>
            </a:r>
            <a:r>
              <a:rPr lang="ko-KR" altLang="en-US" dirty="0"/>
              <a:t>사실관계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02AF693-564E-BE63-03C1-7085E4967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208759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95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611DA7BC-3673-F98C-08DD-1E83B65D0E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6426489" y="237744"/>
            <a:ext cx="555278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1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아파트 관리소장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2) </a:t>
            </a:r>
            <a:r>
              <a:rPr lang="ko-KR" altLang="en-US" sz="2700" dirty="0"/>
              <a:t>의무기록</a:t>
            </a:r>
            <a:br>
              <a:rPr lang="en-US" altLang="ko-KR" sz="2700" dirty="0"/>
            </a:b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1892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611DA7BC-3673-F98C-08DD-1E83B65D0E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6426489" y="237744"/>
            <a:ext cx="555278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1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아파트 관리소장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3) </a:t>
            </a:r>
            <a:r>
              <a:rPr lang="ko-KR" altLang="en-US" sz="2700" dirty="0"/>
              <a:t>주변인 진술 내용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539233E6-4C7A-0981-B8A6-E31EED1F1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296" y="187312"/>
            <a:ext cx="5372039" cy="1609524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E113AE28-FA3B-3F6E-5AC8-13D7C67C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89" y="1796836"/>
            <a:ext cx="5405846" cy="48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1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아파트 관리소장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4) </a:t>
            </a:r>
            <a:r>
              <a:rPr lang="ko-KR" altLang="en-US" sz="2700" dirty="0"/>
              <a:t>판단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960BEE8-E682-EAFC-CE10-57E8D906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149" y="225828"/>
            <a:ext cx="6500551" cy="64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8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D7670-41C5-6B4A-493C-D8859EDA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사례 연구</a:t>
            </a:r>
            <a:r>
              <a:rPr lang="en-US" altLang="ko-KR" dirty="0"/>
              <a:t>2- </a:t>
            </a:r>
            <a:r>
              <a:rPr lang="ko-KR" altLang="en-US" dirty="0"/>
              <a:t>게임회사 사례</a:t>
            </a:r>
            <a:br>
              <a:rPr lang="en-US" altLang="ko-KR" dirty="0"/>
            </a:br>
            <a:r>
              <a:rPr lang="en-US" altLang="ko-KR" dirty="0"/>
              <a:t>  1) </a:t>
            </a:r>
            <a:r>
              <a:rPr lang="ko-KR" altLang="en-US" dirty="0"/>
              <a:t>사실관계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02AF693-564E-BE63-03C1-7085E4967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604946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06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이(가) 표시된 사진&#10;&#10;자동 생성된 설명">
            <a:extLst>
              <a:ext uri="{FF2B5EF4-FFF2-40B4-BE49-F238E27FC236}">
                <a16:creationId xmlns:a16="http://schemas.microsoft.com/office/drawing/2014/main" id="{611DA7BC-3673-F98C-08DD-1E83B65D0E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6426489" y="237744"/>
            <a:ext cx="555278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2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게임회사사례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2) </a:t>
            </a:r>
            <a:r>
              <a:rPr lang="ko-KR" altLang="en-US" sz="2700" dirty="0"/>
              <a:t>엘리베이터 갇힘 사고</a:t>
            </a:r>
            <a:br>
              <a:rPr lang="en-US" altLang="ko-KR" sz="2700" dirty="0"/>
            </a:br>
            <a:r>
              <a:rPr lang="en-US" altLang="ko-KR" sz="2700" dirty="0"/>
              <a:t>    &amp; </a:t>
            </a:r>
            <a:r>
              <a:rPr lang="ko-KR" altLang="en-US" sz="2700" dirty="0"/>
              <a:t>사업주 책임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F3E1825-5C12-FACE-E845-7CA651D9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7744"/>
            <a:ext cx="5883274" cy="3191256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FFDB1048-6C78-0305-37CD-F3A9D243A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5883274" cy="33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2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게임회사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3) </a:t>
            </a:r>
            <a:r>
              <a:rPr lang="ko-KR" altLang="en-US" sz="2700" dirty="0"/>
              <a:t>판단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E31E30-0914-8999-F18A-815A5EAC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76" y="216957"/>
            <a:ext cx="6438095" cy="771429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983C9AE4-47AB-81A4-F4EC-08CFF7A37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81" y="988386"/>
            <a:ext cx="6476190" cy="1085714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4714B06D-C0B3-6E9C-C734-7C188AF3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133" y="2074099"/>
            <a:ext cx="6495238" cy="45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AD7670-41C5-6B4A-493C-D8859EDA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사례 연구</a:t>
            </a:r>
            <a:r>
              <a:rPr lang="en-US" altLang="ko-KR" dirty="0"/>
              <a:t>3- </a:t>
            </a:r>
            <a:r>
              <a:rPr lang="ko-KR" altLang="en-US" dirty="0"/>
              <a:t>전기 검침원 사례</a:t>
            </a:r>
            <a:br>
              <a:rPr lang="en-US" altLang="ko-KR" dirty="0"/>
            </a:br>
            <a:r>
              <a:rPr lang="en-US" altLang="ko-KR" dirty="0"/>
              <a:t>  1) </a:t>
            </a:r>
            <a:r>
              <a:rPr lang="ko-KR" altLang="en-US" dirty="0"/>
              <a:t>사실관계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02AF693-564E-BE63-03C1-7085E4967C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49891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0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5FF66-AAE0-5875-D1B3-88C848B0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FC362-74DF-1459-FADF-9B9AD523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/>
              <a:t>1. </a:t>
            </a:r>
            <a:r>
              <a:rPr lang="ko-KR" altLang="en-US" sz="2800" dirty="0"/>
              <a:t>들어가며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2. </a:t>
            </a:r>
            <a:r>
              <a:rPr lang="ko-KR" altLang="en-US" sz="2800" dirty="0"/>
              <a:t>정신질환 산재 처리 절차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3. </a:t>
            </a:r>
            <a:r>
              <a:rPr lang="ko-KR" altLang="en-US" sz="2800" dirty="0"/>
              <a:t>사례</a:t>
            </a:r>
            <a:r>
              <a:rPr lang="en-US" altLang="ko-KR" sz="2800" dirty="0"/>
              <a:t>1- </a:t>
            </a:r>
            <a:r>
              <a:rPr lang="ko-KR" altLang="en-US" sz="2800" dirty="0"/>
              <a:t>아파트 관리소장 사례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4. </a:t>
            </a:r>
            <a:r>
              <a:rPr lang="ko-KR" altLang="en-US" sz="2800" dirty="0"/>
              <a:t>사례</a:t>
            </a:r>
            <a:r>
              <a:rPr lang="en-US" altLang="ko-KR" sz="2800" dirty="0"/>
              <a:t>2- </a:t>
            </a:r>
            <a:r>
              <a:rPr lang="ko-KR" altLang="en-US" sz="2800" dirty="0"/>
              <a:t>게임회사 사례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5. </a:t>
            </a:r>
            <a:r>
              <a:rPr lang="ko-KR" altLang="en-US" sz="2800" dirty="0"/>
              <a:t>사례</a:t>
            </a:r>
            <a:r>
              <a:rPr lang="en-US" altLang="ko-KR" sz="2800" dirty="0"/>
              <a:t>3- </a:t>
            </a:r>
            <a:r>
              <a:rPr lang="ko-KR" altLang="en-US" sz="2800" dirty="0"/>
              <a:t>전기 검침원 사례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6. </a:t>
            </a:r>
            <a:r>
              <a:rPr lang="ko-KR" altLang="en-US" sz="2800" dirty="0"/>
              <a:t>마치며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28260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3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 err="1"/>
              <a:t>전기검침원</a:t>
            </a:r>
            <a:r>
              <a:rPr lang="ko-KR" altLang="en-US" sz="2700" dirty="0"/>
              <a:t>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2) </a:t>
            </a:r>
            <a:r>
              <a:rPr lang="ko-KR" altLang="en-US" sz="2700" dirty="0"/>
              <a:t>스마트그리드 사업</a:t>
            </a:r>
            <a:br>
              <a:rPr lang="en-US" altLang="ko-KR" sz="2700" dirty="0"/>
            </a:br>
            <a:r>
              <a:rPr lang="en-US" altLang="ko-KR" sz="2700" dirty="0"/>
              <a:t>   &amp; </a:t>
            </a:r>
            <a:r>
              <a:rPr lang="ko-KR" altLang="en-US" sz="2700" dirty="0"/>
              <a:t>망인의 유서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3226A6D4-233E-A3BB-5619-8253B432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97" y="239695"/>
            <a:ext cx="6694332" cy="2769511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64063261-95AB-59F4-EDA1-918C54F7D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497" y="3009206"/>
            <a:ext cx="6694332" cy="36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3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/>
              <a:t>전기 검침원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3) </a:t>
            </a:r>
            <a:r>
              <a:rPr lang="ko-KR" altLang="en-US" sz="2700" dirty="0"/>
              <a:t>의무기록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E31E30-0914-8999-F18A-815A5EAC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76" y="216957"/>
            <a:ext cx="6438095" cy="771429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983C9AE4-47AB-81A4-F4EC-08CFF7A37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81" y="988386"/>
            <a:ext cx="6476190" cy="1085714"/>
          </a:xfrm>
          <a:prstGeom prst="rect">
            <a:avLst/>
          </a:prstGeom>
        </p:spPr>
      </p:pic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4714B06D-C0B3-6E9C-C734-7C188AF3F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133" y="2074099"/>
            <a:ext cx="6495238" cy="4566943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67BE087-2C9F-F05F-56CC-4776248DD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836" y="216956"/>
            <a:ext cx="6663535" cy="64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0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E4AD41-BBEE-58DC-4310-0535AB73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75" y="740663"/>
            <a:ext cx="4583915" cy="244588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3. </a:t>
            </a:r>
            <a:r>
              <a:rPr lang="ko-KR" altLang="en-US" sz="2700" dirty="0"/>
              <a:t>사례 연구</a:t>
            </a:r>
            <a:r>
              <a:rPr lang="en-US" altLang="ko-KR" sz="2700" dirty="0"/>
              <a:t>3</a:t>
            </a:r>
            <a:br>
              <a:rPr lang="en-US" altLang="ko-KR" sz="2700" dirty="0"/>
            </a:br>
            <a:r>
              <a:rPr lang="en-US" altLang="ko-KR" sz="2700" dirty="0"/>
              <a:t> - </a:t>
            </a:r>
            <a:r>
              <a:rPr lang="ko-KR" altLang="en-US" sz="2700" dirty="0" err="1"/>
              <a:t>전기검침원</a:t>
            </a:r>
            <a:r>
              <a:rPr lang="ko-KR" altLang="en-US" sz="2700" dirty="0"/>
              <a:t> 사례</a:t>
            </a:r>
            <a:br>
              <a:rPr lang="en-US" altLang="ko-KR" sz="2700" dirty="0"/>
            </a:br>
            <a:br>
              <a:rPr lang="en-US" altLang="ko-KR" sz="2700" dirty="0"/>
            </a:br>
            <a:r>
              <a:rPr lang="en-US" altLang="ko-KR" sz="2700" dirty="0"/>
              <a:t>  4) </a:t>
            </a:r>
            <a:r>
              <a:rPr lang="ko-KR" altLang="en-US" sz="2700" dirty="0"/>
              <a:t>판단</a:t>
            </a:r>
            <a:br>
              <a:rPr lang="en-US" altLang="ko-KR" sz="2700" dirty="0"/>
            </a:br>
            <a:endParaRPr lang="ko-KR" altLang="en-US" sz="2700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36D77548-7340-7EE8-2F6D-F26A903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5" y="199505"/>
            <a:ext cx="7597833" cy="64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마치며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A01EB-DB11-038B-BDAB-BF3B97D1B69B}"/>
              </a:ext>
            </a:extLst>
          </p:cNvPr>
          <p:cNvSpPr txBox="1"/>
          <p:nvPr/>
        </p:nvSpPr>
        <p:spPr>
          <a:xfrm>
            <a:off x="1593908" y="2206305"/>
            <a:ext cx="9561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노무법인 한승  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서울특별시 강남구 봉은사로 </a:t>
            </a:r>
            <a:r>
              <a:rPr lang="en-US" altLang="ko-KR" dirty="0"/>
              <a:t>312, 302</a:t>
            </a:r>
            <a:r>
              <a:rPr lang="ko-KR" altLang="en-US" dirty="0"/>
              <a:t>호</a:t>
            </a:r>
            <a:r>
              <a:rPr lang="en-US" altLang="ko-KR" dirty="0"/>
              <a:t>(</a:t>
            </a:r>
            <a:r>
              <a:rPr lang="ko-KR" altLang="en-US" dirty="0"/>
              <a:t>역삼동</a:t>
            </a:r>
            <a:r>
              <a:rPr lang="en-US" altLang="ko-KR" dirty="0"/>
              <a:t>, </a:t>
            </a:r>
            <a:r>
              <a:rPr lang="ko-KR" altLang="en-US" dirty="0" err="1"/>
              <a:t>하나빌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T. 02-555-5490,     F. 02-6280-5490</a:t>
            </a:r>
          </a:p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정세호 노무사</a:t>
            </a:r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/>
              <a:t>한국노총 서울지역본부 자문노무사</a:t>
            </a:r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/>
              <a:t>근로복지공단 업무상질병판정위원회 위원</a:t>
            </a:r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/>
              <a:t>노무법인 한승 대표 노무사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2A605-B6BD-4169-33DB-124BADE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1. </a:t>
            </a:r>
            <a:r>
              <a:rPr lang="ko-KR" altLang="en-US" dirty="0"/>
              <a:t>들어가며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2E7755-8E73-ED34-2A2F-6EB433561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400" dirty="0"/>
              <a:t>1) </a:t>
            </a:r>
            <a:r>
              <a:rPr lang="ko-KR" altLang="en-US" sz="2400" dirty="0"/>
              <a:t>최근의 상황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2) </a:t>
            </a:r>
            <a:r>
              <a:rPr lang="ko-KR" altLang="en-US" sz="2400" dirty="0"/>
              <a:t>업무와 상병간 상당인과관계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95325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B72921-2F0A-D5BC-225B-26AC114F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정신질환 산재처리 절차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sz="3200" dirty="0"/>
              <a:t>  1) </a:t>
            </a:r>
            <a:r>
              <a:rPr lang="ko-KR" altLang="en-US" sz="3200" dirty="0"/>
              <a:t>관련법령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EFA8FA3E-C4FC-D8EF-AE64-0C5762CC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14194"/>
            <a:ext cx="10058400" cy="39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57AAF0-DB41-C57D-CEFE-0AED2CB1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정신질환 산재처리 절차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707326-90CA-5434-D752-133117FF3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/>
              <a:t> 2) </a:t>
            </a:r>
            <a:r>
              <a:rPr lang="ko-KR" altLang="en-US" sz="3200" dirty="0"/>
              <a:t>정신질환 종류</a:t>
            </a:r>
            <a:endParaRPr lang="en-US" altLang="ko-KR" sz="32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400" dirty="0"/>
              <a:t>    ① </a:t>
            </a:r>
            <a:r>
              <a:rPr lang="ko-KR" altLang="en-US" sz="2400" dirty="0"/>
              <a:t>우울증 에피소드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② </a:t>
            </a:r>
            <a:r>
              <a:rPr lang="ko-KR" altLang="en-US" sz="2400" dirty="0"/>
              <a:t>불안장애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③ </a:t>
            </a:r>
            <a:r>
              <a:rPr lang="ko-KR" altLang="en-US" sz="2400" dirty="0"/>
              <a:t>적응장애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④ </a:t>
            </a:r>
            <a:r>
              <a:rPr lang="ko-KR" altLang="en-US" sz="2400" dirty="0" err="1"/>
              <a:t>외상후</a:t>
            </a:r>
            <a:r>
              <a:rPr lang="ko-KR" altLang="en-US" sz="2400" dirty="0"/>
              <a:t> 스트레스 장애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    ⑤ </a:t>
            </a:r>
            <a:r>
              <a:rPr lang="ko-KR" altLang="en-US" sz="2400" dirty="0"/>
              <a:t>자해행위</a:t>
            </a:r>
            <a:r>
              <a:rPr lang="en-US" altLang="ko-KR" sz="2400" dirty="0"/>
              <a:t>, </a:t>
            </a:r>
            <a:r>
              <a:rPr lang="ko-KR" altLang="en-US" sz="2400" dirty="0"/>
              <a:t>자살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075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영수증이(가) 표시된 사진&#10;&#10;자동 생성된 설명">
            <a:extLst>
              <a:ext uri="{FF2B5EF4-FFF2-40B4-BE49-F238E27FC236}">
                <a16:creationId xmlns:a16="http://schemas.microsoft.com/office/drawing/2014/main" id="{809E49B9-76A6-B7E0-6C53-1DE7CCBE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835" y="263938"/>
            <a:ext cx="7696201" cy="63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AAF48DB-62BB-91EE-5EF4-3C4D3785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32" y="437250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정신질환 </a:t>
            </a:r>
            <a:br>
              <a:rPr lang="en-US" altLang="ko-KR" dirty="0"/>
            </a:br>
            <a:r>
              <a:rPr lang="ko-KR" altLang="en-US" dirty="0"/>
              <a:t>산재처리 절차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C45D0E-DA93-3158-DB56-2DD6E3010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32" y="2386584"/>
            <a:ext cx="3144774" cy="351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3) </a:t>
            </a:r>
            <a:r>
              <a:rPr lang="ko-KR" altLang="en-US" dirty="0"/>
              <a:t>업무연관관계 판단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① </a:t>
            </a:r>
            <a:r>
              <a:rPr lang="ko-KR" altLang="en-US" dirty="0"/>
              <a:t>심리적 </a:t>
            </a:r>
            <a:r>
              <a:rPr lang="ko-KR" altLang="en-US" dirty="0" err="1"/>
              <a:t>외상성</a:t>
            </a:r>
            <a:r>
              <a:rPr lang="ko-KR" altLang="en-US" dirty="0"/>
              <a:t> 사건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05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AF48DB-62BB-91EE-5EF4-3C4D3785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32" y="437250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정신질환 </a:t>
            </a:r>
            <a:br>
              <a:rPr lang="en-US" altLang="ko-KR" dirty="0"/>
            </a:br>
            <a:r>
              <a:rPr lang="ko-KR" altLang="en-US" dirty="0"/>
              <a:t>산재처리 절차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C45D0E-DA93-3158-DB56-2DD6E3010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32" y="2386584"/>
            <a:ext cx="3144774" cy="351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3) </a:t>
            </a:r>
            <a:r>
              <a:rPr lang="ko-KR" altLang="en-US" dirty="0"/>
              <a:t>업무연관관계 판단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② </a:t>
            </a:r>
            <a:r>
              <a:rPr lang="ko-KR" altLang="en-US" dirty="0" err="1"/>
              <a:t>발병전</a:t>
            </a:r>
            <a:r>
              <a:rPr lang="ko-KR" altLang="en-US" dirty="0"/>
              <a:t> </a:t>
            </a:r>
            <a:r>
              <a:rPr lang="en-US" altLang="ko-KR" dirty="0"/>
              <a:t>6</a:t>
            </a:r>
            <a:r>
              <a:rPr lang="ko-KR" altLang="en-US" dirty="0"/>
              <a:t>개월 주요변화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6" name="그림 5" descr="텍스트, 스크린샷, 영수증이(가) 표시된 사진&#10;&#10;자동 생성된 설명">
            <a:extLst>
              <a:ext uri="{FF2B5EF4-FFF2-40B4-BE49-F238E27FC236}">
                <a16:creationId xmlns:a16="http://schemas.microsoft.com/office/drawing/2014/main" id="{0F3E8D03-DC54-1E57-C31B-C5DE852E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49" y="199097"/>
            <a:ext cx="7520473" cy="63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AF48DB-62BB-91EE-5EF4-3C4D3785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32" y="437250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정신질환 </a:t>
            </a:r>
            <a:br>
              <a:rPr lang="en-US" altLang="ko-KR" dirty="0"/>
            </a:br>
            <a:r>
              <a:rPr lang="ko-KR" altLang="en-US" dirty="0"/>
              <a:t>산재처리 절차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C45D0E-DA93-3158-DB56-2DD6E3010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32" y="2386584"/>
            <a:ext cx="3144774" cy="351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 3) </a:t>
            </a:r>
            <a:r>
              <a:rPr lang="ko-KR" altLang="en-US" dirty="0"/>
              <a:t>업무연관관계 판단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③ </a:t>
            </a:r>
            <a:r>
              <a:rPr lang="ko-KR" altLang="en-US" dirty="0"/>
              <a:t>일상적 업무상 스트레스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0B32A8FB-FEB9-292E-9B0C-ECF56EF2E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794" y="219839"/>
            <a:ext cx="7567847" cy="64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6E673FD5-F8D9-F692-FAA7-88B8D9372C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7125993" y="237744"/>
            <a:ext cx="4818795" cy="6382512"/>
          </a:xfr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9097C37-0B66-3B71-8F81-14D0A12D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25" y="740664"/>
            <a:ext cx="3144774" cy="227685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2. </a:t>
            </a:r>
            <a:r>
              <a:rPr lang="ko-KR" altLang="en-US" sz="2700" dirty="0"/>
              <a:t>정신질환 </a:t>
            </a:r>
            <a:br>
              <a:rPr lang="en-US" altLang="ko-KR" sz="2700" dirty="0"/>
            </a:br>
            <a:r>
              <a:rPr lang="ko-KR" altLang="en-US" sz="2700" dirty="0"/>
              <a:t>산재처리 절차</a:t>
            </a:r>
            <a:br>
              <a:rPr lang="en-US" altLang="ko-KR" sz="2700" dirty="0"/>
            </a:br>
            <a:r>
              <a:rPr lang="en-US" altLang="ko-KR" sz="2700" dirty="0"/>
              <a:t> </a:t>
            </a:r>
            <a:br>
              <a:rPr lang="en-US" altLang="ko-KR" sz="2700" dirty="0"/>
            </a:br>
            <a:r>
              <a:rPr lang="en-US" altLang="ko-KR" sz="2700" dirty="0"/>
              <a:t>  4) </a:t>
            </a:r>
            <a:r>
              <a:rPr lang="ko-KR" altLang="en-US" sz="2700" dirty="0"/>
              <a:t>업무외적</a:t>
            </a:r>
            <a:br>
              <a:rPr lang="en-US" altLang="ko-KR" sz="2700" dirty="0"/>
            </a:br>
            <a:r>
              <a:rPr lang="ko-KR" altLang="en-US" sz="2700" dirty="0"/>
              <a:t> 요인에 대한 조사</a:t>
            </a:r>
          </a:p>
        </p:txBody>
      </p:sp>
    </p:spTree>
    <p:extLst>
      <p:ext uri="{BB962C8B-B14F-4D97-AF65-F5344CB8AC3E}">
        <p14:creationId xmlns:p14="http://schemas.microsoft.com/office/powerpoint/2010/main" val="1264864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339_TF11531919_Win32.potx" id="{E39335B9-72C7-4C71-B1D6-CFCF5DDE1C1B}" vid="{02F2A3E8-D8E4-4195-8B55-A902BB3E371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{EFCFA4EC-9604-4DC6-9E28-FEE9D43256EE}tf11531919_win32</Template>
  <TotalTime>362</TotalTime>
  <Words>459</Words>
  <Application>Microsoft Office PowerPoint</Application>
  <PresentationFormat>와이드스크린</PresentationFormat>
  <Paragraphs>77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Avenir Next LT Pro</vt:lpstr>
      <vt:lpstr>Calibri</vt:lpstr>
      <vt:lpstr>Garamond</vt:lpstr>
      <vt:lpstr>SavonVTI</vt:lpstr>
      <vt:lpstr>정신질환 산재사례 - 판례 연구 중심</vt:lpstr>
      <vt:lpstr>목차</vt:lpstr>
      <vt:lpstr> 1. 들어가며</vt:lpstr>
      <vt:lpstr>2. 정신질환 산재처리 절차    1) 관련법령</vt:lpstr>
      <vt:lpstr>2. 정신질환 산재처리 절차 </vt:lpstr>
      <vt:lpstr>2. 정신질환  산재처리 절차 </vt:lpstr>
      <vt:lpstr>2. 정신질환  산재처리 절차 </vt:lpstr>
      <vt:lpstr>2. 정신질환  산재처리 절차 </vt:lpstr>
      <vt:lpstr>2. 정신질환  산재처리 절차     4) 업무외적  요인에 대한 조사</vt:lpstr>
      <vt:lpstr>2. 정신질환  산재처리 절차     5) 감정노동</vt:lpstr>
      <vt:lpstr>2. 정신질환  산재처리 절차     6) 조사 및 판정절차</vt:lpstr>
      <vt:lpstr>3. 사례 연구1- 아파트 관리소장 사례   1) 사실관계</vt:lpstr>
      <vt:lpstr>3. 사례 연구1  - 아파트 관리소장 사례    2) 의무기록 </vt:lpstr>
      <vt:lpstr>3. 사례 연구1  - 아파트 관리소장 사례    3) 주변인 진술 내용 </vt:lpstr>
      <vt:lpstr>3. 사례 연구1  - 아파트 관리소장 사례    4) 판단 </vt:lpstr>
      <vt:lpstr>3. 사례 연구2- 게임회사 사례   1) 사실관계</vt:lpstr>
      <vt:lpstr>3. 사례 연구2  - 게임회사사례    2) 엘리베이터 갇힘 사고     &amp; 사업주 책임 </vt:lpstr>
      <vt:lpstr>3. 사례 연구2  - 게임회사 사례    3) 판단 </vt:lpstr>
      <vt:lpstr>3. 사례 연구3- 전기 검침원 사례   1) 사실관계</vt:lpstr>
      <vt:lpstr>3. 사례 연구3  - 전기검침원 사례    2) 스마트그리드 사업    &amp; 망인의 유서 </vt:lpstr>
      <vt:lpstr>3. 사례 연구3  - 전기 검침원 사례    3) 의무기록 </vt:lpstr>
      <vt:lpstr>3. 사례 연구3  - 전기검침원 사례    4) 판단 </vt:lpstr>
      <vt:lpstr>6. 마치며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정신질환 산재사례 - 판례 연구 중심</dc:title>
  <dc:creator>批量名称</dc:creator>
  <cp:lastModifiedBy>미형</cp:lastModifiedBy>
  <cp:revision>2</cp:revision>
  <dcterms:created xsi:type="dcterms:W3CDTF">2022-08-29T02:59:54Z</dcterms:created>
  <dcterms:modified xsi:type="dcterms:W3CDTF">2022-09-01T05:10:46Z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