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03" r:id="rId1"/>
  </p:sldMasterIdLst>
  <p:notesMasterIdLst>
    <p:notesMasterId r:id="rId42"/>
  </p:notesMasterIdLst>
  <p:sldIdLst>
    <p:sldId id="261" r:id="rId2"/>
    <p:sldId id="262" r:id="rId3"/>
    <p:sldId id="1198" r:id="rId4"/>
    <p:sldId id="265" r:id="rId5"/>
    <p:sldId id="312" r:id="rId6"/>
    <p:sldId id="1199" r:id="rId7"/>
    <p:sldId id="317" r:id="rId8"/>
    <p:sldId id="1201" r:id="rId9"/>
    <p:sldId id="1202" r:id="rId10"/>
    <p:sldId id="322" r:id="rId11"/>
    <p:sldId id="1211" r:id="rId12"/>
    <p:sldId id="1212" r:id="rId13"/>
    <p:sldId id="1213" r:id="rId14"/>
    <p:sldId id="1200" r:id="rId15"/>
    <p:sldId id="1203" r:id="rId16"/>
    <p:sldId id="1204" r:id="rId17"/>
    <p:sldId id="1205" r:id="rId18"/>
    <p:sldId id="1206" r:id="rId19"/>
    <p:sldId id="1208" r:id="rId20"/>
    <p:sldId id="1209" r:id="rId21"/>
    <p:sldId id="1210" r:id="rId22"/>
    <p:sldId id="266" r:id="rId23"/>
    <p:sldId id="318" r:id="rId24"/>
    <p:sldId id="1214" r:id="rId25"/>
    <p:sldId id="316" r:id="rId26"/>
    <p:sldId id="321" r:id="rId27"/>
    <p:sldId id="1216" r:id="rId28"/>
    <p:sldId id="1217" r:id="rId29"/>
    <p:sldId id="267" r:id="rId30"/>
    <p:sldId id="319" r:id="rId31"/>
    <p:sldId id="1219" r:id="rId32"/>
    <p:sldId id="323" r:id="rId33"/>
    <p:sldId id="324" r:id="rId34"/>
    <p:sldId id="271" r:id="rId35"/>
    <p:sldId id="1218" r:id="rId36"/>
    <p:sldId id="1221" r:id="rId37"/>
    <p:sldId id="1220" r:id="rId38"/>
    <p:sldId id="320" r:id="rId39"/>
    <p:sldId id="330" r:id="rId40"/>
    <p:sldId id="278" r:id="rId41"/>
  </p:sldIdLst>
  <p:sldSz cx="10728325" cy="6875463"/>
  <p:notesSz cx="10020300" cy="688816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0" userDrawn="1">
          <p15:clr>
            <a:srgbClr val="A4A3A4"/>
          </p15:clr>
        </p15:guide>
        <p15:guide id="2" pos="337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9" userDrawn="1">
          <p15:clr>
            <a:srgbClr val="A4A3A4"/>
          </p15:clr>
        </p15:guide>
        <p15:guide id="2" pos="315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ECECEC"/>
    <a:srgbClr val="FFE699"/>
    <a:srgbClr val="333F50"/>
    <a:srgbClr val="21475A"/>
    <a:srgbClr val="DA3738"/>
    <a:srgbClr val="0FB2C2"/>
    <a:srgbClr val="FF4F19"/>
    <a:srgbClr val="F2F2F2"/>
    <a:srgbClr val="0F1A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1217C8-FC3D-4152-85C4-44A421B91371}" v="2" dt="2022-08-30T22:43:08.790"/>
    <p1510:client id="{EC4EB4E9-0204-4CAE-8A2C-A18DEF887D41}" v="150" dt="2022-08-29T23:54:40.4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83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002" y="102"/>
      </p:cViewPr>
      <p:guideLst>
        <p:guide orient="horz" pos="2120"/>
        <p:guide pos="33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0" d="100"/>
          <a:sy n="110" d="100"/>
        </p:scale>
        <p:origin x="2178" y="114"/>
      </p:cViewPr>
      <p:guideLst>
        <p:guide orient="horz" pos="2169"/>
        <p:guide pos="315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1813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75313" y="0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0B771A-DB84-4B04-8CCF-E43FF712D990}" type="datetimeFigureOut">
              <a:rPr lang="ko-KR" altLang="en-US" smtClean="0"/>
              <a:t>2022-08-30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197225" y="860425"/>
            <a:ext cx="3625850" cy="23256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01713" y="3314700"/>
            <a:ext cx="8016875" cy="2713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542088"/>
            <a:ext cx="4341813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75313" y="6542088"/>
            <a:ext cx="4343400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B3D99-48F9-4DC3-ADDC-1EAAF61C4B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20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B3D99-48F9-4DC3-ADDC-1EAAF61C4B00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8728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, 명함, 클립아트, 벡터그래픽이(가) 표시된 사진&#10;&#10;자동 생성된 설명">
            <a:extLst>
              <a:ext uri="{FF2B5EF4-FFF2-40B4-BE49-F238E27FC236}">
                <a16:creationId xmlns:a16="http://schemas.microsoft.com/office/drawing/2014/main" id="{E257A861-28DE-3287-7105-9FA6A8D28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35617" cy="6870795"/>
          </a:xfrm>
          <a:prstGeom prst="rect">
            <a:avLst/>
          </a:prstGeom>
        </p:spPr>
      </p:pic>
      <p:sp>
        <p:nvSpPr>
          <p:cNvPr id="8" name="직사각형 7"/>
          <p:cNvSpPr/>
          <p:nvPr userDrawn="1"/>
        </p:nvSpPr>
        <p:spPr>
          <a:xfrm>
            <a:off x="-374" y="0"/>
            <a:ext cx="10728000" cy="6875463"/>
          </a:xfrm>
          <a:prstGeom prst="rect">
            <a:avLst/>
          </a:prstGeom>
          <a:gradFill flip="none" rotWithShape="1">
            <a:gsLst>
              <a:gs pos="15000">
                <a:srgbClr val="0F1A2F">
                  <a:alpha val="10000"/>
                </a:srgbClr>
              </a:gs>
              <a:gs pos="43000">
                <a:srgbClr val="0F1A2F">
                  <a:alpha val="50000"/>
                </a:srgbClr>
              </a:gs>
              <a:gs pos="75000">
                <a:srgbClr val="0F1A2F">
                  <a:alpha val="80000"/>
                </a:srgbClr>
              </a:gs>
              <a:gs pos="98000">
                <a:srgbClr val="0F1A2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9" name="직사각형 8"/>
          <p:cNvSpPr/>
          <p:nvPr userDrawn="1"/>
        </p:nvSpPr>
        <p:spPr>
          <a:xfrm>
            <a:off x="2108193" y="1608672"/>
            <a:ext cx="6510866" cy="2880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841060" y="5960534"/>
            <a:ext cx="2380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>
                <a:ln w="9525">
                  <a:solidFill>
                    <a:schemeClr val="bg1"/>
                  </a:solidFill>
                </a:ln>
                <a:solidFill>
                  <a:srgbClr val="0F1A2F"/>
                </a:solidFill>
              </a:rPr>
              <a:t>공인노무사 김효신</a:t>
            </a:r>
            <a:endParaRPr lang="ko-KR" altLang="en-US" sz="2000" b="1" dirty="0">
              <a:ln w="9525">
                <a:solidFill>
                  <a:schemeClr val="bg1"/>
                </a:solidFill>
              </a:ln>
              <a:solidFill>
                <a:srgbClr val="0F1A2F"/>
              </a:solidFill>
            </a:endParaRPr>
          </a:p>
        </p:txBody>
      </p:sp>
      <p:sp>
        <p:nvSpPr>
          <p:cNvPr id="14" name="텍스트 개체 틀 11"/>
          <p:cNvSpPr>
            <a:spLocks noGrp="1"/>
          </p:cNvSpPr>
          <p:nvPr>
            <p:ph type="body" sz="quarter" idx="12"/>
          </p:nvPr>
        </p:nvSpPr>
        <p:spPr>
          <a:xfrm>
            <a:off x="1942960" y="983778"/>
            <a:ext cx="5212714" cy="32515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baseline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622"/>
            </a:lvl2pPr>
            <a:lvl3pPr>
              <a:defRPr sz="622"/>
            </a:lvl3pPr>
            <a:lvl4pPr>
              <a:defRPr sz="622"/>
            </a:lvl4pPr>
            <a:lvl5pPr>
              <a:defRPr sz="622"/>
            </a:lvl5pPr>
          </a:lstStyle>
          <a:p>
            <a:pPr lvl="0"/>
            <a:endParaRPr lang="ko-KR" altLang="en-US" dirty="0"/>
          </a:p>
        </p:txBody>
      </p:sp>
      <p:sp>
        <p:nvSpPr>
          <p:cNvPr id="16" name="텍스트 개체 틀 11"/>
          <p:cNvSpPr>
            <a:spLocks noGrp="1"/>
          </p:cNvSpPr>
          <p:nvPr>
            <p:ph type="body" sz="quarter" idx="13"/>
          </p:nvPr>
        </p:nvSpPr>
        <p:spPr>
          <a:xfrm>
            <a:off x="2493294" y="2761780"/>
            <a:ext cx="5760000" cy="648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baseline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622"/>
            </a:lvl2pPr>
            <a:lvl3pPr>
              <a:defRPr sz="622"/>
            </a:lvl3pPr>
            <a:lvl4pPr>
              <a:defRPr sz="622"/>
            </a:lvl4pPr>
            <a:lvl5pPr>
              <a:defRPr sz="622"/>
            </a:lvl5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66861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733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AFB79-0C3D-4231-98F3-BE6FAF037B22}" type="datetime1">
              <a:rPr lang="ko-KR" altLang="en-US" smtClean="0"/>
              <a:t>2022-08-30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A471-FF5A-4003-B5E4-9973EC64FD3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48632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잔디, 하늘, 실외이(가) 표시된 사진&#10;&#10;매우 높은 신뢰도로 생성된 설명">
            <a:extLst>
              <a:ext uri="{FF2B5EF4-FFF2-40B4-BE49-F238E27FC236}">
                <a16:creationId xmlns:a16="http://schemas.microsoft.com/office/drawing/2014/main" id="{53A1EB8B-4C1C-4371-A2D8-B8C42A0E0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728325" cy="6705203"/>
          </a:xfrm>
          <a:prstGeom prst="rect">
            <a:avLst/>
          </a:prstGeom>
        </p:spPr>
      </p:pic>
      <p:sp>
        <p:nvSpPr>
          <p:cNvPr id="12" name="직사각형 11"/>
          <p:cNvSpPr/>
          <p:nvPr userDrawn="1"/>
        </p:nvSpPr>
        <p:spPr>
          <a:xfrm>
            <a:off x="325" y="0"/>
            <a:ext cx="10728000" cy="6875463"/>
          </a:xfrm>
          <a:prstGeom prst="rect">
            <a:avLst/>
          </a:prstGeom>
          <a:gradFill flip="none" rotWithShape="1">
            <a:gsLst>
              <a:gs pos="15000">
                <a:srgbClr val="0F1A2F">
                  <a:alpha val="10000"/>
                </a:srgbClr>
              </a:gs>
              <a:gs pos="53000">
                <a:srgbClr val="0F1A2F">
                  <a:alpha val="50000"/>
                </a:srgbClr>
              </a:gs>
              <a:gs pos="76000">
                <a:srgbClr val="0F1A2F">
                  <a:alpha val="80000"/>
                </a:srgbClr>
              </a:gs>
              <a:gs pos="97000">
                <a:srgbClr val="0F1A2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/>
          </a:p>
        </p:txBody>
      </p:sp>
      <p:sp>
        <p:nvSpPr>
          <p:cNvPr id="13" name="직사각형 12"/>
          <p:cNvSpPr>
            <a:spLocks/>
          </p:cNvSpPr>
          <p:nvPr userDrawn="1"/>
        </p:nvSpPr>
        <p:spPr>
          <a:xfrm>
            <a:off x="643447" y="567269"/>
            <a:ext cx="2484000" cy="2484000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05933" y="821261"/>
            <a:ext cx="2023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ko-KR" sz="2400" b="1" spc="3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Contents</a:t>
            </a:r>
            <a:endParaRPr lang="ko-KR" altLang="en-US" sz="2400" b="1" spc="30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텍스트 개체 틀 11"/>
          <p:cNvSpPr>
            <a:spLocks noGrp="1"/>
          </p:cNvSpPr>
          <p:nvPr>
            <p:ph type="body" sz="quarter" idx="12"/>
          </p:nvPr>
        </p:nvSpPr>
        <p:spPr>
          <a:xfrm>
            <a:off x="4677699" y="1288580"/>
            <a:ext cx="5212714" cy="504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622"/>
            </a:lvl2pPr>
            <a:lvl3pPr>
              <a:defRPr sz="622"/>
            </a:lvl3pPr>
            <a:lvl4pPr>
              <a:defRPr sz="622"/>
            </a:lvl4pPr>
            <a:lvl5pPr>
              <a:defRPr sz="622"/>
            </a:lvl5pPr>
          </a:lstStyle>
          <a:p>
            <a:pPr lvl="0"/>
            <a:endParaRPr lang="ko-KR" altLang="en-US" dirty="0"/>
          </a:p>
        </p:txBody>
      </p:sp>
      <p:sp>
        <p:nvSpPr>
          <p:cNvPr id="17" name="텍스트 개체 틀 11"/>
          <p:cNvSpPr>
            <a:spLocks noGrp="1"/>
          </p:cNvSpPr>
          <p:nvPr>
            <p:ph type="body" sz="quarter" idx="13"/>
          </p:nvPr>
        </p:nvSpPr>
        <p:spPr>
          <a:xfrm>
            <a:off x="4694632" y="2202982"/>
            <a:ext cx="5212714" cy="504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622"/>
            </a:lvl2pPr>
            <a:lvl3pPr>
              <a:defRPr sz="622"/>
            </a:lvl3pPr>
            <a:lvl4pPr>
              <a:defRPr sz="622"/>
            </a:lvl4pPr>
            <a:lvl5pPr>
              <a:defRPr sz="622"/>
            </a:lvl5pPr>
          </a:lstStyle>
          <a:p>
            <a:pPr lvl="0"/>
            <a:endParaRPr lang="ko-KR" altLang="en-US" dirty="0"/>
          </a:p>
        </p:txBody>
      </p:sp>
      <p:sp>
        <p:nvSpPr>
          <p:cNvPr id="18" name="텍스트 개체 틀 11"/>
          <p:cNvSpPr>
            <a:spLocks noGrp="1"/>
          </p:cNvSpPr>
          <p:nvPr>
            <p:ph type="body" sz="quarter" idx="14"/>
          </p:nvPr>
        </p:nvSpPr>
        <p:spPr>
          <a:xfrm>
            <a:off x="4711565" y="3117384"/>
            <a:ext cx="5212714" cy="504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622"/>
            </a:lvl2pPr>
            <a:lvl3pPr>
              <a:defRPr sz="622"/>
            </a:lvl3pPr>
            <a:lvl4pPr>
              <a:defRPr sz="622"/>
            </a:lvl4pPr>
            <a:lvl5pPr>
              <a:defRPr sz="622"/>
            </a:lvl5pPr>
          </a:lstStyle>
          <a:p>
            <a:pPr lvl="0"/>
            <a:endParaRPr lang="ko-KR" altLang="en-US" dirty="0"/>
          </a:p>
        </p:txBody>
      </p:sp>
      <p:sp>
        <p:nvSpPr>
          <p:cNvPr id="19" name="텍스트 개체 틀 11"/>
          <p:cNvSpPr>
            <a:spLocks noGrp="1"/>
          </p:cNvSpPr>
          <p:nvPr>
            <p:ph type="body" sz="quarter" idx="15"/>
          </p:nvPr>
        </p:nvSpPr>
        <p:spPr>
          <a:xfrm>
            <a:off x="4728498" y="4031786"/>
            <a:ext cx="5212714" cy="504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622"/>
            </a:lvl2pPr>
            <a:lvl3pPr>
              <a:defRPr sz="622"/>
            </a:lvl3pPr>
            <a:lvl4pPr>
              <a:defRPr sz="622"/>
            </a:lvl4pPr>
            <a:lvl5pPr>
              <a:defRPr sz="622"/>
            </a:lvl5pPr>
          </a:lstStyle>
          <a:p>
            <a:pPr lvl="0"/>
            <a:endParaRPr lang="ko-KR" altLang="en-US" dirty="0"/>
          </a:p>
        </p:txBody>
      </p:sp>
      <p:sp>
        <p:nvSpPr>
          <p:cNvPr id="20" name="텍스트 개체 틀 11"/>
          <p:cNvSpPr>
            <a:spLocks noGrp="1"/>
          </p:cNvSpPr>
          <p:nvPr>
            <p:ph type="body" sz="quarter" idx="16"/>
          </p:nvPr>
        </p:nvSpPr>
        <p:spPr>
          <a:xfrm>
            <a:off x="4745431" y="4946188"/>
            <a:ext cx="5212714" cy="504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 baseline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622"/>
            </a:lvl2pPr>
            <a:lvl3pPr>
              <a:defRPr sz="622"/>
            </a:lvl3pPr>
            <a:lvl4pPr>
              <a:defRPr sz="622"/>
            </a:lvl4pPr>
            <a:lvl5pPr>
              <a:defRPr sz="622"/>
            </a:lvl5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9998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물, 남자, 자연, 실외이(가) 표시된 사진&#10;&#10;높은 신뢰도로 생성된 설명">
            <a:extLst>
              <a:ext uri="{FF2B5EF4-FFF2-40B4-BE49-F238E27FC236}">
                <a16:creationId xmlns:a16="http://schemas.microsoft.com/office/drawing/2014/main" id="{30D8216F-0C4D-4397-9559-06B4EF56BA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28325" cy="687546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>
            <a:off x="-8834" y="-1"/>
            <a:ext cx="10728000" cy="6875463"/>
          </a:xfrm>
          <a:prstGeom prst="rect">
            <a:avLst/>
          </a:prstGeom>
          <a:gradFill flip="none" rotWithShape="1">
            <a:gsLst>
              <a:gs pos="36000">
                <a:srgbClr val="0F1A2F">
                  <a:alpha val="10000"/>
                </a:srgbClr>
              </a:gs>
              <a:gs pos="74000">
                <a:srgbClr val="0F1A2F">
                  <a:alpha val="50000"/>
                </a:srgbClr>
              </a:gs>
              <a:gs pos="80000">
                <a:srgbClr val="0F1A2F">
                  <a:alpha val="80000"/>
                </a:srgbClr>
              </a:gs>
              <a:gs pos="97000">
                <a:srgbClr val="0F1A2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직사각형 4"/>
          <p:cNvSpPr/>
          <p:nvPr userDrawn="1"/>
        </p:nvSpPr>
        <p:spPr>
          <a:xfrm>
            <a:off x="3911600" y="1269999"/>
            <a:ext cx="2887133" cy="2904066"/>
          </a:xfrm>
          <a:prstGeom prst="rect">
            <a:avLst/>
          </a:pr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텍스트 개체 틀 11"/>
          <p:cNvSpPr>
            <a:spLocks noGrp="1"/>
          </p:cNvSpPr>
          <p:nvPr>
            <p:ph type="body" sz="quarter" idx="13"/>
          </p:nvPr>
        </p:nvSpPr>
        <p:spPr>
          <a:xfrm>
            <a:off x="4127362" y="2177581"/>
            <a:ext cx="2484000" cy="1080000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200" b="1" baseline="0">
                <a:solidFill>
                  <a:schemeClr val="bg1"/>
                </a:solidFill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622"/>
            </a:lvl2pPr>
            <a:lvl3pPr>
              <a:defRPr sz="622"/>
            </a:lvl3pPr>
            <a:lvl4pPr>
              <a:defRPr sz="622"/>
            </a:lvl4pPr>
            <a:lvl5pPr>
              <a:defRPr sz="622"/>
            </a:lvl5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91936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 userDrawn="1"/>
        </p:nvSpPr>
        <p:spPr bwMode="gray">
          <a:xfrm>
            <a:off x="5163340" y="6604924"/>
            <a:ext cx="426662" cy="3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2154" tIns="26079" rIns="52154" bIns="26079" anchor="ctr"/>
          <a:lstStyle/>
          <a:p>
            <a:pPr algn="ctr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9DEF99B5-B94F-45AE-8F80-FB46EC622A21}" type="slidenum">
              <a:rPr lang="en-GB" altLang="ko-KR" sz="680" b="1" i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고딕" pitchFamily="50" charset="-127"/>
                <a:ea typeface="나눔고딕" pitchFamily="50" charset="-127"/>
              </a:rPr>
              <a:pPr algn="ctr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ko-KR" sz="680" b="1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981974" y="6601112"/>
            <a:ext cx="2755838" cy="231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 lang="ko-KR" altLang="en-US"/>
            </a:pPr>
            <a:r>
              <a:rPr lang="ko-KR" altLang="en-US" sz="906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ush Script Std"/>
                <a:ea typeface="Tahoma"/>
                <a:cs typeface="Tahoma"/>
              </a:rPr>
              <a:t>공인노무사 김효신</a:t>
            </a:r>
            <a:endParaRPr lang="en-US" altLang="ko-KR" sz="906" i="1" dirty="0">
              <a:solidFill>
                <a:schemeClr val="tx1">
                  <a:lumMod val="50000"/>
                  <a:lumOff val="50000"/>
                </a:schemeClr>
              </a:solidFill>
              <a:latin typeface="Brush Script Std"/>
              <a:ea typeface="Tahoma"/>
              <a:cs typeface="Tahoma"/>
            </a:endParaRPr>
          </a:p>
        </p:txBody>
      </p:sp>
      <p:cxnSp>
        <p:nvCxnSpPr>
          <p:cNvPr id="3" name="직선 연결선 2"/>
          <p:cNvCxnSpPr/>
          <p:nvPr userDrawn="1"/>
        </p:nvCxnSpPr>
        <p:spPr>
          <a:xfrm>
            <a:off x="306721" y="543244"/>
            <a:ext cx="253289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텍스트 개체 틀 11"/>
          <p:cNvSpPr>
            <a:spLocks noGrp="1"/>
          </p:cNvSpPr>
          <p:nvPr>
            <p:ph type="body" sz="quarter" idx="12"/>
          </p:nvPr>
        </p:nvSpPr>
        <p:spPr>
          <a:xfrm>
            <a:off x="181891" y="636644"/>
            <a:ext cx="5212714" cy="32515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83" b="1" baseline="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622"/>
            </a:lvl2pPr>
            <a:lvl3pPr>
              <a:defRPr sz="622"/>
            </a:lvl3pPr>
            <a:lvl4pPr>
              <a:defRPr sz="622"/>
            </a:lvl4pPr>
            <a:lvl5pPr>
              <a:defRPr sz="622"/>
            </a:lvl5pPr>
          </a:lstStyle>
          <a:p>
            <a:pPr lvl="0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90743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슬라이드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 userDrawn="1"/>
        </p:nvSpPr>
        <p:spPr bwMode="gray">
          <a:xfrm>
            <a:off x="5163340" y="6604924"/>
            <a:ext cx="426662" cy="3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2154" tIns="26079" rIns="52154" bIns="26079" anchor="ctr"/>
          <a:lstStyle/>
          <a:p>
            <a:pPr algn="ctr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9DEF99B5-B94F-45AE-8F80-FB46EC622A21}" type="slidenum">
              <a:rPr lang="en-GB" altLang="ko-KR" sz="680" b="1" i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고딕" pitchFamily="50" charset="-127"/>
                <a:ea typeface="나눔고딕" pitchFamily="50" charset="-127"/>
              </a:rPr>
              <a:pPr algn="ctr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ko-KR" sz="680" b="1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3" name="직선 연결선 2"/>
          <p:cNvCxnSpPr/>
          <p:nvPr userDrawn="1"/>
        </p:nvCxnSpPr>
        <p:spPr>
          <a:xfrm>
            <a:off x="306721" y="543244"/>
            <a:ext cx="253289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텍스트 개체 틀 11"/>
          <p:cNvSpPr>
            <a:spLocks noGrp="1"/>
          </p:cNvSpPr>
          <p:nvPr>
            <p:ph type="body" sz="quarter" idx="12"/>
          </p:nvPr>
        </p:nvSpPr>
        <p:spPr>
          <a:xfrm>
            <a:off x="181891" y="636644"/>
            <a:ext cx="5212714" cy="32515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83" b="1" baseline="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622"/>
            </a:lvl2pPr>
            <a:lvl3pPr>
              <a:defRPr sz="622"/>
            </a:lvl3pPr>
            <a:lvl4pPr>
              <a:defRPr sz="622"/>
            </a:lvl4pPr>
            <a:lvl5pPr>
              <a:defRPr sz="622"/>
            </a:lvl5pPr>
          </a:lstStyle>
          <a:p>
            <a:pPr lvl="0"/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84F890-3015-4DAE-8015-158837C99700}"/>
              </a:ext>
            </a:extLst>
          </p:cNvPr>
          <p:cNvSpPr txBox="1"/>
          <p:nvPr userDrawn="1"/>
        </p:nvSpPr>
        <p:spPr>
          <a:xfrm>
            <a:off x="7981974" y="6601112"/>
            <a:ext cx="2755838" cy="231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 lang="ko-KR" altLang="en-US"/>
            </a:pPr>
            <a:r>
              <a:rPr lang="ko-KR" altLang="en-US" sz="906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ush Script Std"/>
                <a:ea typeface="Tahoma"/>
                <a:cs typeface="Tahoma"/>
              </a:rPr>
              <a:t>공인노무사 김효신</a:t>
            </a:r>
            <a:endParaRPr lang="en-US" altLang="ko-KR" sz="906" i="1" dirty="0">
              <a:solidFill>
                <a:schemeClr val="tx1">
                  <a:lumMod val="50000"/>
                  <a:lumOff val="50000"/>
                </a:schemeClr>
              </a:solidFill>
              <a:latin typeface="Brush Script Std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369681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슬라이드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 userDrawn="1"/>
        </p:nvSpPr>
        <p:spPr bwMode="gray">
          <a:xfrm>
            <a:off x="5163340" y="6604924"/>
            <a:ext cx="426662" cy="3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2154" tIns="26079" rIns="52154" bIns="26079" anchor="ctr"/>
          <a:lstStyle/>
          <a:p>
            <a:pPr algn="ctr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9DEF99B5-B94F-45AE-8F80-FB46EC622A21}" type="slidenum">
              <a:rPr lang="en-GB" altLang="ko-KR" sz="680" b="1" i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고딕" pitchFamily="50" charset="-127"/>
                <a:ea typeface="나눔고딕" pitchFamily="50" charset="-127"/>
              </a:rPr>
              <a:pPr algn="ctr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ko-KR" sz="680" b="1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3" name="직선 연결선 2"/>
          <p:cNvCxnSpPr/>
          <p:nvPr userDrawn="1"/>
        </p:nvCxnSpPr>
        <p:spPr>
          <a:xfrm>
            <a:off x="306721" y="543244"/>
            <a:ext cx="253289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텍스트 개체 틀 11"/>
          <p:cNvSpPr>
            <a:spLocks noGrp="1"/>
          </p:cNvSpPr>
          <p:nvPr>
            <p:ph type="body" sz="quarter" idx="12"/>
          </p:nvPr>
        </p:nvSpPr>
        <p:spPr>
          <a:xfrm>
            <a:off x="181891" y="636644"/>
            <a:ext cx="5212714" cy="32515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83" b="1" baseline="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622"/>
            </a:lvl2pPr>
            <a:lvl3pPr>
              <a:defRPr sz="622"/>
            </a:lvl3pPr>
            <a:lvl4pPr>
              <a:defRPr sz="622"/>
            </a:lvl4pPr>
            <a:lvl5pPr>
              <a:defRPr sz="622"/>
            </a:lvl5pPr>
          </a:lstStyle>
          <a:p>
            <a:pPr lvl="0"/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25BBB2D-5A69-4298-A26A-E078F04E9D47}"/>
              </a:ext>
            </a:extLst>
          </p:cNvPr>
          <p:cNvSpPr txBox="1"/>
          <p:nvPr userDrawn="1"/>
        </p:nvSpPr>
        <p:spPr>
          <a:xfrm>
            <a:off x="7981974" y="6601112"/>
            <a:ext cx="2755838" cy="231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 lang="ko-KR" altLang="en-US"/>
            </a:pPr>
            <a:r>
              <a:rPr lang="ko-KR" altLang="en-US" sz="906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ush Script Std"/>
                <a:ea typeface="Tahoma"/>
                <a:cs typeface="Tahoma"/>
              </a:rPr>
              <a:t>공인노무사 김효신</a:t>
            </a:r>
            <a:endParaRPr lang="en-US" altLang="ko-KR" sz="906" i="1" dirty="0">
              <a:solidFill>
                <a:schemeClr val="tx1">
                  <a:lumMod val="50000"/>
                  <a:lumOff val="50000"/>
                </a:schemeClr>
              </a:solidFill>
              <a:latin typeface="Brush Script Std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729477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슬라이드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3"/>
          <p:cNvSpPr>
            <a:spLocks noChangeArrowheads="1"/>
          </p:cNvSpPr>
          <p:nvPr userDrawn="1"/>
        </p:nvSpPr>
        <p:spPr bwMode="gray">
          <a:xfrm>
            <a:off x="5163340" y="6604924"/>
            <a:ext cx="426662" cy="3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52154" tIns="26079" rIns="52154" bIns="26079" anchor="ctr"/>
          <a:lstStyle/>
          <a:p>
            <a:pPr algn="ctr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fld id="{9DEF99B5-B94F-45AE-8F80-FB46EC622A21}" type="slidenum">
              <a:rPr lang="en-GB" altLang="ko-KR" sz="680" b="1" i="0" smtClean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나눔고딕" pitchFamily="50" charset="-127"/>
                <a:ea typeface="나눔고딕" pitchFamily="50" charset="-127"/>
              </a:rPr>
              <a:pPr algn="ctr" eaLnBrk="0" fontAlgn="base" latinLnBrk="0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altLang="ko-KR" sz="680" b="1" i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3" name="직선 연결선 2"/>
          <p:cNvCxnSpPr/>
          <p:nvPr userDrawn="1"/>
        </p:nvCxnSpPr>
        <p:spPr>
          <a:xfrm>
            <a:off x="306721" y="543244"/>
            <a:ext cx="253289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텍스트 개체 틀 11"/>
          <p:cNvSpPr>
            <a:spLocks noGrp="1"/>
          </p:cNvSpPr>
          <p:nvPr>
            <p:ph type="body" sz="quarter" idx="12"/>
          </p:nvPr>
        </p:nvSpPr>
        <p:spPr>
          <a:xfrm>
            <a:off x="181891" y="636644"/>
            <a:ext cx="5212714" cy="325153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83" b="1" baseline="0">
                <a:latin typeface="나눔고딕" panose="020D0604000000000000" pitchFamily="50" charset="-127"/>
                <a:ea typeface="나눔고딕" panose="020D0604000000000000" pitchFamily="50" charset="-127"/>
              </a:defRPr>
            </a:lvl1pPr>
            <a:lvl2pPr>
              <a:defRPr sz="622"/>
            </a:lvl2pPr>
            <a:lvl3pPr>
              <a:defRPr sz="622"/>
            </a:lvl3pPr>
            <a:lvl4pPr>
              <a:defRPr sz="622"/>
            </a:lvl4pPr>
            <a:lvl5pPr>
              <a:defRPr sz="622"/>
            </a:lvl5pPr>
          </a:lstStyle>
          <a:p>
            <a:pPr lvl="0"/>
            <a:endParaRPr lang="ko-KR" alt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BAF041-467F-40F6-BC21-41F3F36EE660}"/>
              </a:ext>
            </a:extLst>
          </p:cNvPr>
          <p:cNvSpPr txBox="1"/>
          <p:nvPr userDrawn="1"/>
        </p:nvSpPr>
        <p:spPr>
          <a:xfrm>
            <a:off x="7981974" y="6601112"/>
            <a:ext cx="2755838" cy="231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 lang="ko-KR" altLang="en-US"/>
            </a:pPr>
            <a:r>
              <a:rPr lang="ko-KR" altLang="en-US" sz="906" i="1" dirty="0">
                <a:solidFill>
                  <a:schemeClr val="tx1">
                    <a:lumMod val="50000"/>
                    <a:lumOff val="50000"/>
                  </a:schemeClr>
                </a:solidFill>
                <a:latin typeface="Brush Script Std"/>
                <a:ea typeface="Tahoma"/>
                <a:cs typeface="Tahoma"/>
              </a:rPr>
              <a:t>공인노무사 김효신</a:t>
            </a:r>
            <a:endParaRPr lang="en-US" altLang="ko-KR" sz="906" i="1" dirty="0">
              <a:solidFill>
                <a:schemeClr val="tx1">
                  <a:lumMod val="50000"/>
                  <a:lumOff val="50000"/>
                </a:schemeClr>
              </a:solidFill>
              <a:latin typeface="Brush Script Std"/>
              <a:ea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973491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3ED66425-C3CB-4DAC-B26E-C6C5F58880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26" y="370935"/>
            <a:ext cx="8093405" cy="538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86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728325" cy="6875463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>
            <a:off x="-1492369" y="-715995"/>
            <a:ext cx="10746000" cy="6875463"/>
          </a:xfrm>
          <a:prstGeom prst="rect">
            <a:avLst/>
          </a:prstGeom>
          <a:gradFill flip="none" rotWithShape="1">
            <a:gsLst>
              <a:gs pos="7000">
                <a:srgbClr val="0F1A2F">
                  <a:alpha val="10000"/>
                </a:srgbClr>
              </a:gs>
              <a:gs pos="71000">
                <a:srgbClr val="0F1A2F">
                  <a:alpha val="50000"/>
                </a:srgbClr>
              </a:gs>
              <a:gs pos="83000">
                <a:srgbClr val="0F1A2F">
                  <a:alpha val="80000"/>
                </a:srgbClr>
              </a:gs>
              <a:gs pos="97000">
                <a:srgbClr val="0F1A2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99927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7573" y="366055"/>
            <a:ext cx="9253180" cy="1328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7573" y="1830274"/>
            <a:ext cx="9253180" cy="4362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7572" y="6372536"/>
            <a:ext cx="2413873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53758" y="6372536"/>
            <a:ext cx="3620810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6880" y="6372536"/>
            <a:ext cx="2413873" cy="36605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678DF-A5CC-43D5-81CF-7DF372A1305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992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6" r:id="rId2"/>
    <p:sldLayoutId id="2147483802" r:id="rId3"/>
    <p:sldLayoutId id="2147483815" r:id="rId4"/>
    <p:sldLayoutId id="2147483818" r:id="rId5"/>
    <p:sldLayoutId id="2147483821" r:id="rId6"/>
    <p:sldLayoutId id="2147483820" r:id="rId7"/>
    <p:sldLayoutId id="2147483823" r:id="rId8"/>
    <p:sldLayoutId id="2147483822" r:id="rId9"/>
    <p:sldLayoutId id="2147483817" r:id="rId10"/>
    <p:sldLayoutId id="2147483824" r:id="rId11"/>
  </p:sldLayoutIdLst>
  <p:hf sldNum="0" hdr="0" ftr="0" dt="0"/>
  <p:txStyles>
    <p:titleStyle>
      <a:lvl1pPr algn="l" defTabSz="804581" rtl="0" eaLnBrk="1" latinLnBrk="1" hangingPunct="1">
        <a:lnSpc>
          <a:spcPct val="90000"/>
        </a:lnSpc>
        <a:spcBef>
          <a:spcPct val="0"/>
        </a:spcBef>
        <a:buNone/>
        <a:defRPr sz="38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145" indent="-201145" algn="l" defTabSz="804581" rtl="0" eaLnBrk="1" latinLnBrk="1" hangingPunct="1">
        <a:lnSpc>
          <a:spcPct val="90000"/>
        </a:lnSpc>
        <a:spcBef>
          <a:spcPts val="880"/>
        </a:spcBef>
        <a:buFont typeface="Arial" panose="020B0604020202020204" pitchFamily="34" charset="0"/>
        <a:buChar char="•"/>
        <a:defRPr sz="2464" kern="1200">
          <a:solidFill>
            <a:schemeClr val="tx1"/>
          </a:solidFill>
          <a:latin typeface="+mn-lt"/>
          <a:ea typeface="+mn-ea"/>
          <a:cs typeface="+mn-cs"/>
        </a:defRPr>
      </a:lvl1pPr>
      <a:lvl2pPr marL="603435" indent="-201145" algn="l" defTabSz="804581" rtl="0" eaLnBrk="1" latinLnBrk="1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2112" kern="1200">
          <a:solidFill>
            <a:schemeClr val="tx1"/>
          </a:solidFill>
          <a:latin typeface="+mn-lt"/>
          <a:ea typeface="+mn-ea"/>
          <a:cs typeface="+mn-cs"/>
        </a:defRPr>
      </a:lvl2pPr>
      <a:lvl3pPr marL="1005726" indent="-201145" algn="l" defTabSz="804581" rtl="0" eaLnBrk="1" latinLnBrk="1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3pPr>
      <a:lvl4pPr marL="1408016" indent="-201145" algn="l" defTabSz="804581" rtl="0" eaLnBrk="1" latinLnBrk="1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4" kern="1200">
          <a:solidFill>
            <a:schemeClr val="tx1"/>
          </a:solidFill>
          <a:latin typeface="+mn-lt"/>
          <a:ea typeface="+mn-ea"/>
          <a:cs typeface="+mn-cs"/>
        </a:defRPr>
      </a:lvl4pPr>
      <a:lvl5pPr marL="1810306" indent="-201145" algn="l" defTabSz="804581" rtl="0" eaLnBrk="1" latinLnBrk="1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4" kern="1200">
          <a:solidFill>
            <a:schemeClr val="tx1"/>
          </a:solidFill>
          <a:latin typeface="+mn-lt"/>
          <a:ea typeface="+mn-ea"/>
          <a:cs typeface="+mn-cs"/>
        </a:defRPr>
      </a:lvl5pPr>
      <a:lvl6pPr marL="2212597" indent="-201145" algn="l" defTabSz="804581" rtl="0" eaLnBrk="1" latinLnBrk="1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4" kern="1200">
          <a:solidFill>
            <a:schemeClr val="tx1"/>
          </a:solidFill>
          <a:latin typeface="+mn-lt"/>
          <a:ea typeface="+mn-ea"/>
          <a:cs typeface="+mn-cs"/>
        </a:defRPr>
      </a:lvl6pPr>
      <a:lvl7pPr marL="2614887" indent="-201145" algn="l" defTabSz="804581" rtl="0" eaLnBrk="1" latinLnBrk="1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4" kern="1200">
          <a:solidFill>
            <a:schemeClr val="tx1"/>
          </a:solidFill>
          <a:latin typeface="+mn-lt"/>
          <a:ea typeface="+mn-ea"/>
          <a:cs typeface="+mn-cs"/>
        </a:defRPr>
      </a:lvl7pPr>
      <a:lvl8pPr marL="3017177" indent="-201145" algn="l" defTabSz="804581" rtl="0" eaLnBrk="1" latinLnBrk="1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4" kern="1200">
          <a:solidFill>
            <a:schemeClr val="tx1"/>
          </a:solidFill>
          <a:latin typeface="+mn-lt"/>
          <a:ea typeface="+mn-ea"/>
          <a:cs typeface="+mn-cs"/>
        </a:defRPr>
      </a:lvl8pPr>
      <a:lvl9pPr marL="3419467" indent="-201145" algn="l" defTabSz="804581" rtl="0" eaLnBrk="1" latinLnBrk="1" hangingPunct="1">
        <a:lnSpc>
          <a:spcPct val="90000"/>
        </a:lnSpc>
        <a:spcBef>
          <a:spcPts val="440"/>
        </a:spcBef>
        <a:buFont typeface="Arial" panose="020B0604020202020204" pitchFamily="34" charset="0"/>
        <a:buChar char="•"/>
        <a:defRPr sz="15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4581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1pPr>
      <a:lvl2pPr marL="402290" algn="l" defTabSz="804581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2pPr>
      <a:lvl3pPr marL="804581" algn="l" defTabSz="804581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3pPr>
      <a:lvl4pPr marL="1206871" algn="l" defTabSz="804581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4pPr>
      <a:lvl5pPr marL="1609161" algn="l" defTabSz="804581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5pPr>
      <a:lvl6pPr marL="2011451" algn="l" defTabSz="804581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6pPr>
      <a:lvl7pPr marL="2413742" algn="l" defTabSz="804581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7pPr>
      <a:lvl8pPr marL="2816032" algn="l" defTabSz="804581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8pPr>
      <a:lvl9pPr marL="3218322" algn="l" defTabSz="804581" rtl="0" eaLnBrk="1" latinLnBrk="1" hangingPunct="1">
        <a:defRPr sz="15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microsoft.com/office/2007/relationships/hdphoto" Target="../media/hdphoto3.wdp"/><Relationship Id="rId18" Type="http://schemas.openxmlformats.org/officeDocument/2006/relationships/image" Target="../media/image33.png"/><Relationship Id="rId3" Type="http://schemas.openxmlformats.org/officeDocument/2006/relationships/image" Target="../media/image22.svg"/><Relationship Id="rId7" Type="http://schemas.openxmlformats.org/officeDocument/2006/relationships/image" Target="../media/image25.svg"/><Relationship Id="rId12" Type="http://schemas.openxmlformats.org/officeDocument/2006/relationships/image" Target="../media/image29.png"/><Relationship Id="rId17" Type="http://schemas.microsoft.com/office/2007/relationships/hdphoto" Target="../media/hdphoto4.wdp"/><Relationship Id="rId2" Type="http://schemas.openxmlformats.org/officeDocument/2006/relationships/image" Target="../media/image21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11" Type="http://schemas.openxmlformats.org/officeDocument/2006/relationships/image" Target="../media/image28.svg"/><Relationship Id="rId5" Type="http://schemas.microsoft.com/office/2007/relationships/hdphoto" Target="../media/hdphoto1.wdp"/><Relationship Id="rId15" Type="http://schemas.openxmlformats.org/officeDocument/2006/relationships/image" Target="../media/image31.svg"/><Relationship Id="rId10" Type="http://schemas.openxmlformats.org/officeDocument/2006/relationships/image" Target="../media/image27.png"/><Relationship Id="rId19" Type="http://schemas.microsoft.com/office/2007/relationships/hdphoto" Target="../media/hdphoto5.wdp"/><Relationship Id="rId4" Type="http://schemas.openxmlformats.org/officeDocument/2006/relationships/image" Target="../media/image23.png"/><Relationship Id="rId9" Type="http://schemas.microsoft.com/office/2007/relationships/hdphoto" Target="../media/hdphoto2.wdp"/><Relationship Id="rId1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/>
              <a:t>테마강의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sz="4400"/>
              <a:t>연차휴가 사용설명서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705720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0F05FD4-C17C-4F7B-A367-2B8F19EE67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6675" y="635516"/>
            <a:ext cx="5212714" cy="325153"/>
          </a:xfrm>
        </p:spPr>
        <p:txBody>
          <a:bodyPr/>
          <a:lstStyle/>
          <a:p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■ 연차휴가 일수</a:t>
            </a:r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A24FE23-EF87-40F4-BBB7-208AE0F3A615}"/>
              </a:ext>
            </a:extLst>
          </p:cNvPr>
          <p:cNvSpPr/>
          <p:nvPr/>
        </p:nvSpPr>
        <p:spPr>
          <a:xfrm>
            <a:off x="1080654" y="1274619"/>
            <a:ext cx="2092324" cy="6742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ysClr val="windowText" lastClr="000000"/>
                </a:solidFill>
              </a:rPr>
              <a:t>입사 </a:t>
            </a:r>
            <a:r>
              <a:rPr lang="en-US" altLang="ko-KR" dirty="0">
                <a:solidFill>
                  <a:sysClr val="windowText" lastClr="000000"/>
                </a:solidFill>
              </a:rPr>
              <a:t>1</a:t>
            </a:r>
            <a:r>
              <a:rPr lang="ko-KR" altLang="en-US" dirty="0">
                <a:solidFill>
                  <a:sysClr val="windowText" lastClr="000000"/>
                </a:solidFill>
              </a:rPr>
              <a:t>년 차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2257E873-0588-444A-9932-FFD789CC6028}"/>
              </a:ext>
            </a:extLst>
          </p:cNvPr>
          <p:cNvSpPr/>
          <p:nvPr/>
        </p:nvSpPr>
        <p:spPr>
          <a:xfrm>
            <a:off x="3239373" y="1279240"/>
            <a:ext cx="2105581" cy="6742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ysClr val="windowText" lastClr="000000"/>
                </a:solidFill>
              </a:rPr>
              <a:t>입사 </a:t>
            </a:r>
            <a:r>
              <a:rPr lang="en-US" altLang="ko-KR" dirty="0">
                <a:solidFill>
                  <a:sysClr val="windowText" lastClr="000000"/>
                </a:solidFill>
              </a:rPr>
              <a:t>2</a:t>
            </a:r>
            <a:r>
              <a:rPr lang="ko-KR" altLang="en-US" dirty="0">
                <a:solidFill>
                  <a:sysClr val="windowText" lastClr="000000"/>
                </a:solidFill>
              </a:rPr>
              <a:t>년 차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4D6034B0-DAAC-44B9-A7B1-5B9C4420BFF6}"/>
              </a:ext>
            </a:extLst>
          </p:cNvPr>
          <p:cNvSpPr/>
          <p:nvPr/>
        </p:nvSpPr>
        <p:spPr>
          <a:xfrm>
            <a:off x="5411349" y="1283858"/>
            <a:ext cx="2096075" cy="6742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ysClr val="windowText" lastClr="000000"/>
                </a:solidFill>
              </a:rPr>
              <a:t>입사 </a:t>
            </a:r>
            <a:r>
              <a:rPr lang="en-US" altLang="ko-KR" dirty="0">
                <a:solidFill>
                  <a:sysClr val="windowText" lastClr="000000"/>
                </a:solidFill>
              </a:rPr>
              <a:t>3</a:t>
            </a:r>
            <a:r>
              <a:rPr lang="ko-KR" altLang="en-US" dirty="0">
                <a:solidFill>
                  <a:sysClr val="windowText" lastClr="000000"/>
                </a:solidFill>
              </a:rPr>
              <a:t>년 차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62CCD1E-95B7-414C-8AD2-2B49E40F1484}"/>
              </a:ext>
            </a:extLst>
          </p:cNvPr>
          <p:cNvSpPr/>
          <p:nvPr/>
        </p:nvSpPr>
        <p:spPr>
          <a:xfrm>
            <a:off x="7573818" y="1279240"/>
            <a:ext cx="2092325" cy="6742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ysClr val="windowText" lastClr="000000"/>
                </a:solidFill>
              </a:rPr>
              <a:t>입사 </a:t>
            </a:r>
            <a:r>
              <a:rPr lang="en-US" altLang="ko-KR" dirty="0">
                <a:solidFill>
                  <a:sysClr val="windowText" lastClr="000000"/>
                </a:solidFill>
              </a:rPr>
              <a:t>4</a:t>
            </a:r>
            <a:r>
              <a:rPr lang="ko-KR" altLang="en-US" dirty="0">
                <a:solidFill>
                  <a:sysClr val="windowText" lastClr="000000"/>
                </a:solidFill>
              </a:rPr>
              <a:t>년 차</a:t>
            </a: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F3D2BD18-3832-4128-8C14-2F0DD6DD86D7}"/>
              </a:ext>
            </a:extLst>
          </p:cNvPr>
          <p:cNvCxnSpPr/>
          <p:nvPr/>
        </p:nvCxnSpPr>
        <p:spPr>
          <a:xfrm>
            <a:off x="1126698" y="3569568"/>
            <a:ext cx="8585489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9704D40A-6008-4D01-A495-F61E2518FEDA}"/>
              </a:ext>
            </a:extLst>
          </p:cNvPr>
          <p:cNvSpPr/>
          <p:nvPr/>
        </p:nvSpPr>
        <p:spPr>
          <a:xfrm>
            <a:off x="1274618" y="2364512"/>
            <a:ext cx="1690255" cy="674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>
                <a:solidFill>
                  <a:sysClr val="windowText" lastClr="000000"/>
                </a:solidFill>
              </a:rPr>
              <a:t>개근월수</a:t>
            </a:r>
            <a:r>
              <a:rPr lang="ko-KR" altLang="en-US" dirty="0">
                <a:solidFill>
                  <a:sysClr val="windowText" lastClr="000000"/>
                </a:solidFill>
              </a:rPr>
              <a:t> </a:t>
            </a:r>
            <a:r>
              <a:rPr lang="en-US" altLang="ko-KR" dirty="0">
                <a:solidFill>
                  <a:sysClr val="windowText" lastClr="000000"/>
                </a:solidFill>
              </a:rPr>
              <a:t>* 1</a:t>
            </a:r>
            <a:r>
              <a:rPr lang="ko-KR" altLang="en-US" dirty="0">
                <a:solidFill>
                  <a:sysClr val="windowText" lastClr="000000"/>
                </a:solidFill>
              </a:rPr>
              <a:t>일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DB8C522E-1791-4E9F-86AF-19AEBF88E519}"/>
              </a:ext>
            </a:extLst>
          </p:cNvPr>
          <p:cNvSpPr/>
          <p:nvPr/>
        </p:nvSpPr>
        <p:spPr>
          <a:xfrm>
            <a:off x="3459023" y="1962731"/>
            <a:ext cx="1690255" cy="674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15</a:t>
            </a:r>
            <a:r>
              <a:rPr lang="ko-KR" altLang="en-US" dirty="0">
                <a:solidFill>
                  <a:sysClr val="windowText" lastClr="000000"/>
                </a:solidFill>
              </a:rPr>
              <a:t>일 </a:t>
            </a:r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3EEA25D0-DD1A-453A-A1CF-EBEC1D6B6892}"/>
              </a:ext>
            </a:extLst>
          </p:cNvPr>
          <p:cNvCxnSpPr>
            <a:cxnSpLocks/>
            <a:stCxn id="17" idx="1"/>
          </p:cNvCxnSpPr>
          <p:nvPr/>
        </p:nvCxnSpPr>
        <p:spPr>
          <a:xfrm>
            <a:off x="3459023" y="2299858"/>
            <a:ext cx="0" cy="96519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직선 화살표 연결선 27">
            <a:extLst>
              <a:ext uri="{FF2B5EF4-FFF2-40B4-BE49-F238E27FC236}">
                <a16:creationId xmlns:a16="http://schemas.microsoft.com/office/drawing/2014/main" id="{2119A29B-6784-4CB6-8A21-8B321641D868}"/>
              </a:ext>
            </a:extLst>
          </p:cNvPr>
          <p:cNvCxnSpPr>
            <a:cxnSpLocks/>
            <a:stCxn id="17" idx="1"/>
          </p:cNvCxnSpPr>
          <p:nvPr/>
        </p:nvCxnSpPr>
        <p:spPr>
          <a:xfrm>
            <a:off x="3459023" y="2299858"/>
            <a:ext cx="429485" cy="0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직선 화살표 연결선 29">
            <a:extLst>
              <a:ext uri="{FF2B5EF4-FFF2-40B4-BE49-F238E27FC236}">
                <a16:creationId xmlns:a16="http://schemas.microsoft.com/office/drawing/2014/main" id="{D3DACB35-582F-41FA-8B3A-9D6106B422D1}"/>
              </a:ext>
            </a:extLst>
          </p:cNvPr>
          <p:cNvCxnSpPr>
            <a:cxnSpLocks/>
          </p:cNvCxnSpPr>
          <p:nvPr/>
        </p:nvCxnSpPr>
        <p:spPr>
          <a:xfrm>
            <a:off x="3463643" y="3265052"/>
            <a:ext cx="429485" cy="0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F9012289-296F-42FE-A6C1-6714C46D5043}"/>
              </a:ext>
            </a:extLst>
          </p:cNvPr>
          <p:cNvSpPr/>
          <p:nvPr/>
        </p:nvSpPr>
        <p:spPr>
          <a:xfrm>
            <a:off x="3207333" y="2623302"/>
            <a:ext cx="551866" cy="303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ysClr val="windowText" lastClr="000000"/>
                </a:solidFill>
                <a:latin typeface="+mn-ea"/>
              </a:rPr>
              <a:t>80% </a:t>
            </a:r>
            <a:r>
              <a:rPr lang="ko-KR" altLang="en-US" sz="1400" dirty="0">
                <a:solidFill>
                  <a:sysClr val="windowText" lastClr="000000"/>
                </a:solidFill>
                <a:latin typeface="+mn-ea"/>
              </a:rPr>
              <a:t> </a:t>
            </a:r>
          </a:p>
        </p:txBody>
      </p: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23331ED6-D4AF-402B-A5C9-5CE58AFED763}"/>
              </a:ext>
            </a:extLst>
          </p:cNvPr>
          <p:cNvCxnSpPr/>
          <p:nvPr/>
        </p:nvCxnSpPr>
        <p:spPr>
          <a:xfrm flipV="1">
            <a:off x="3639126" y="2364512"/>
            <a:ext cx="0" cy="2587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직선 화살표 연결선 34">
            <a:extLst>
              <a:ext uri="{FF2B5EF4-FFF2-40B4-BE49-F238E27FC236}">
                <a16:creationId xmlns:a16="http://schemas.microsoft.com/office/drawing/2014/main" id="{CF242FE2-1C92-4898-AB5D-3A691E4DAA56}"/>
              </a:ext>
            </a:extLst>
          </p:cNvPr>
          <p:cNvCxnSpPr>
            <a:cxnSpLocks/>
          </p:cNvCxnSpPr>
          <p:nvPr/>
        </p:nvCxnSpPr>
        <p:spPr>
          <a:xfrm>
            <a:off x="3662217" y="2886536"/>
            <a:ext cx="0" cy="2723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A75376BF-3B30-45B5-905A-AF74C59D0721}"/>
              </a:ext>
            </a:extLst>
          </p:cNvPr>
          <p:cNvSpPr/>
          <p:nvPr/>
        </p:nvSpPr>
        <p:spPr>
          <a:xfrm>
            <a:off x="3814624" y="2927929"/>
            <a:ext cx="1540007" cy="674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ysClr val="windowText" lastClr="000000"/>
                </a:solidFill>
              </a:rPr>
              <a:t>전년도 </a:t>
            </a:r>
            <a:r>
              <a:rPr lang="ko-KR" altLang="en-US" sz="1400" dirty="0" err="1">
                <a:solidFill>
                  <a:sysClr val="windowText" lastClr="000000"/>
                </a:solidFill>
              </a:rPr>
              <a:t>개근월</a:t>
            </a:r>
            <a:r>
              <a:rPr lang="ko-KR" altLang="en-US" sz="1400" dirty="0">
                <a:solidFill>
                  <a:sysClr val="windowText" lastClr="000000"/>
                </a:solidFill>
              </a:rPr>
              <a:t> 수 </a:t>
            </a:r>
            <a:r>
              <a:rPr lang="en-US" altLang="ko-KR" sz="1400" dirty="0">
                <a:solidFill>
                  <a:sysClr val="windowText" lastClr="000000"/>
                </a:solidFill>
              </a:rPr>
              <a:t>* 1</a:t>
            </a:r>
            <a:r>
              <a:rPr lang="ko-KR" altLang="en-US" sz="1400" dirty="0">
                <a:solidFill>
                  <a:sysClr val="windowText" lastClr="000000"/>
                </a:solidFill>
              </a:rPr>
              <a:t>일</a:t>
            </a: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9A698BCB-8046-4969-BF32-49EC22D94002}"/>
              </a:ext>
            </a:extLst>
          </p:cNvPr>
          <p:cNvSpPr/>
          <p:nvPr/>
        </p:nvSpPr>
        <p:spPr>
          <a:xfrm>
            <a:off x="5680368" y="1976295"/>
            <a:ext cx="1690255" cy="674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15</a:t>
            </a:r>
            <a:r>
              <a:rPr lang="ko-KR" altLang="en-US" dirty="0">
                <a:solidFill>
                  <a:sysClr val="windowText" lastClr="000000"/>
                </a:solidFill>
              </a:rPr>
              <a:t>일 </a:t>
            </a:r>
          </a:p>
        </p:txBody>
      </p: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6B05E27F-640C-45DA-B5F2-CD4E376121DB}"/>
              </a:ext>
            </a:extLst>
          </p:cNvPr>
          <p:cNvCxnSpPr>
            <a:cxnSpLocks/>
            <a:stCxn id="47" idx="1"/>
          </p:cNvCxnSpPr>
          <p:nvPr/>
        </p:nvCxnSpPr>
        <p:spPr>
          <a:xfrm>
            <a:off x="5680368" y="2313422"/>
            <a:ext cx="0" cy="96519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6CBA8F99-7034-4DE6-9BD3-8E4E57021195}"/>
              </a:ext>
            </a:extLst>
          </p:cNvPr>
          <p:cNvCxnSpPr>
            <a:cxnSpLocks/>
            <a:stCxn id="47" idx="1"/>
          </p:cNvCxnSpPr>
          <p:nvPr/>
        </p:nvCxnSpPr>
        <p:spPr>
          <a:xfrm>
            <a:off x="5680368" y="2313422"/>
            <a:ext cx="429485" cy="0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직선 화살표 연결선 49">
            <a:extLst>
              <a:ext uri="{FF2B5EF4-FFF2-40B4-BE49-F238E27FC236}">
                <a16:creationId xmlns:a16="http://schemas.microsoft.com/office/drawing/2014/main" id="{C344CDD3-5CC1-40A3-B2B1-9310AF8AF7C0}"/>
              </a:ext>
            </a:extLst>
          </p:cNvPr>
          <p:cNvCxnSpPr>
            <a:cxnSpLocks/>
          </p:cNvCxnSpPr>
          <p:nvPr/>
        </p:nvCxnSpPr>
        <p:spPr>
          <a:xfrm>
            <a:off x="5675753" y="3278908"/>
            <a:ext cx="429485" cy="0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BBFDCAD9-9472-44D1-8118-6381EC6AC722}"/>
              </a:ext>
            </a:extLst>
          </p:cNvPr>
          <p:cNvSpPr/>
          <p:nvPr/>
        </p:nvSpPr>
        <p:spPr>
          <a:xfrm>
            <a:off x="5419443" y="2637158"/>
            <a:ext cx="551866" cy="303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ysClr val="windowText" lastClr="000000"/>
                </a:solidFill>
                <a:latin typeface="+mn-ea"/>
              </a:rPr>
              <a:t>80% </a:t>
            </a:r>
            <a:r>
              <a:rPr lang="ko-KR" altLang="en-US" sz="1400" dirty="0">
                <a:solidFill>
                  <a:sysClr val="windowText" lastClr="000000"/>
                </a:solidFill>
                <a:latin typeface="+mn-ea"/>
              </a:rPr>
              <a:t> </a:t>
            </a:r>
          </a:p>
        </p:txBody>
      </p:sp>
      <p:cxnSp>
        <p:nvCxnSpPr>
          <p:cNvPr id="52" name="직선 화살표 연결선 51">
            <a:extLst>
              <a:ext uri="{FF2B5EF4-FFF2-40B4-BE49-F238E27FC236}">
                <a16:creationId xmlns:a16="http://schemas.microsoft.com/office/drawing/2014/main" id="{72FE7F4C-79C8-43AD-9B84-40E2253E1CC1}"/>
              </a:ext>
            </a:extLst>
          </p:cNvPr>
          <p:cNvCxnSpPr/>
          <p:nvPr/>
        </p:nvCxnSpPr>
        <p:spPr>
          <a:xfrm flipV="1">
            <a:off x="5851236" y="2378368"/>
            <a:ext cx="0" cy="2587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화살표 연결선 52">
            <a:extLst>
              <a:ext uri="{FF2B5EF4-FFF2-40B4-BE49-F238E27FC236}">
                <a16:creationId xmlns:a16="http://schemas.microsoft.com/office/drawing/2014/main" id="{1DC2695C-C697-4756-951A-26CB755CDBBC}"/>
              </a:ext>
            </a:extLst>
          </p:cNvPr>
          <p:cNvCxnSpPr>
            <a:cxnSpLocks/>
          </p:cNvCxnSpPr>
          <p:nvPr/>
        </p:nvCxnSpPr>
        <p:spPr>
          <a:xfrm>
            <a:off x="5874327" y="2900392"/>
            <a:ext cx="0" cy="2723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C8BD2305-BE9F-417C-BC83-C4800CE1EA43}"/>
              </a:ext>
            </a:extLst>
          </p:cNvPr>
          <p:cNvSpPr/>
          <p:nvPr/>
        </p:nvSpPr>
        <p:spPr>
          <a:xfrm>
            <a:off x="6026734" y="2941785"/>
            <a:ext cx="1547079" cy="674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ysClr val="windowText" lastClr="000000"/>
                </a:solidFill>
              </a:rPr>
              <a:t>전년도 </a:t>
            </a:r>
            <a:r>
              <a:rPr lang="ko-KR" altLang="en-US" sz="1400" dirty="0" err="1">
                <a:solidFill>
                  <a:sysClr val="windowText" lastClr="000000"/>
                </a:solidFill>
              </a:rPr>
              <a:t>개근월</a:t>
            </a:r>
            <a:r>
              <a:rPr lang="ko-KR" altLang="en-US" sz="1400" dirty="0">
                <a:solidFill>
                  <a:sysClr val="windowText" lastClr="000000"/>
                </a:solidFill>
              </a:rPr>
              <a:t> 수 </a:t>
            </a:r>
            <a:r>
              <a:rPr lang="en-US" altLang="ko-KR" sz="1400" dirty="0">
                <a:solidFill>
                  <a:sysClr val="windowText" lastClr="000000"/>
                </a:solidFill>
              </a:rPr>
              <a:t>* 1</a:t>
            </a:r>
            <a:r>
              <a:rPr lang="ko-KR" altLang="en-US" sz="1400" dirty="0">
                <a:solidFill>
                  <a:sysClr val="windowText" lastClr="000000"/>
                </a:solidFill>
              </a:rPr>
              <a:t>일  </a:t>
            </a:r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7FD124F6-4D00-49E3-A381-33AC43E021E1}"/>
              </a:ext>
            </a:extLst>
          </p:cNvPr>
          <p:cNvSpPr/>
          <p:nvPr/>
        </p:nvSpPr>
        <p:spPr>
          <a:xfrm>
            <a:off x="7735462" y="1999679"/>
            <a:ext cx="1690255" cy="674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</a:rPr>
              <a:t>       15</a:t>
            </a:r>
            <a:r>
              <a:rPr lang="ko-KR" altLang="en-US" dirty="0">
                <a:solidFill>
                  <a:sysClr val="windowText" lastClr="000000"/>
                </a:solidFill>
              </a:rPr>
              <a:t>일 </a:t>
            </a:r>
            <a:r>
              <a:rPr lang="en-US" altLang="ko-KR" dirty="0">
                <a:solidFill>
                  <a:sysClr val="windowText" lastClr="000000"/>
                </a:solidFill>
              </a:rPr>
              <a:t>+ 1</a:t>
            </a:r>
            <a:r>
              <a:rPr lang="ko-KR" altLang="en-US" dirty="0">
                <a:solidFill>
                  <a:sysClr val="windowText" lastClr="000000"/>
                </a:solidFill>
              </a:rPr>
              <a:t>일 </a:t>
            </a: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39B2E88A-E8EC-46A8-B52B-8CF95A8C3AF5}"/>
              </a:ext>
            </a:extLst>
          </p:cNvPr>
          <p:cNvCxnSpPr>
            <a:cxnSpLocks/>
            <a:stCxn id="55" idx="1"/>
          </p:cNvCxnSpPr>
          <p:nvPr/>
        </p:nvCxnSpPr>
        <p:spPr>
          <a:xfrm>
            <a:off x="7735462" y="2336806"/>
            <a:ext cx="0" cy="96519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화살표 연결선 56">
            <a:extLst>
              <a:ext uri="{FF2B5EF4-FFF2-40B4-BE49-F238E27FC236}">
                <a16:creationId xmlns:a16="http://schemas.microsoft.com/office/drawing/2014/main" id="{C7476BD2-5CFD-4163-94D5-CDB2F31F9655}"/>
              </a:ext>
            </a:extLst>
          </p:cNvPr>
          <p:cNvCxnSpPr>
            <a:cxnSpLocks/>
            <a:stCxn id="55" idx="1"/>
          </p:cNvCxnSpPr>
          <p:nvPr/>
        </p:nvCxnSpPr>
        <p:spPr>
          <a:xfrm>
            <a:off x="7735462" y="2336806"/>
            <a:ext cx="429485" cy="0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화살표 연결선 57">
            <a:extLst>
              <a:ext uri="{FF2B5EF4-FFF2-40B4-BE49-F238E27FC236}">
                <a16:creationId xmlns:a16="http://schemas.microsoft.com/office/drawing/2014/main" id="{27CA2E06-C74A-41B9-A1C7-35DAF8F125DD}"/>
              </a:ext>
            </a:extLst>
          </p:cNvPr>
          <p:cNvCxnSpPr>
            <a:cxnSpLocks/>
          </p:cNvCxnSpPr>
          <p:nvPr/>
        </p:nvCxnSpPr>
        <p:spPr>
          <a:xfrm>
            <a:off x="7749316" y="3283528"/>
            <a:ext cx="429485" cy="0"/>
          </a:xfrm>
          <a:prstGeom prst="straightConnector1">
            <a:avLst/>
          </a:prstGeom>
          <a:ln w="28575">
            <a:solidFill>
              <a:schemeClr val="tx1"/>
            </a:solidFill>
            <a:prstDash val="dash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직사각형 58">
            <a:extLst>
              <a:ext uri="{FF2B5EF4-FFF2-40B4-BE49-F238E27FC236}">
                <a16:creationId xmlns:a16="http://schemas.microsoft.com/office/drawing/2014/main" id="{4F8A3AEC-F2E5-4C9F-B2CD-24081392B15F}"/>
              </a:ext>
            </a:extLst>
          </p:cNvPr>
          <p:cNvSpPr/>
          <p:nvPr/>
        </p:nvSpPr>
        <p:spPr>
          <a:xfrm>
            <a:off x="7493006" y="2641778"/>
            <a:ext cx="551866" cy="3038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ysClr val="windowText" lastClr="000000"/>
                </a:solidFill>
                <a:latin typeface="+mn-ea"/>
              </a:rPr>
              <a:t>80% </a:t>
            </a:r>
            <a:r>
              <a:rPr lang="ko-KR" altLang="en-US" sz="1400" dirty="0">
                <a:solidFill>
                  <a:sysClr val="windowText" lastClr="000000"/>
                </a:solidFill>
                <a:latin typeface="+mn-ea"/>
              </a:rPr>
              <a:t> </a:t>
            </a:r>
          </a:p>
        </p:txBody>
      </p:sp>
      <p:cxnSp>
        <p:nvCxnSpPr>
          <p:cNvPr id="60" name="직선 화살표 연결선 59">
            <a:extLst>
              <a:ext uri="{FF2B5EF4-FFF2-40B4-BE49-F238E27FC236}">
                <a16:creationId xmlns:a16="http://schemas.microsoft.com/office/drawing/2014/main" id="{F3FF6EBE-7485-4BA2-A462-4B2A1A6CE5CB}"/>
              </a:ext>
            </a:extLst>
          </p:cNvPr>
          <p:cNvCxnSpPr/>
          <p:nvPr/>
        </p:nvCxnSpPr>
        <p:spPr>
          <a:xfrm flipV="1">
            <a:off x="7924799" y="2382988"/>
            <a:ext cx="0" cy="2587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화살표 연결선 60">
            <a:extLst>
              <a:ext uri="{FF2B5EF4-FFF2-40B4-BE49-F238E27FC236}">
                <a16:creationId xmlns:a16="http://schemas.microsoft.com/office/drawing/2014/main" id="{D2EC7518-E38D-49E2-8573-10CD33957209}"/>
              </a:ext>
            </a:extLst>
          </p:cNvPr>
          <p:cNvCxnSpPr>
            <a:cxnSpLocks/>
          </p:cNvCxnSpPr>
          <p:nvPr/>
        </p:nvCxnSpPr>
        <p:spPr>
          <a:xfrm>
            <a:off x="7947890" y="2905012"/>
            <a:ext cx="0" cy="2723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DFF5FC68-A136-47D9-82C9-C203962E7EEA}"/>
              </a:ext>
            </a:extLst>
          </p:cNvPr>
          <p:cNvSpPr/>
          <p:nvPr/>
        </p:nvSpPr>
        <p:spPr>
          <a:xfrm>
            <a:off x="8100297" y="2946405"/>
            <a:ext cx="1547079" cy="6742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ysClr val="windowText" lastClr="000000"/>
                </a:solidFill>
              </a:rPr>
              <a:t>전년도 </a:t>
            </a:r>
            <a:r>
              <a:rPr lang="ko-KR" altLang="en-US" sz="1400" dirty="0" err="1">
                <a:solidFill>
                  <a:sysClr val="windowText" lastClr="000000"/>
                </a:solidFill>
              </a:rPr>
              <a:t>개근월</a:t>
            </a:r>
            <a:r>
              <a:rPr lang="ko-KR" altLang="en-US" sz="1400" dirty="0">
                <a:solidFill>
                  <a:sysClr val="windowText" lastClr="000000"/>
                </a:solidFill>
              </a:rPr>
              <a:t> 수 </a:t>
            </a:r>
            <a:r>
              <a:rPr lang="en-US" altLang="ko-KR" sz="1400" dirty="0">
                <a:solidFill>
                  <a:sysClr val="windowText" lastClr="000000"/>
                </a:solidFill>
              </a:rPr>
              <a:t>* 1</a:t>
            </a:r>
            <a:r>
              <a:rPr lang="ko-KR" altLang="en-US" sz="1400" dirty="0">
                <a:solidFill>
                  <a:sysClr val="windowText" lastClr="000000"/>
                </a:solidFill>
              </a:rPr>
              <a:t>일  </a:t>
            </a:r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B51B7F29-4BA9-4B2B-B9F2-1A951B491B11}"/>
              </a:ext>
            </a:extLst>
          </p:cNvPr>
          <p:cNvSpPr/>
          <p:nvPr/>
        </p:nvSpPr>
        <p:spPr>
          <a:xfrm>
            <a:off x="4283227" y="679570"/>
            <a:ext cx="2092324" cy="674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dirty="0" err="1">
                <a:solidFill>
                  <a:sysClr val="windowText" lastClr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기본연차</a:t>
            </a:r>
            <a:endParaRPr lang="ko-KR" altLang="en-US" sz="2600" dirty="0">
              <a:solidFill>
                <a:sysClr val="windowText" lastClr="00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65" name="직사각형 64">
            <a:extLst>
              <a:ext uri="{FF2B5EF4-FFF2-40B4-BE49-F238E27FC236}">
                <a16:creationId xmlns:a16="http://schemas.microsoft.com/office/drawing/2014/main" id="{ECB7854A-8E02-45C1-8874-30BEA1E1D437}"/>
              </a:ext>
            </a:extLst>
          </p:cNvPr>
          <p:cNvSpPr/>
          <p:nvPr/>
        </p:nvSpPr>
        <p:spPr>
          <a:xfrm>
            <a:off x="4322332" y="3682096"/>
            <a:ext cx="2092324" cy="6742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dirty="0" err="1">
                <a:solidFill>
                  <a:sysClr val="windowText" lastClr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가산연차</a:t>
            </a:r>
            <a:endParaRPr lang="ko-KR" altLang="en-US" sz="2600" dirty="0">
              <a:solidFill>
                <a:sysClr val="windowText" lastClr="00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graphicFrame>
        <p:nvGraphicFramePr>
          <p:cNvPr id="66" name="표 65">
            <a:extLst>
              <a:ext uri="{FF2B5EF4-FFF2-40B4-BE49-F238E27FC236}">
                <a16:creationId xmlns:a16="http://schemas.microsoft.com/office/drawing/2014/main" id="{6771CB76-1753-466E-A86B-32520BA5F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364167"/>
              </p:ext>
            </p:extLst>
          </p:nvPr>
        </p:nvGraphicFramePr>
        <p:xfrm>
          <a:off x="1026587" y="4247073"/>
          <a:ext cx="8639556" cy="1996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963">
                  <a:extLst>
                    <a:ext uri="{9D8B030D-6E8A-4147-A177-3AD203B41FA5}">
                      <a16:colId xmlns:a16="http://schemas.microsoft.com/office/drawing/2014/main" val="1063793217"/>
                    </a:ext>
                  </a:extLst>
                </a:gridCol>
                <a:gridCol w="719963">
                  <a:extLst>
                    <a:ext uri="{9D8B030D-6E8A-4147-A177-3AD203B41FA5}">
                      <a16:colId xmlns:a16="http://schemas.microsoft.com/office/drawing/2014/main" val="1812068910"/>
                    </a:ext>
                  </a:extLst>
                </a:gridCol>
                <a:gridCol w="719963">
                  <a:extLst>
                    <a:ext uri="{9D8B030D-6E8A-4147-A177-3AD203B41FA5}">
                      <a16:colId xmlns:a16="http://schemas.microsoft.com/office/drawing/2014/main" val="490090221"/>
                    </a:ext>
                  </a:extLst>
                </a:gridCol>
                <a:gridCol w="719963">
                  <a:extLst>
                    <a:ext uri="{9D8B030D-6E8A-4147-A177-3AD203B41FA5}">
                      <a16:colId xmlns:a16="http://schemas.microsoft.com/office/drawing/2014/main" val="2038524052"/>
                    </a:ext>
                  </a:extLst>
                </a:gridCol>
                <a:gridCol w="719963">
                  <a:extLst>
                    <a:ext uri="{9D8B030D-6E8A-4147-A177-3AD203B41FA5}">
                      <a16:colId xmlns:a16="http://schemas.microsoft.com/office/drawing/2014/main" val="268202105"/>
                    </a:ext>
                  </a:extLst>
                </a:gridCol>
                <a:gridCol w="719963">
                  <a:extLst>
                    <a:ext uri="{9D8B030D-6E8A-4147-A177-3AD203B41FA5}">
                      <a16:colId xmlns:a16="http://schemas.microsoft.com/office/drawing/2014/main" val="3836760024"/>
                    </a:ext>
                  </a:extLst>
                </a:gridCol>
                <a:gridCol w="719963">
                  <a:extLst>
                    <a:ext uri="{9D8B030D-6E8A-4147-A177-3AD203B41FA5}">
                      <a16:colId xmlns:a16="http://schemas.microsoft.com/office/drawing/2014/main" val="2685953874"/>
                    </a:ext>
                  </a:extLst>
                </a:gridCol>
                <a:gridCol w="719963">
                  <a:extLst>
                    <a:ext uri="{9D8B030D-6E8A-4147-A177-3AD203B41FA5}">
                      <a16:colId xmlns:a16="http://schemas.microsoft.com/office/drawing/2014/main" val="1770162081"/>
                    </a:ext>
                  </a:extLst>
                </a:gridCol>
                <a:gridCol w="719963">
                  <a:extLst>
                    <a:ext uri="{9D8B030D-6E8A-4147-A177-3AD203B41FA5}">
                      <a16:colId xmlns:a16="http://schemas.microsoft.com/office/drawing/2014/main" val="4057034864"/>
                    </a:ext>
                  </a:extLst>
                </a:gridCol>
                <a:gridCol w="719963">
                  <a:extLst>
                    <a:ext uri="{9D8B030D-6E8A-4147-A177-3AD203B41FA5}">
                      <a16:colId xmlns:a16="http://schemas.microsoft.com/office/drawing/2014/main" val="3504623671"/>
                    </a:ext>
                  </a:extLst>
                </a:gridCol>
                <a:gridCol w="719963">
                  <a:extLst>
                    <a:ext uri="{9D8B030D-6E8A-4147-A177-3AD203B41FA5}">
                      <a16:colId xmlns:a16="http://schemas.microsoft.com/office/drawing/2014/main" val="904788125"/>
                    </a:ext>
                  </a:extLst>
                </a:gridCol>
                <a:gridCol w="719963">
                  <a:extLst>
                    <a:ext uri="{9D8B030D-6E8A-4147-A177-3AD203B41FA5}">
                      <a16:colId xmlns:a16="http://schemas.microsoft.com/office/drawing/2014/main" val="3856166961"/>
                    </a:ext>
                  </a:extLst>
                </a:gridCol>
              </a:tblGrid>
              <a:tr h="47990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근속</a:t>
                      </a:r>
                      <a:endParaRPr lang="en-US" altLang="ko-KR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연수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3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4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5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6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7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8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9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10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11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0942336"/>
                  </a:ext>
                </a:extLst>
              </a:tr>
              <a:tr h="47990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휴가일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15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15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16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16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17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17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18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18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19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19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20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7524644"/>
                  </a:ext>
                </a:extLst>
              </a:tr>
              <a:tr h="47990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근속</a:t>
                      </a:r>
                      <a:endParaRPr lang="en-US" altLang="ko-KR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연수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12</a:t>
                      </a:r>
                      <a:endParaRPr lang="ko-KR" altLang="en-US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13</a:t>
                      </a:r>
                      <a:endParaRPr lang="ko-KR" altLang="en-US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14</a:t>
                      </a:r>
                      <a:endParaRPr lang="ko-KR" altLang="en-US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15</a:t>
                      </a:r>
                      <a:endParaRPr lang="ko-KR" altLang="en-US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16</a:t>
                      </a:r>
                      <a:endParaRPr lang="ko-KR" altLang="en-US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17</a:t>
                      </a:r>
                      <a:endParaRPr lang="ko-KR" altLang="en-US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18</a:t>
                      </a:r>
                      <a:endParaRPr lang="ko-KR" altLang="en-US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19</a:t>
                      </a:r>
                      <a:endParaRPr lang="ko-KR" altLang="en-US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20</a:t>
                      </a:r>
                      <a:endParaRPr lang="ko-KR" altLang="en-US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21</a:t>
                      </a:r>
                      <a:endParaRPr lang="ko-KR" altLang="en-US" sz="1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7534728"/>
                  </a:ext>
                </a:extLst>
              </a:tr>
              <a:tr h="47990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휴가일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20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21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21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22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22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23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23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24</a:t>
                      </a:r>
                      <a:endParaRPr lang="ko-KR" altLang="en-US" sz="14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24</a:t>
                      </a:r>
                      <a:endParaRPr lang="ko-KR" altLang="en-US" sz="1400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25 </a:t>
                      </a:r>
                      <a:r>
                        <a:rPr lang="ko-KR" altLang="en-US" sz="1400" b="1" dirty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한도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3275777"/>
                  </a:ext>
                </a:extLst>
              </a:tr>
            </a:tbl>
          </a:graphicData>
        </a:graphic>
      </p:graphicFrame>
      <p:sp>
        <p:nvSpPr>
          <p:cNvPr id="67" name="직사각형 66">
            <a:extLst>
              <a:ext uri="{FF2B5EF4-FFF2-40B4-BE49-F238E27FC236}">
                <a16:creationId xmlns:a16="http://schemas.microsoft.com/office/drawing/2014/main" id="{75C9EF0F-89F5-4C2B-B115-BE376EB9EDED}"/>
              </a:ext>
            </a:extLst>
          </p:cNvPr>
          <p:cNvSpPr/>
          <p:nvPr/>
        </p:nvSpPr>
        <p:spPr>
          <a:xfrm>
            <a:off x="6756685" y="6243195"/>
            <a:ext cx="2909458" cy="456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300" dirty="0">
                <a:solidFill>
                  <a:sysClr val="windowText" lastClr="000000"/>
                </a:solidFill>
                <a:latin typeface="+mn-ea"/>
              </a:rPr>
              <a:t>&lt;</a:t>
            </a:r>
            <a:r>
              <a:rPr lang="ko-KR" altLang="en-US" sz="1300" dirty="0">
                <a:solidFill>
                  <a:sysClr val="windowText" lastClr="000000"/>
                </a:solidFill>
                <a:latin typeface="+mn-ea"/>
              </a:rPr>
              <a:t>출 처 </a:t>
            </a:r>
            <a:r>
              <a:rPr lang="en-US" altLang="ko-KR" sz="1300" dirty="0">
                <a:solidFill>
                  <a:sysClr val="windowText" lastClr="000000"/>
                </a:solidFill>
                <a:latin typeface="+mn-ea"/>
              </a:rPr>
              <a:t>: </a:t>
            </a:r>
            <a:r>
              <a:rPr lang="ko-KR" altLang="en-US" sz="1300" dirty="0">
                <a:solidFill>
                  <a:sysClr val="windowText" lastClr="000000"/>
                </a:solidFill>
                <a:latin typeface="+mn-ea"/>
              </a:rPr>
              <a:t>연차휴가실무</a:t>
            </a:r>
            <a:r>
              <a:rPr lang="en-US" altLang="ko-KR" sz="1300" dirty="0">
                <a:solidFill>
                  <a:sysClr val="windowText" lastClr="000000"/>
                </a:solidFill>
                <a:latin typeface="+mn-ea"/>
              </a:rPr>
              <a:t>, </a:t>
            </a:r>
            <a:r>
              <a:rPr lang="ko-KR" altLang="en-US" sz="1300" dirty="0" err="1">
                <a:solidFill>
                  <a:sysClr val="windowText" lastClr="000000"/>
                </a:solidFill>
                <a:latin typeface="+mn-ea"/>
              </a:rPr>
              <a:t>조갑식</a:t>
            </a:r>
            <a:r>
              <a:rPr lang="ko-KR" altLang="en-US" sz="1300" dirty="0">
                <a:solidFill>
                  <a:sysClr val="windowText" lastClr="000000"/>
                </a:solidFill>
                <a:latin typeface="+mn-ea"/>
              </a:rPr>
              <a:t> 저</a:t>
            </a:r>
            <a:r>
              <a:rPr lang="en-US" altLang="ko-KR" sz="1300" dirty="0">
                <a:solidFill>
                  <a:sysClr val="windowText" lastClr="000000"/>
                </a:solidFill>
                <a:latin typeface="+mn-ea"/>
              </a:rPr>
              <a:t>&gt;</a:t>
            </a:r>
            <a:endParaRPr lang="ko-KR" altLang="en-US" sz="1300" dirty="0">
              <a:solidFill>
                <a:sysClr val="windowText" lastClr="000000"/>
              </a:solidFill>
              <a:latin typeface="+mn-ea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5E45A79D-93CC-811E-9D3A-58008B46D7E8}"/>
              </a:ext>
            </a:extLst>
          </p:cNvPr>
          <p:cNvGrpSpPr/>
          <p:nvPr/>
        </p:nvGrpSpPr>
        <p:grpSpPr>
          <a:xfrm>
            <a:off x="8591412" y="296078"/>
            <a:ext cx="2048295" cy="1355346"/>
            <a:chOff x="8169841" y="377660"/>
            <a:chExt cx="2048295" cy="1355346"/>
          </a:xfrm>
        </p:grpSpPr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BC3BBED8-F742-4123-D2BA-06231EEA8B8D}"/>
                </a:ext>
              </a:extLst>
            </p:cNvPr>
            <p:cNvGrpSpPr/>
            <p:nvPr/>
          </p:nvGrpSpPr>
          <p:grpSpPr>
            <a:xfrm>
              <a:off x="8546307" y="636644"/>
              <a:ext cx="1304687" cy="835367"/>
              <a:chOff x="2522532" y="2133071"/>
              <a:chExt cx="3463134" cy="2370137"/>
            </a:xfrm>
          </p:grpSpPr>
          <p:sp>
            <p:nvSpPr>
              <p:cNvPr id="37" name="Freeform 34">
                <a:extLst>
                  <a:ext uri="{FF2B5EF4-FFF2-40B4-BE49-F238E27FC236}">
                    <a16:creationId xmlns:a16="http://schemas.microsoft.com/office/drawing/2014/main" id="{A73529CB-499A-A0C0-4443-7C2CCA679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41" y="4421452"/>
                <a:ext cx="46038" cy="41275"/>
              </a:xfrm>
              <a:custGeom>
                <a:avLst/>
                <a:gdLst>
                  <a:gd name="T0" fmla="*/ 28 w 87"/>
                  <a:gd name="T1" fmla="*/ 0 h 78"/>
                  <a:gd name="T2" fmla="*/ 26 w 87"/>
                  <a:gd name="T3" fmla="*/ 0 h 78"/>
                  <a:gd name="T4" fmla="*/ 23 w 87"/>
                  <a:gd name="T5" fmla="*/ 0 h 78"/>
                  <a:gd name="T6" fmla="*/ 19 w 87"/>
                  <a:gd name="T7" fmla="*/ 3 h 78"/>
                  <a:gd name="T8" fmla="*/ 15 w 87"/>
                  <a:gd name="T9" fmla="*/ 8 h 78"/>
                  <a:gd name="T10" fmla="*/ 11 w 87"/>
                  <a:gd name="T11" fmla="*/ 9 h 78"/>
                  <a:gd name="T12" fmla="*/ 8 w 87"/>
                  <a:gd name="T13" fmla="*/ 12 h 78"/>
                  <a:gd name="T14" fmla="*/ 5 w 87"/>
                  <a:gd name="T15" fmla="*/ 19 h 78"/>
                  <a:gd name="T16" fmla="*/ 2 w 87"/>
                  <a:gd name="T17" fmla="*/ 25 h 78"/>
                  <a:gd name="T18" fmla="*/ 0 w 87"/>
                  <a:gd name="T19" fmla="*/ 34 h 78"/>
                  <a:gd name="T20" fmla="*/ 6 w 87"/>
                  <a:gd name="T21" fmla="*/ 49 h 78"/>
                  <a:gd name="T22" fmla="*/ 11 w 87"/>
                  <a:gd name="T23" fmla="*/ 55 h 78"/>
                  <a:gd name="T24" fmla="*/ 23 w 87"/>
                  <a:gd name="T25" fmla="*/ 70 h 78"/>
                  <a:gd name="T26" fmla="*/ 42 w 87"/>
                  <a:gd name="T27" fmla="*/ 77 h 78"/>
                  <a:gd name="T28" fmla="*/ 48 w 87"/>
                  <a:gd name="T29" fmla="*/ 78 h 78"/>
                  <a:gd name="T30" fmla="*/ 52 w 87"/>
                  <a:gd name="T31" fmla="*/ 78 h 78"/>
                  <a:gd name="T32" fmla="*/ 62 w 87"/>
                  <a:gd name="T33" fmla="*/ 78 h 78"/>
                  <a:gd name="T34" fmla="*/ 72 w 87"/>
                  <a:gd name="T35" fmla="*/ 75 h 78"/>
                  <a:gd name="T36" fmla="*/ 78 w 87"/>
                  <a:gd name="T37" fmla="*/ 74 h 78"/>
                  <a:gd name="T38" fmla="*/ 87 w 87"/>
                  <a:gd name="T39" fmla="*/ 64 h 78"/>
                  <a:gd name="T40" fmla="*/ 87 w 87"/>
                  <a:gd name="T41" fmla="*/ 58 h 78"/>
                  <a:gd name="T42" fmla="*/ 85 w 87"/>
                  <a:gd name="T43" fmla="*/ 45 h 78"/>
                  <a:gd name="T44" fmla="*/ 75 w 87"/>
                  <a:gd name="T45" fmla="*/ 34 h 78"/>
                  <a:gd name="T46" fmla="*/ 65 w 87"/>
                  <a:gd name="T47" fmla="*/ 23 h 78"/>
                  <a:gd name="T48" fmla="*/ 58 w 87"/>
                  <a:gd name="T49" fmla="*/ 12 h 78"/>
                  <a:gd name="T50" fmla="*/ 52 w 87"/>
                  <a:gd name="T51" fmla="*/ 6 h 78"/>
                  <a:gd name="T52" fmla="*/ 47 w 87"/>
                  <a:gd name="T53" fmla="*/ 3 h 78"/>
                  <a:gd name="T54" fmla="*/ 42 w 87"/>
                  <a:gd name="T55" fmla="*/ 0 h 78"/>
                  <a:gd name="T56" fmla="*/ 38 w 87"/>
                  <a:gd name="T57" fmla="*/ 0 h 78"/>
                  <a:gd name="T58" fmla="*/ 35 w 87"/>
                  <a:gd name="T59" fmla="*/ 0 h 78"/>
                  <a:gd name="T60" fmla="*/ 34 w 87"/>
                  <a:gd name="T61" fmla="*/ 2 h 78"/>
                  <a:gd name="T62" fmla="*/ 31 w 87"/>
                  <a:gd name="T63" fmla="*/ 0 h 78"/>
                  <a:gd name="T64" fmla="*/ 28 w 87"/>
                  <a:gd name="T6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28" y="0"/>
                    </a:moveTo>
                    <a:lnTo>
                      <a:pt x="26" y="0"/>
                    </a:lnTo>
                    <a:lnTo>
                      <a:pt x="23" y="0"/>
                    </a:lnTo>
                    <a:lnTo>
                      <a:pt x="19" y="3"/>
                    </a:lnTo>
                    <a:lnTo>
                      <a:pt x="15" y="8"/>
                    </a:lnTo>
                    <a:lnTo>
                      <a:pt x="11" y="9"/>
                    </a:lnTo>
                    <a:lnTo>
                      <a:pt x="8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6" y="49"/>
                    </a:lnTo>
                    <a:lnTo>
                      <a:pt x="11" y="55"/>
                    </a:lnTo>
                    <a:lnTo>
                      <a:pt x="23" y="70"/>
                    </a:lnTo>
                    <a:lnTo>
                      <a:pt x="42" y="77"/>
                    </a:lnTo>
                    <a:lnTo>
                      <a:pt x="48" y="78"/>
                    </a:lnTo>
                    <a:lnTo>
                      <a:pt x="52" y="78"/>
                    </a:lnTo>
                    <a:lnTo>
                      <a:pt x="62" y="78"/>
                    </a:lnTo>
                    <a:lnTo>
                      <a:pt x="72" y="75"/>
                    </a:lnTo>
                    <a:lnTo>
                      <a:pt x="78" y="74"/>
                    </a:lnTo>
                    <a:lnTo>
                      <a:pt x="87" y="64"/>
                    </a:lnTo>
                    <a:lnTo>
                      <a:pt x="87" y="58"/>
                    </a:lnTo>
                    <a:lnTo>
                      <a:pt x="85" y="45"/>
                    </a:lnTo>
                    <a:lnTo>
                      <a:pt x="75" y="34"/>
                    </a:lnTo>
                    <a:lnTo>
                      <a:pt x="65" y="23"/>
                    </a:lnTo>
                    <a:lnTo>
                      <a:pt x="58" y="12"/>
                    </a:lnTo>
                    <a:lnTo>
                      <a:pt x="52" y="6"/>
                    </a:lnTo>
                    <a:lnTo>
                      <a:pt x="47" y="3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4" y="2"/>
                    </a:lnTo>
                    <a:lnTo>
                      <a:pt x="31" y="0"/>
                    </a:lnTo>
                    <a:lnTo>
                      <a:pt x="2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39">
                <a:extLst>
                  <a:ext uri="{FF2B5EF4-FFF2-40B4-BE49-F238E27FC236}">
                    <a16:creationId xmlns:a16="http://schemas.microsoft.com/office/drawing/2014/main" id="{BDE84B5B-1DB5-E260-3CE3-755D3F775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9390" y="4348427"/>
                <a:ext cx="38100" cy="39688"/>
              </a:xfrm>
              <a:custGeom>
                <a:avLst/>
                <a:gdLst>
                  <a:gd name="T0" fmla="*/ 32 w 71"/>
                  <a:gd name="T1" fmla="*/ 0 h 76"/>
                  <a:gd name="T2" fmla="*/ 29 w 71"/>
                  <a:gd name="T3" fmla="*/ 0 h 76"/>
                  <a:gd name="T4" fmla="*/ 26 w 71"/>
                  <a:gd name="T5" fmla="*/ 0 h 76"/>
                  <a:gd name="T6" fmla="*/ 19 w 71"/>
                  <a:gd name="T7" fmla="*/ 3 h 76"/>
                  <a:gd name="T8" fmla="*/ 6 w 71"/>
                  <a:gd name="T9" fmla="*/ 14 h 76"/>
                  <a:gd name="T10" fmla="*/ 2 w 71"/>
                  <a:gd name="T11" fmla="*/ 21 h 76"/>
                  <a:gd name="T12" fmla="*/ 0 w 71"/>
                  <a:gd name="T13" fmla="*/ 33 h 76"/>
                  <a:gd name="T14" fmla="*/ 5 w 71"/>
                  <a:gd name="T15" fmla="*/ 44 h 76"/>
                  <a:gd name="T16" fmla="*/ 12 w 71"/>
                  <a:gd name="T17" fmla="*/ 54 h 76"/>
                  <a:gd name="T18" fmla="*/ 21 w 71"/>
                  <a:gd name="T19" fmla="*/ 63 h 76"/>
                  <a:gd name="T20" fmla="*/ 25 w 71"/>
                  <a:gd name="T21" fmla="*/ 70 h 76"/>
                  <a:gd name="T22" fmla="*/ 31 w 71"/>
                  <a:gd name="T23" fmla="*/ 75 h 76"/>
                  <a:gd name="T24" fmla="*/ 34 w 71"/>
                  <a:gd name="T25" fmla="*/ 76 h 76"/>
                  <a:gd name="T26" fmla="*/ 36 w 71"/>
                  <a:gd name="T27" fmla="*/ 76 h 76"/>
                  <a:gd name="T28" fmla="*/ 38 w 71"/>
                  <a:gd name="T29" fmla="*/ 76 h 76"/>
                  <a:gd name="T30" fmla="*/ 38 w 71"/>
                  <a:gd name="T31" fmla="*/ 76 h 76"/>
                  <a:gd name="T32" fmla="*/ 42 w 71"/>
                  <a:gd name="T33" fmla="*/ 75 h 76"/>
                  <a:gd name="T34" fmla="*/ 44 w 71"/>
                  <a:gd name="T35" fmla="*/ 72 h 76"/>
                  <a:gd name="T36" fmla="*/ 45 w 71"/>
                  <a:gd name="T37" fmla="*/ 70 h 76"/>
                  <a:gd name="T38" fmla="*/ 47 w 71"/>
                  <a:gd name="T39" fmla="*/ 72 h 76"/>
                  <a:gd name="T40" fmla="*/ 48 w 71"/>
                  <a:gd name="T41" fmla="*/ 75 h 76"/>
                  <a:gd name="T42" fmla="*/ 55 w 71"/>
                  <a:gd name="T43" fmla="*/ 73 h 76"/>
                  <a:gd name="T44" fmla="*/ 64 w 71"/>
                  <a:gd name="T45" fmla="*/ 65 h 76"/>
                  <a:gd name="T46" fmla="*/ 64 w 71"/>
                  <a:gd name="T47" fmla="*/ 59 h 76"/>
                  <a:gd name="T48" fmla="*/ 64 w 71"/>
                  <a:gd name="T49" fmla="*/ 59 h 76"/>
                  <a:gd name="T50" fmla="*/ 70 w 71"/>
                  <a:gd name="T51" fmla="*/ 53 h 76"/>
                  <a:gd name="T52" fmla="*/ 71 w 71"/>
                  <a:gd name="T53" fmla="*/ 44 h 76"/>
                  <a:gd name="T54" fmla="*/ 70 w 71"/>
                  <a:gd name="T55" fmla="*/ 29 h 76"/>
                  <a:gd name="T56" fmla="*/ 61 w 71"/>
                  <a:gd name="T57" fmla="*/ 16 h 76"/>
                  <a:gd name="T58" fmla="*/ 57 w 71"/>
                  <a:gd name="T59" fmla="*/ 8 h 76"/>
                  <a:gd name="T60" fmla="*/ 41 w 71"/>
                  <a:gd name="T61" fmla="*/ 0 h 76"/>
                  <a:gd name="T62" fmla="*/ 32 w 71"/>
                  <a:gd name="T6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1" h="76">
                    <a:moveTo>
                      <a:pt x="32" y="0"/>
                    </a:moveTo>
                    <a:lnTo>
                      <a:pt x="29" y="0"/>
                    </a:lnTo>
                    <a:lnTo>
                      <a:pt x="26" y="0"/>
                    </a:lnTo>
                    <a:lnTo>
                      <a:pt x="19" y="3"/>
                    </a:lnTo>
                    <a:lnTo>
                      <a:pt x="6" y="14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5" y="44"/>
                    </a:lnTo>
                    <a:lnTo>
                      <a:pt x="12" y="54"/>
                    </a:lnTo>
                    <a:lnTo>
                      <a:pt x="21" y="63"/>
                    </a:lnTo>
                    <a:lnTo>
                      <a:pt x="25" y="70"/>
                    </a:lnTo>
                    <a:lnTo>
                      <a:pt x="31" y="75"/>
                    </a:lnTo>
                    <a:lnTo>
                      <a:pt x="34" y="76"/>
                    </a:lnTo>
                    <a:lnTo>
                      <a:pt x="36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42" y="75"/>
                    </a:lnTo>
                    <a:lnTo>
                      <a:pt x="44" y="72"/>
                    </a:lnTo>
                    <a:lnTo>
                      <a:pt x="45" y="70"/>
                    </a:lnTo>
                    <a:lnTo>
                      <a:pt x="47" y="72"/>
                    </a:lnTo>
                    <a:lnTo>
                      <a:pt x="48" y="75"/>
                    </a:lnTo>
                    <a:lnTo>
                      <a:pt x="55" y="73"/>
                    </a:lnTo>
                    <a:lnTo>
                      <a:pt x="64" y="65"/>
                    </a:lnTo>
                    <a:lnTo>
                      <a:pt x="64" y="59"/>
                    </a:lnTo>
                    <a:lnTo>
                      <a:pt x="64" y="59"/>
                    </a:lnTo>
                    <a:lnTo>
                      <a:pt x="70" y="53"/>
                    </a:lnTo>
                    <a:lnTo>
                      <a:pt x="71" y="44"/>
                    </a:lnTo>
                    <a:lnTo>
                      <a:pt x="70" y="29"/>
                    </a:lnTo>
                    <a:lnTo>
                      <a:pt x="61" y="16"/>
                    </a:lnTo>
                    <a:lnTo>
                      <a:pt x="57" y="8"/>
                    </a:lnTo>
                    <a:lnTo>
                      <a:pt x="41" y="0"/>
                    </a:lnTo>
                    <a:lnTo>
                      <a:pt x="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Freeform 43">
                <a:extLst>
                  <a:ext uri="{FF2B5EF4-FFF2-40B4-BE49-F238E27FC236}">
                    <a16:creationId xmlns:a16="http://schemas.microsoft.com/office/drawing/2014/main" id="{FCCAC332-539E-8531-F801-F420C3B568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966" y="4108714"/>
                <a:ext cx="12700" cy="12700"/>
              </a:xfrm>
              <a:custGeom>
                <a:avLst/>
                <a:gdLst>
                  <a:gd name="T0" fmla="*/ 13 w 25"/>
                  <a:gd name="T1" fmla="*/ 0 h 25"/>
                  <a:gd name="T2" fmla="*/ 10 w 25"/>
                  <a:gd name="T3" fmla="*/ 0 h 25"/>
                  <a:gd name="T4" fmla="*/ 7 w 25"/>
                  <a:gd name="T5" fmla="*/ 0 h 25"/>
                  <a:gd name="T6" fmla="*/ 2 w 25"/>
                  <a:gd name="T7" fmla="*/ 3 h 25"/>
                  <a:gd name="T8" fmla="*/ 0 w 25"/>
                  <a:gd name="T9" fmla="*/ 22 h 25"/>
                  <a:gd name="T10" fmla="*/ 6 w 25"/>
                  <a:gd name="T11" fmla="*/ 25 h 25"/>
                  <a:gd name="T12" fmla="*/ 18 w 25"/>
                  <a:gd name="T13" fmla="*/ 25 h 25"/>
                  <a:gd name="T14" fmla="*/ 23 w 25"/>
                  <a:gd name="T15" fmla="*/ 20 h 25"/>
                  <a:gd name="T16" fmla="*/ 25 w 25"/>
                  <a:gd name="T17" fmla="*/ 13 h 25"/>
                  <a:gd name="T18" fmla="*/ 25 w 25"/>
                  <a:gd name="T19" fmla="*/ 10 h 25"/>
                  <a:gd name="T20" fmla="*/ 25 w 25"/>
                  <a:gd name="T21" fmla="*/ 7 h 25"/>
                  <a:gd name="T22" fmla="*/ 20 w 25"/>
                  <a:gd name="T23" fmla="*/ 2 h 25"/>
                  <a:gd name="T24" fmla="*/ 13 w 25"/>
                  <a:gd name="T2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3" y="0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2" y="3"/>
                    </a:lnTo>
                    <a:lnTo>
                      <a:pt x="0" y="22"/>
                    </a:lnTo>
                    <a:lnTo>
                      <a:pt x="6" y="25"/>
                    </a:lnTo>
                    <a:lnTo>
                      <a:pt x="18" y="25"/>
                    </a:lnTo>
                    <a:lnTo>
                      <a:pt x="23" y="20"/>
                    </a:lnTo>
                    <a:lnTo>
                      <a:pt x="25" y="13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0" y="2"/>
                    </a:lnTo>
                    <a:lnTo>
                      <a:pt x="1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53">
                <a:extLst>
                  <a:ext uri="{FF2B5EF4-FFF2-40B4-BE49-F238E27FC236}">
                    <a16:creationId xmlns:a16="http://schemas.microsoft.com/office/drawing/2014/main" id="{8D7538D3-53D6-5663-048D-B3698FC8D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3241" y="4430977"/>
                <a:ext cx="6350" cy="12700"/>
              </a:xfrm>
              <a:custGeom>
                <a:avLst/>
                <a:gdLst>
                  <a:gd name="T0" fmla="*/ 14 w 14"/>
                  <a:gd name="T1" fmla="*/ 25 h 25"/>
                  <a:gd name="T2" fmla="*/ 6 w 14"/>
                  <a:gd name="T3" fmla="*/ 19 h 25"/>
                  <a:gd name="T4" fmla="*/ 0 w 14"/>
                  <a:gd name="T5" fmla="*/ 6 h 25"/>
                  <a:gd name="T6" fmla="*/ 0 w 14"/>
                  <a:gd name="T7" fmla="*/ 0 h 25"/>
                  <a:gd name="T8" fmla="*/ 6 w 14"/>
                  <a:gd name="T9" fmla="*/ 5 h 25"/>
                  <a:gd name="T10" fmla="*/ 7 w 14"/>
                  <a:gd name="T11" fmla="*/ 9 h 25"/>
                  <a:gd name="T12" fmla="*/ 7 w 14"/>
                  <a:gd name="T13" fmla="*/ 13 h 25"/>
                  <a:gd name="T14" fmla="*/ 10 w 14"/>
                  <a:gd name="T15" fmla="*/ 19 h 25"/>
                  <a:gd name="T16" fmla="*/ 14 w 14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14" y="25"/>
                    </a:moveTo>
                    <a:lnTo>
                      <a:pt x="6" y="1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7" y="9"/>
                    </a:lnTo>
                    <a:lnTo>
                      <a:pt x="7" y="13"/>
                    </a:lnTo>
                    <a:lnTo>
                      <a:pt x="10" y="19"/>
                    </a:lnTo>
                    <a:lnTo>
                      <a:pt x="14" y="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54">
                <a:extLst>
                  <a:ext uri="{FF2B5EF4-FFF2-40B4-BE49-F238E27FC236}">
                    <a16:creationId xmlns:a16="http://schemas.microsoft.com/office/drawing/2014/main" id="{1845D083-B1C4-AD02-6889-174EC77D6D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0727" y="4134643"/>
                <a:ext cx="1588" cy="7938"/>
              </a:xfrm>
              <a:custGeom>
                <a:avLst/>
                <a:gdLst>
                  <a:gd name="T0" fmla="*/ 3 w 3"/>
                  <a:gd name="T1" fmla="*/ 17 h 17"/>
                  <a:gd name="T2" fmla="*/ 1 w 3"/>
                  <a:gd name="T3" fmla="*/ 17 h 17"/>
                  <a:gd name="T4" fmla="*/ 0 w 3"/>
                  <a:gd name="T5" fmla="*/ 0 h 17"/>
                  <a:gd name="T6" fmla="*/ 1 w 3"/>
                  <a:gd name="T7" fmla="*/ 9 h 17"/>
                  <a:gd name="T8" fmla="*/ 3 w 3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7">
                    <a:moveTo>
                      <a:pt x="3" y="17"/>
                    </a:moveTo>
                    <a:lnTo>
                      <a:pt x="1" y="17"/>
                    </a:lnTo>
                    <a:lnTo>
                      <a:pt x="0" y="0"/>
                    </a:lnTo>
                    <a:lnTo>
                      <a:pt x="1" y="9"/>
                    </a:lnTo>
                    <a:lnTo>
                      <a:pt x="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Rectangle 87">
                <a:extLst>
                  <a:ext uri="{FF2B5EF4-FFF2-40B4-BE49-F238E27FC236}">
                    <a16:creationId xmlns:a16="http://schemas.microsoft.com/office/drawing/2014/main" id="{36C07000-397F-C71E-6BC1-98304984C1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490" y="3716602"/>
                <a:ext cx="30163" cy="223838"/>
              </a:xfrm>
              <a:prstGeom prst="rect">
                <a:avLst/>
              </a:pr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243">
                <a:extLst>
                  <a:ext uri="{FF2B5EF4-FFF2-40B4-BE49-F238E27FC236}">
                    <a16:creationId xmlns:a16="http://schemas.microsoft.com/office/drawing/2014/main" id="{DC281E27-989C-7355-30EF-5A771726DB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135" y="4414308"/>
                <a:ext cx="46038" cy="41275"/>
              </a:xfrm>
              <a:custGeom>
                <a:avLst/>
                <a:gdLst>
                  <a:gd name="T0" fmla="*/ 52 w 87"/>
                  <a:gd name="T1" fmla="*/ 78 h 78"/>
                  <a:gd name="T2" fmla="*/ 48 w 87"/>
                  <a:gd name="T3" fmla="*/ 78 h 78"/>
                  <a:gd name="T4" fmla="*/ 42 w 87"/>
                  <a:gd name="T5" fmla="*/ 77 h 78"/>
                  <a:gd name="T6" fmla="*/ 23 w 87"/>
                  <a:gd name="T7" fmla="*/ 70 h 78"/>
                  <a:gd name="T8" fmla="*/ 11 w 87"/>
                  <a:gd name="T9" fmla="*/ 55 h 78"/>
                  <a:gd name="T10" fmla="*/ 6 w 87"/>
                  <a:gd name="T11" fmla="*/ 49 h 78"/>
                  <a:gd name="T12" fmla="*/ 0 w 87"/>
                  <a:gd name="T13" fmla="*/ 34 h 78"/>
                  <a:gd name="T14" fmla="*/ 2 w 87"/>
                  <a:gd name="T15" fmla="*/ 25 h 78"/>
                  <a:gd name="T16" fmla="*/ 5 w 87"/>
                  <a:gd name="T17" fmla="*/ 19 h 78"/>
                  <a:gd name="T18" fmla="*/ 8 w 87"/>
                  <a:gd name="T19" fmla="*/ 12 h 78"/>
                  <a:gd name="T20" fmla="*/ 11 w 87"/>
                  <a:gd name="T21" fmla="*/ 9 h 78"/>
                  <a:gd name="T22" fmla="*/ 15 w 87"/>
                  <a:gd name="T23" fmla="*/ 8 h 78"/>
                  <a:gd name="T24" fmla="*/ 19 w 87"/>
                  <a:gd name="T25" fmla="*/ 3 h 78"/>
                  <a:gd name="T26" fmla="*/ 23 w 87"/>
                  <a:gd name="T27" fmla="*/ 0 h 78"/>
                  <a:gd name="T28" fmla="*/ 26 w 87"/>
                  <a:gd name="T29" fmla="*/ 0 h 78"/>
                  <a:gd name="T30" fmla="*/ 28 w 87"/>
                  <a:gd name="T31" fmla="*/ 0 h 78"/>
                  <a:gd name="T32" fmla="*/ 31 w 87"/>
                  <a:gd name="T33" fmla="*/ 0 h 78"/>
                  <a:gd name="T34" fmla="*/ 34 w 87"/>
                  <a:gd name="T35" fmla="*/ 2 h 78"/>
                  <a:gd name="T36" fmla="*/ 35 w 87"/>
                  <a:gd name="T37" fmla="*/ 0 h 78"/>
                  <a:gd name="T38" fmla="*/ 38 w 87"/>
                  <a:gd name="T39" fmla="*/ 0 h 78"/>
                  <a:gd name="T40" fmla="*/ 42 w 87"/>
                  <a:gd name="T41" fmla="*/ 0 h 78"/>
                  <a:gd name="T42" fmla="*/ 47 w 87"/>
                  <a:gd name="T43" fmla="*/ 3 h 78"/>
                  <a:gd name="T44" fmla="*/ 52 w 87"/>
                  <a:gd name="T45" fmla="*/ 6 h 78"/>
                  <a:gd name="T46" fmla="*/ 58 w 87"/>
                  <a:gd name="T47" fmla="*/ 12 h 78"/>
                  <a:gd name="T48" fmla="*/ 65 w 87"/>
                  <a:gd name="T49" fmla="*/ 23 h 78"/>
                  <a:gd name="T50" fmla="*/ 75 w 87"/>
                  <a:gd name="T51" fmla="*/ 34 h 78"/>
                  <a:gd name="T52" fmla="*/ 85 w 87"/>
                  <a:gd name="T53" fmla="*/ 45 h 78"/>
                  <a:gd name="T54" fmla="*/ 87 w 87"/>
                  <a:gd name="T55" fmla="*/ 58 h 78"/>
                  <a:gd name="T56" fmla="*/ 87 w 87"/>
                  <a:gd name="T57" fmla="*/ 64 h 78"/>
                  <a:gd name="T58" fmla="*/ 78 w 87"/>
                  <a:gd name="T59" fmla="*/ 74 h 78"/>
                  <a:gd name="T60" fmla="*/ 72 w 87"/>
                  <a:gd name="T61" fmla="*/ 75 h 78"/>
                  <a:gd name="T62" fmla="*/ 62 w 87"/>
                  <a:gd name="T63" fmla="*/ 78 h 78"/>
                  <a:gd name="T64" fmla="*/ 52 w 87"/>
                  <a:gd name="T6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52" y="78"/>
                    </a:moveTo>
                    <a:lnTo>
                      <a:pt x="48" y="78"/>
                    </a:lnTo>
                    <a:lnTo>
                      <a:pt x="42" y="77"/>
                    </a:lnTo>
                    <a:lnTo>
                      <a:pt x="23" y="70"/>
                    </a:lnTo>
                    <a:lnTo>
                      <a:pt x="11" y="55"/>
                    </a:lnTo>
                    <a:lnTo>
                      <a:pt x="6" y="49"/>
                    </a:lnTo>
                    <a:lnTo>
                      <a:pt x="0" y="34"/>
                    </a:lnTo>
                    <a:lnTo>
                      <a:pt x="2" y="25"/>
                    </a:lnTo>
                    <a:lnTo>
                      <a:pt x="5" y="19"/>
                    </a:lnTo>
                    <a:lnTo>
                      <a:pt x="8" y="12"/>
                    </a:lnTo>
                    <a:lnTo>
                      <a:pt x="11" y="9"/>
                    </a:lnTo>
                    <a:lnTo>
                      <a:pt x="15" y="8"/>
                    </a:lnTo>
                    <a:lnTo>
                      <a:pt x="19" y="3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5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7" y="3"/>
                    </a:lnTo>
                    <a:lnTo>
                      <a:pt x="52" y="6"/>
                    </a:lnTo>
                    <a:lnTo>
                      <a:pt x="58" y="12"/>
                    </a:lnTo>
                    <a:lnTo>
                      <a:pt x="65" y="23"/>
                    </a:lnTo>
                    <a:lnTo>
                      <a:pt x="75" y="34"/>
                    </a:lnTo>
                    <a:lnTo>
                      <a:pt x="85" y="45"/>
                    </a:lnTo>
                    <a:lnTo>
                      <a:pt x="87" y="58"/>
                    </a:lnTo>
                    <a:lnTo>
                      <a:pt x="87" y="64"/>
                    </a:lnTo>
                    <a:lnTo>
                      <a:pt x="78" y="74"/>
                    </a:lnTo>
                    <a:lnTo>
                      <a:pt x="72" y="75"/>
                    </a:lnTo>
                    <a:lnTo>
                      <a:pt x="62" y="78"/>
                    </a:lnTo>
                    <a:lnTo>
                      <a:pt x="52" y="7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244">
                <a:extLst>
                  <a:ext uri="{FF2B5EF4-FFF2-40B4-BE49-F238E27FC236}">
                    <a16:creationId xmlns:a16="http://schemas.microsoft.com/office/drawing/2014/main" id="{B59727B2-C0A8-F16A-9EB5-C6D197FA7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7835" y="4423833"/>
                <a:ext cx="6350" cy="12700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6 h 25"/>
                  <a:gd name="T4" fmla="*/ 6 w 14"/>
                  <a:gd name="T5" fmla="*/ 19 h 25"/>
                  <a:gd name="T6" fmla="*/ 14 w 14"/>
                  <a:gd name="T7" fmla="*/ 25 h 25"/>
                  <a:gd name="T8" fmla="*/ 10 w 14"/>
                  <a:gd name="T9" fmla="*/ 19 h 25"/>
                  <a:gd name="T10" fmla="*/ 7 w 14"/>
                  <a:gd name="T11" fmla="*/ 13 h 25"/>
                  <a:gd name="T12" fmla="*/ 7 w 14"/>
                  <a:gd name="T13" fmla="*/ 9 h 25"/>
                  <a:gd name="T14" fmla="*/ 6 w 14"/>
                  <a:gd name="T15" fmla="*/ 5 h 25"/>
                  <a:gd name="T16" fmla="*/ 0 w 14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lnTo>
                      <a:pt x="0" y="6"/>
                    </a:lnTo>
                    <a:lnTo>
                      <a:pt x="6" y="19"/>
                    </a:lnTo>
                    <a:lnTo>
                      <a:pt x="14" y="25"/>
                    </a:lnTo>
                    <a:lnTo>
                      <a:pt x="10" y="19"/>
                    </a:lnTo>
                    <a:lnTo>
                      <a:pt x="7" y="13"/>
                    </a:lnTo>
                    <a:lnTo>
                      <a:pt x="7" y="9"/>
                    </a:lnTo>
                    <a:lnTo>
                      <a:pt x="6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245">
                <a:extLst>
                  <a:ext uri="{FF2B5EF4-FFF2-40B4-BE49-F238E27FC236}">
                    <a16:creationId xmlns:a16="http://schemas.microsoft.com/office/drawing/2014/main" id="{356F9C00-3B47-4CAD-9961-7B7AADAA45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7560" y="4101571"/>
                <a:ext cx="12700" cy="12700"/>
              </a:xfrm>
              <a:custGeom>
                <a:avLst/>
                <a:gdLst>
                  <a:gd name="T0" fmla="*/ 18 w 25"/>
                  <a:gd name="T1" fmla="*/ 25 h 25"/>
                  <a:gd name="T2" fmla="*/ 6 w 25"/>
                  <a:gd name="T3" fmla="*/ 25 h 25"/>
                  <a:gd name="T4" fmla="*/ 0 w 25"/>
                  <a:gd name="T5" fmla="*/ 22 h 25"/>
                  <a:gd name="T6" fmla="*/ 2 w 25"/>
                  <a:gd name="T7" fmla="*/ 3 h 25"/>
                  <a:gd name="T8" fmla="*/ 7 w 25"/>
                  <a:gd name="T9" fmla="*/ 0 h 25"/>
                  <a:gd name="T10" fmla="*/ 10 w 25"/>
                  <a:gd name="T11" fmla="*/ 0 h 25"/>
                  <a:gd name="T12" fmla="*/ 13 w 25"/>
                  <a:gd name="T13" fmla="*/ 0 h 25"/>
                  <a:gd name="T14" fmla="*/ 20 w 25"/>
                  <a:gd name="T15" fmla="*/ 2 h 25"/>
                  <a:gd name="T16" fmla="*/ 25 w 25"/>
                  <a:gd name="T17" fmla="*/ 7 h 25"/>
                  <a:gd name="T18" fmla="*/ 25 w 25"/>
                  <a:gd name="T19" fmla="*/ 10 h 25"/>
                  <a:gd name="T20" fmla="*/ 25 w 25"/>
                  <a:gd name="T21" fmla="*/ 13 h 25"/>
                  <a:gd name="T22" fmla="*/ 23 w 25"/>
                  <a:gd name="T23" fmla="*/ 20 h 25"/>
                  <a:gd name="T24" fmla="*/ 18 w 25"/>
                  <a:gd name="T2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8" y="25"/>
                    </a:moveTo>
                    <a:lnTo>
                      <a:pt x="6" y="25"/>
                    </a:lnTo>
                    <a:lnTo>
                      <a:pt x="0" y="22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20" y="2"/>
                    </a:lnTo>
                    <a:lnTo>
                      <a:pt x="25" y="7"/>
                    </a:lnTo>
                    <a:lnTo>
                      <a:pt x="25" y="10"/>
                    </a:lnTo>
                    <a:lnTo>
                      <a:pt x="25" y="13"/>
                    </a:lnTo>
                    <a:lnTo>
                      <a:pt x="23" y="20"/>
                    </a:lnTo>
                    <a:lnTo>
                      <a:pt x="18" y="25"/>
                    </a:lnTo>
                    <a:close/>
                  </a:path>
                </a:pathLst>
              </a:custGeom>
              <a:solidFill>
                <a:srgbClr val="E27D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Freeform 265">
                <a:extLst>
                  <a:ext uri="{FF2B5EF4-FFF2-40B4-BE49-F238E27FC236}">
                    <a16:creationId xmlns:a16="http://schemas.microsoft.com/office/drawing/2014/main" id="{A21C2D10-C383-E12A-E0F5-2150E51CC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170" y="4420658"/>
                <a:ext cx="2760665" cy="82550"/>
              </a:xfrm>
              <a:custGeom>
                <a:avLst/>
                <a:gdLst>
                  <a:gd name="T0" fmla="*/ 5217 w 5217"/>
                  <a:gd name="T1" fmla="*/ 78 h 154"/>
                  <a:gd name="T2" fmla="*/ 5216 w 5217"/>
                  <a:gd name="T3" fmla="*/ 81 h 154"/>
                  <a:gd name="T4" fmla="*/ 5188 w 5217"/>
                  <a:gd name="T5" fmla="*/ 89 h 154"/>
                  <a:gd name="T6" fmla="*/ 5105 w 5217"/>
                  <a:gd name="T7" fmla="*/ 101 h 154"/>
                  <a:gd name="T8" fmla="*/ 4785 w 5217"/>
                  <a:gd name="T9" fmla="*/ 121 h 154"/>
                  <a:gd name="T10" fmla="*/ 4077 w 5217"/>
                  <a:gd name="T11" fmla="*/ 141 h 154"/>
                  <a:gd name="T12" fmla="*/ 3141 w 5217"/>
                  <a:gd name="T13" fmla="*/ 153 h 154"/>
                  <a:gd name="T14" fmla="*/ 2609 w 5217"/>
                  <a:gd name="T15" fmla="*/ 154 h 154"/>
                  <a:gd name="T16" fmla="*/ 2076 w 5217"/>
                  <a:gd name="T17" fmla="*/ 153 h 154"/>
                  <a:gd name="T18" fmla="*/ 1140 w 5217"/>
                  <a:gd name="T19" fmla="*/ 141 h 154"/>
                  <a:gd name="T20" fmla="*/ 432 w 5217"/>
                  <a:gd name="T21" fmla="*/ 121 h 154"/>
                  <a:gd name="T22" fmla="*/ 114 w 5217"/>
                  <a:gd name="T23" fmla="*/ 101 h 154"/>
                  <a:gd name="T24" fmla="*/ 29 w 5217"/>
                  <a:gd name="T25" fmla="*/ 89 h 154"/>
                  <a:gd name="T26" fmla="*/ 1 w 5217"/>
                  <a:gd name="T27" fmla="*/ 81 h 154"/>
                  <a:gd name="T28" fmla="*/ 0 w 5217"/>
                  <a:gd name="T29" fmla="*/ 78 h 154"/>
                  <a:gd name="T30" fmla="*/ 1 w 5217"/>
                  <a:gd name="T31" fmla="*/ 73 h 154"/>
                  <a:gd name="T32" fmla="*/ 29 w 5217"/>
                  <a:gd name="T33" fmla="*/ 66 h 154"/>
                  <a:gd name="T34" fmla="*/ 114 w 5217"/>
                  <a:gd name="T35" fmla="*/ 55 h 154"/>
                  <a:gd name="T36" fmla="*/ 432 w 5217"/>
                  <a:gd name="T37" fmla="*/ 35 h 154"/>
                  <a:gd name="T38" fmla="*/ 1140 w 5217"/>
                  <a:gd name="T39" fmla="*/ 13 h 154"/>
                  <a:gd name="T40" fmla="*/ 2076 w 5217"/>
                  <a:gd name="T41" fmla="*/ 1 h 154"/>
                  <a:gd name="T42" fmla="*/ 2609 w 5217"/>
                  <a:gd name="T43" fmla="*/ 0 h 154"/>
                  <a:gd name="T44" fmla="*/ 3141 w 5217"/>
                  <a:gd name="T45" fmla="*/ 1 h 154"/>
                  <a:gd name="T46" fmla="*/ 4077 w 5217"/>
                  <a:gd name="T47" fmla="*/ 13 h 154"/>
                  <a:gd name="T48" fmla="*/ 4785 w 5217"/>
                  <a:gd name="T49" fmla="*/ 35 h 154"/>
                  <a:gd name="T50" fmla="*/ 5105 w 5217"/>
                  <a:gd name="T51" fmla="*/ 55 h 154"/>
                  <a:gd name="T52" fmla="*/ 5188 w 5217"/>
                  <a:gd name="T53" fmla="*/ 66 h 154"/>
                  <a:gd name="T54" fmla="*/ 5216 w 5217"/>
                  <a:gd name="T55" fmla="*/ 73 h 154"/>
                  <a:gd name="T56" fmla="*/ 5217 w 5217"/>
                  <a:gd name="T57" fmla="*/ 7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17" h="154">
                    <a:moveTo>
                      <a:pt x="5217" y="78"/>
                    </a:moveTo>
                    <a:lnTo>
                      <a:pt x="5216" y="81"/>
                    </a:lnTo>
                    <a:lnTo>
                      <a:pt x="5188" y="89"/>
                    </a:lnTo>
                    <a:lnTo>
                      <a:pt x="5105" y="101"/>
                    </a:lnTo>
                    <a:lnTo>
                      <a:pt x="4785" y="121"/>
                    </a:lnTo>
                    <a:lnTo>
                      <a:pt x="4077" y="141"/>
                    </a:lnTo>
                    <a:lnTo>
                      <a:pt x="3141" y="153"/>
                    </a:lnTo>
                    <a:lnTo>
                      <a:pt x="2609" y="154"/>
                    </a:lnTo>
                    <a:lnTo>
                      <a:pt x="2076" y="153"/>
                    </a:lnTo>
                    <a:lnTo>
                      <a:pt x="1140" y="141"/>
                    </a:lnTo>
                    <a:lnTo>
                      <a:pt x="432" y="121"/>
                    </a:lnTo>
                    <a:lnTo>
                      <a:pt x="114" y="101"/>
                    </a:lnTo>
                    <a:lnTo>
                      <a:pt x="29" y="89"/>
                    </a:lnTo>
                    <a:lnTo>
                      <a:pt x="1" y="81"/>
                    </a:lnTo>
                    <a:lnTo>
                      <a:pt x="0" y="78"/>
                    </a:lnTo>
                    <a:lnTo>
                      <a:pt x="1" y="73"/>
                    </a:lnTo>
                    <a:lnTo>
                      <a:pt x="29" y="66"/>
                    </a:lnTo>
                    <a:lnTo>
                      <a:pt x="114" y="55"/>
                    </a:lnTo>
                    <a:lnTo>
                      <a:pt x="432" y="35"/>
                    </a:lnTo>
                    <a:lnTo>
                      <a:pt x="1140" y="13"/>
                    </a:lnTo>
                    <a:lnTo>
                      <a:pt x="2076" y="1"/>
                    </a:lnTo>
                    <a:lnTo>
                      <a:pt x="2609" y="0"/>
                    </a:lnTo>
                    <a:lnTo>
                      <a:pt x="3141" y="1"/>
                    </a:lnTo>
                    <a:lnTo>
                      <a:pt x="4077" y="13"/>
                    </a:lnTo>
                    <a:lnTo>
                      <a:pt x="4785" y="35"/>
                    </a:lnTo>
                    <a:lnTo>
                      <a:pt x="5105" y="55"/>
                    </a:lnTo>
                    <a:lnTo>
                      <a:pt x="5188" y="66"/>
                    </a:lnTo>
                    <a:lnTo>
                      <a:pt x="5216" y="73"/>
                    </a:lnTo>
                    <a:lnTo>
                      <a:pt x="5217" y="78"/>
                    </a:lnTo>
                    <a:close/>
                  </a:path>
                </a:pathLst>
              </a:custGeom>
              <a:solidFill>
                <a:srgbClr val="F263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Rectangle 266">
                <a:extLst>
                  <a:ext uri="{FF2B5EF4-FFF2-40B4-BE49-F238E27FC236}">
                    <a16:creationId xmlns:a16="http://schemas.microsoft.com/office/drawing/2014/main" id="{7E426635-28CB-DF63-380E-51727D7FC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9758" y="3863446"/>
                <a:ext cx="2489202" cy="347663"/>
              </a:xfrm>
              <a:prstGeom prst="rect">
                <a:avLst/>
              </a:prstGeom>
              <a:solidFill>
                <a:srgbClr val="3423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267">
                <a:extLst>
                  <a:ext uri="{FF2B5EF4-FFF2-40B4-BE49-F238E27FC236}">
                    <a16:creationId xmlns:a16="http://schemas.microsoft.com/office/drawing/2014/main" id="{3DEE7C9E-F7BB-871D-29FB-A93D92079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883" y="2655358"/>
                <a:ext cx="2751140" cy="1592263"/>
              </a:xfrm>
              <a:custGeom>
                <a:avLst/>
                <a:gdLst>
                  <a:gd name="T0" fmla="*/ 16 w 5198"/>
                  <a:gd name="T1" fmla="*/ 2690 h 3011"/>
                  <a:gd name="T2" fmla="*/ 6 w 5198"/>
                  <a:gd name="T3" fmla="*/ 2465 h 3011"/>
                  <a:gd name="T4" fmla="*/ 253 w 5198"/>
                  <a:gd name="T5" fmla="*/ 1591 h 3011"/>
                  <a:gd name="T6" fmla="*/ 338 w 5198"/>
                  <a:gd name="T7" fmla="*/ 1393 h 3011"/>
                  <a:gd name="T8" fmla="*/ 472 w 5198"/>
                  <a:gd name="T9" fmla="*/ 1309 h 3011"/>
                  <a:gd name="T10" fmla="*/ 651 w 5198"/>
                  <a:gd name="T11" fmla="*/ 1201 h 3011"/>
                  <a:gd name="T12" fmla="*/ 719 w 5198"/>
                  <a:gd name="T13" fmla="*/ 1094 h 3011"/>
                  <a:gd name="T14" fmla="*/ 971 w 5198"/>
                  <a:gd name="T15" fmla="*/ 426 h 3011"/>
                  <a:gd name="T16" fmla="*/ 933 w 5198"/>
                  <a:gd name="T17" fmla="*/ 289 h 3011"/>
                  <a:gd name="T18" fmla="*/ 844 w 5198"/>
                  <a:gd name="T19" fmla="*/ 225 h 3011"/>
                  <a:gd name="T20" fmla="*/ 839 w 5198"/>
                  <a:gd name="T21" fmla="*/ 187 h 3011"/>
                  <a:gd name="T22" fmla="*/ 999 w 5198"/>
                  <a:gd name="T23" fmla="*/ 130 h 3011"/>
                  <a:gd name="T24" fmla="*/ 1155 w 5198"/>
                  <a:gd name="T25" fmla="*/ 99 h 3011"/>
                  <a:gd name="T26" fmla="*/ 1369 w 5198"/>
                  <a:gd name="T27" fmla="*/ 12 h 3011"/>
                  <a:gd name="T28" fmla="*/ 2055 w 5198"/>
                  <a:gd name="T29" fmla="*/ 0 h 3011"/>
                  <a:gd name="T30" fmla="*/ 3423 w 5198"/>
                  <a:gd name="T31" fmla="*/ 13 h 3011"/>
                  <a:gd name="T32" fmla="*/ 3627 w 5198"/>
                  <a:gd name="T33" fmla="*/ 125 h 3011"/>
                  <a:gd name="T34" fmla="*/ 3466 w 5198"/>
                  <a:gd name="T35" fmla="*/ 217 h 3011"/>
                  <a:gd name="T36" fmla="*/ 3416 w 5198"/>
                  <a:gd name="T37" fmla="*/ 330 h 3011"/>
                  <a:gd name="T38" fmla="*/ 3678 w 5198"/>
                  <a:gd name="T39" fmla="*/ 1207 h 3011"/>
                  <a:gd name="T40" fmla="*/ 3786 w 5198"/>
                  <a:gd name="T41" fmla="*/ 1283 h 3011"/>
                  <a:gd name="T42" fmla="*/ 3993 w 5198"/>
                  <a:gd name="T43" fmla="*/ 1312 h 3011"/>
                  <a:gd name="T44" fmla="*/ 5122 w 5198"/>
                  <a:gd name="T45" fmla="*/ 1814 h 3011"/>
                  <a:gd name="T46" fmla="*/ 5198 w 5198"/>
                  <a:gd name="T47" fmla="*/ 1940 h 3011"/>
                  <a:gd name="T48" fmla="*/ 5198 w 5198"/>
                  <a:gd name="T49" fmla="*/ 2799 h 3011"/>
                  <a:gd name="T50" fmla="*/ 5151 w 5198"/>
                  <a:gd name="T51" fmla="*/ 2907 h 3011"/>
                  <a:gd name="T52" fmla="*/ 4939 w 5198"/>
                  <a:gd name="T53" fmla="*/ 3002 h 3011"/>
                  <a:gd name="T54" fmla="*/ 4853 w 5198"/>
                  <a:gd name="T55" fmla="*/ 2867 h 3011"/>
                  <a:gd name="T56" fmla="*/ 4715 w 5198"/>
                  <a:gd name="T57" fmla="*/ 2557 h 3011"/>
                  <a:gd name="T58" fmla="*/ 4560 w 5198"/>
                  <a:gd name="T59" fmla="*/ 2428 h 3011"/>
                  <a:gd name="T60" fmla="*/ 4375 w 5198"/>
                  <a:gd name="T61" fmla="*/ 2388 h 3011"/>
                  <a:gd name="T62" fmla="*/ 4140 w 5198"/>
                  <a:gd name="T63" fmla="*/ 2428 h 3011"/>
                  <a:gd name="T64" fmla="*/ 3950 w 5198"/>
                  <a:gd name="T65" fmla="*/ 2557 h 3011"/>
                  <a:gd name="T66" fmla="*/ 3829 w 5198"/>
                  <a:gd name="T67" fmla="*/ 2758 h 3011"/>
                  <a:gd name="T68" fmla="*/ 3776 w 5198"/>
                  <a:gd name="T69" fmla="*/ 3011 h 3011"/>
                  <a:gd name="T70" fmla="*/ 1459 w 5198"/>
                  <a:gd name="T71" fmla="*/ 2867 h 3011"/>
                  <a:gd name="T72" fmla="*/ 1359 w 5198"/>
                  <a:gd name="T73" fmla="*/ 2612 h 3011"/>
                  <a:gd name="T74" fmla="*/ 1217 w 5198"/>
                  <a:gd name="T75" fmla="*/ 2462 h 3011"/>
                  <a:gd name="T76" fmla="*/ 991 w 5198"/>
                  <a:gd name="T77" fmla="*/ 2388 h 3011"/>
                  <a:gd name="T78" fmla="*/ 808 w 5198"/>
                  <a:gd name="T79" fmla="*/ 2401 h 3011"/>
                  <a:gd name="T80" fmla="*/ 605 w 5198"/>
                  <a:gd name="T81" fmla="*/ 2507 h 3011"/>
                  <a:gd name="T82" fmla="*/ 433 w 5198"/>
                  <a:gd name="T83" fmla="*/ 2758 h 3011"/>
                  <a:gd name="T84" fmla="*/ 367 w 5198"/>
                  <a:gd name="T85" fmla="*/ 3011 h 3011"/>
                  <a:gd name="T86" fmla="*/ 266 w 5198"/>
                  <a:gd name="T87" fmla="*/ 2992 h 3011"/>
                  <a:gd name="T88" fmla="*/ 99 w 5198"/>
                  <a:gd name="T89" fmla="*/ 2873 h 3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98" h="3011">
                    <a:moveTo>
                      <a:pt x="65" y="2837"/>
                    </a:moveTo>
                    <a:lnTo>
                      <a:pt x="55" y="2818"/>
                    </a:lnTo>
                    <a:lnTo>
                      <a:pt x="16" y="2690"/>
                    </a:lnTo>
                    <a:lnTo>
                      <a:pt x="0" y="2572"/>
                    </a:lnTo>
                    <a:lnTo>
                      <a:pt x="1" y="2504"/>
                    </a:lnTo>
                    <a:lnTo>
                      <a:pt x="6" y="2465"/>
                    </a:lnTo>
                    <a:lnTo>
                      <a:pt x="32" y="2344"/>
                    </a:lnTo>
                    <a:lnTo>
                      <a:pt x="95" y="2104"/>
                    </a:lnTo>
                    <a:lnTo>
                      <a:pt x="253" y="1591"/>
                    </a:lnTo>
                    <a:lnTo>
                      <a:pt x="288" y="1486"/>
                    </a:lnTo>
                    <a:lnTo>
                      <a:pt x="289" y="1472"/>
                    </a:lnTo>
                    <a:lnTo>
                      <a:pt x="338" y="1393"/>
                    </a:lnTo>
                    <a:lnTo>
                      <a:pt x="393" y="1348"/>
                    </a:lnTo>
                    <a:lnTo>
                      <a:pt x="442" y="1321"/>
                    </a:lnTo>
                    <a:lnTo>
                      <a:pt x="472" y="1309"/>
                    </a:lnTo>
                    <a:lnTo>
                      <a:pt x="492" y="1300"/>
                    </a:lnTo>
                    <a:lnTo>
                      <a:pt x="598" y="1244"/>
                    </a:lnTo>
                    <a:lnTo>
                      <a:pt x="651" y="1201"/>
                    </a:lnTo>
                    <a:lnTo>
                      <a:pt x="681" y="1166"/>
                    </a:lnTo>
                    <a:lnTo>
                      <a:pt x="691" y="1148"/>
                    </a:lnTo>
                    <a:lnTo>
                      <a:pt x="719" y="1094"/>
                    </a:lnTo>
                    <a:lnTo>
                      <a:pt x="805" y="877"/>
                    </a:lnTo>
                    <a:lnTo>
                      <a:pt x="943" y="504"/>
                    </a:lnTo>
                    <a:lnTo>
                      <a:pt x="971" y="426"/>
                    </a:lnTo>
                    <a:lnTo>
                      <a:pt x="972" y="406"/>
                    </a:lnTo>
                    <a:lnTo>
                      <a:pt x="952" y="323"/>
                    </a:lnTo>
                    <a:lnTo>
                      <a:pt x="933" y="289"/>
                    </a:lnTo>
                    <a:lnTo>
                      <a:pt x="906" y="258"/>
                    </a:lnTo>
                    <a:lnTo>
                      <a:pt x="868" y="233"/>
                    </a:lnTo>
                    <a:lnTo>
                      <a:pt x="844" y="225"/>
                    </a:lnTo>
                    <a:lnTo>
                      <a:pt x="841" y="222"/>
                    </a:lnTo>
                    <a:lnTo>
                      <a:pt x="834" y="202"/>
                    </a:lnTo>
                    <a:lnTo>
                      <a:pt x="839" y="187"/>
                    </a:lnTo>
                    <a:lnTo>
                      <a:pt x="848" y="180"/>
                    </a:lnTo>
                    <a:lnTo>
                      <a:pt x="884" y="164"/>
                    </a:lnTo>
                    <a:lnTo>
                      <a:pt x="999" y="130"/>
                    </a:lnTo>
                    <a:lnTo>
                      <a:pt x="1091" y="112"/>
                    </a:lnTo>
                    <a:lnTo>
                      <a:pt x="1139" y="108"/>
                    </a:lnTo>
                    <a:lnTo>
                      <a:pt x="1155" y="99"/>
                    </a:lnTo>
                    <a:lnTo>
                      <a:pt x="1248" y="52"/>
                    </a:lnTo>
                    <a:lnTo>
                      <a:pt x="1329" y="22"/>
                    </a:lnTo>
                    <a:lnTo>
                      <a:pt x="1369" y="12"/>
                    </a:lnTo>
                    <a:lnTo>
                      <a:pt x="1404" y="7"/>
                    </a:lnTo>
                    <a:lnTo>
                      <a:pt x="1594" y="1"/>
                    </a:lnTo>
                    <a:lnTo>
                      <a:pt x="2055" y="0"/>
                    </a:lnTo>
                    <a:lnTo>
                      <a:pt x="3162" y="9"/>
                    </a:lnTo>
                    <a:lnTo>
                      <a:pt x="3403" y="12"/>
                    </a:lnTo>
                    <a:lnTo>
                      <a:pt x="3423" y="13"/>
                    </a:lnTo>
                    <a:lnTo>
                      <a:pt x="3532" y="50"/>
                    </a:lnTo>
                    <a:lnTo>
                      <a:pt x="3593" y="91"/>
                    </a:lnTo>
                    <a:lnTo>
                      <a:pt x="3627" y="125"/>
                    </a:lnTo>
                    <a:lnTo>
                      <a:pt x="3643" y="147"/>
                    </a:lnTo>
                    <a:lnTo>
                      <a:pt x="3478" y="215"/>
                    </a:lnTo>
                    <a:lnTo>
                      <a:pt x="3466" y="217"/>
                    </a:lnTo>
                    <a:lnTo>
                      <a:pt x="3424" y="255"/>
                    </a:lnTo>
                    <a:lnTo>
                      <a:pt x="3414" y="295"/>
                    </a:lnTo>
                    <a:lnTo>
                      <a:pt x="3416" y="330"/>
                    </a:lnTo>
                    <a:lnTo>
                      <a:pt x="3421" y="351"/>
                    </a:lnTo>
                    <a:lnTo>
                      <a:pt x="3565" y="838"/>
                    </a:lnTo>
                    <a:lnTo>
                      <a:pt x="3678" y="1207"/>
                    </a:lnTo>
                    <a:lnTo>
                      <a:pt x="3681" y="1211"/>
                    </a:lnTo>
                    <a:lnTo>
                      <a:pt x="3722" y="1249"/>
                    </a:lnTo>
                    <a:lnTo>
                      <a:pt x="3786" y="1283"/>
                    </a:lnTo>
                    <a:lnTo>
                      <a:pt x="3842" y="1302"/>
                    </a:lnTo>
                    <a:lnTo>
                      <a:pt x="3911" y="1312"/>
                    </a:lnTo>
                    <a:lnTo>
                      <a:pt x="3993" y="1312"/>
                    </a:lnTo>
                    <a:lnTo>
                      <a:pt x="4041" y="1305"/>
                    </a:lnTo>
                    <a:lnTo>
                      <a:pt x="5111" y="1810"/>
                    </a:lnTo>
                    <a:lnTo>
                      <a:pt x="5122" y="1814"/>
                    </a:lnTo>
                    <a:lnTo>
                      <a:pt x="5171" y="1862"/>
                    </a:lnTo>
                    <a:lnTo>
                      <a:pt x="5191" y="1904"/>
                    </a:lnTo>
                    <a:lnTo>
                      <a:pt x="5198" y="1940"/>
                    </a:lnTo>
                    <a:lnTo>
                      <a:pt x="5198" y="1961"/>
                    </a:lnTo>
                    <a:lnTo>
                      <a:pt x="5198" y="2794"/>
                    </a:lnTo>
                    <a:lnTo>
                      <a:pt x="5198" y="2799"/>
                    </a:lnTo>
                    <a:lnTo>
                      <a:pt x="5193" y="2837"/>
                    </a:lnTo>
                    <a:lnTo>
                      <a:pt x="5178" y="2870"/>
                    </a:lnTo>
                    <a:lnTo>
                      <a:pt x="5151" y="2907"/>
                    </a:lnTo>
                    <a:lnTo>
                      <a:pt x="5105" y="2943"/>
                    </a:lnTo>
                    <a:lnTo>
                      <a:pt x="5036" y="2977"/>
                    </a:lnTo>
                    <a:lnTo>
                      <a:pt x="4939" y="3002"/>
                    </a:lnTo>
                    <a:lnTo>
                      <a:pt x="4877" y="3011"/>
                    </a:lnTo>
                    <a:lnTo>
                      <a:pt x="4876" y="2991"/>
                    </a:lnTo>
                    <a:lnTo>
                      <a:pt x="4853" y="2867"/>
                    </a:lnTo>
                    <a:lnTo>
                      <a:pt x="4821" y="2758"/>
                    </a:lnTo>
                    <a:lnTo>
                      <a:pt x="4769" y="2641"/>
                    </a:lnTo>
                    <a:lnTo>
                      <a:pt x="4715" y="2557"/>
                    </a:lnTo>
                    <a:lnTo>
                      <a:pt x="4670" y="2507"/>
                    </a:lnTo>
                    <a:lnTo>
                      <a:pt x="4619" y="2464"/>
                    </a:lnTo>
                    <a:lnTo>
                      <a:pt x="4560" y="2428"/>
                    </a:lnTo>
                    <a:lnTo>
                      <a:pt x="4493" y="2402"/>
                    </a:lnTo>
                    <a:lnTo>
                      <a:pt x="4416" y="2389"/>
                    </a:lnTo>
                    <a:lnTo>
                      <a:pt x="4375" y="2388"/>
                    </a:lnTo>
                    <a:lnTo>
                      <a:pt x="4321" y="2389"/>
                    </a:lnTo>
                    <a:lnTo>
                      <a:pt x="4225" y="2402"/>
                    </a:lnTo>
                    <a:lnTo>
                      <a:pt x="4140" y="2428"/>
                    </a:lnTo>
                    <a:lnTo>
                      <a:pt x="4067" y="2464"/>
                    </a:lnTo>
                    <a:lnTo>
                      <a:pt x="4003" y="2507"/>
                    </a:lnTo>
                    <a:lnTo>
                      <a:pt x="3950" y="2557"/>
                    </a:lnTo>
                    <a:lnTo>
                      <a:pt x="3907" y="2612"/>
                    </a:lnTo>
                    <a:lnTo>
                      <a:pt x="3871" y="2670"/>
                    </a:lnTo>
                    <a:lnTo>
                      <a:pt x="3829" y="2758"/>
                    </a:lnTo>
                    <a:lnTo>
                      <a:pt x="3796" y="2867"/>
                    </a:lnTo>
                    <a:lnTo>
                      <a:pt x="3776" y="2991"/>
                    </a:lnTo>
                    <a:lnTo>
                      <a:pt x="3776" y="3011"/>
                    </a:lnTo>
                    <a:lnTo>
                      <a:pt x="1476" y="3011"/>
                    </a:lnTo>
                    <a:lnTo>
                      <a:pt x="1476" y="2991"/>
                    </a:lnTo>
                    <a:lnTo>
                      <a:pt x="1459" y="2867"/>
                    </a:lnTo>
                    <a:lnTo>
                      <a:pt x="1428" y="2758"/>
                    </a:lnTo>
                    <a:lnTo>
                      <a:pt x="1391" y="2670"/>
                    </a:lnTo>
                    <a:lnTo>
                      <a:pt x="1359" y="2612"/>
                    </a:lnTo>
                    <a:lnTo>
                      <a:pt x="1320" y="2556"/>
                    </a:lnTo>
                    <a:lnTo>
                      <a:pt x="1273" y="2507"/>
                    </a:lnTo>
                    <a:lnTo>
                      <a:pt x="1217" y="2462"/>
                    </a:lnTo>
                    <a:lnTo>
                      <a:pt x="1152" y="2426"/>
                    </a:lnTo>
                    <a:lnTo>
                      <a:pt x="1077" y="2401"/>
                    </a:lnTo>
                    <a:lnTo>
                      <a:pt x="991" y="2388"/>
                    </a:lnTo>
                    <a:lnTo>
                      <a:pt x="943" y="2386"/>
                    </a:lnTo>
                    <a:lnTo>
                      <a:pt x="896" y="2388"/>
                    </a:lnTo>
                    <a:lnTo>
                      <a:pt x="808" y="2401"/>
                    </a:lnTo>
                    <a:lnTo>
                      <a:pt x="731" y="2426"/>
                    </a:lnTo>
                    <a:lnTo>
                      <a:pt x="664" y="2462"/>
                    </a:lnTo>
                    <a:lnTo>
                      <a:pt x="605" y="2507"/>
                    </a:lnTo>
                    <a:lnTo>
                      <a:pt x="554" y="2556"/>
                    </a:lnTo>
                    <a:lnTo>
                      <a:pt x="492" y="2640"/>
                    </a:lnTo>
                    <a:lnTo>
                      <a:pt x="433" y="2758"/>
                    </a:lnTo>
                    <a:lnTo>
                      <a:pt x="396" y="2867"/>
                    </a:lnTo>
                    <a:lnTo>
                      <a:pt x="369" y="2991"/>
                    </a:lnTo>
                    <a:lnTo>
                      <a:pt x="367" y="3011"/>
                    </a:lnTo>
                    <a:lnTo>
                      <a:pt x="364" y="3011"/>
                    </a:lnTo>
                    <a:lnTo>
                      <a:pt x="323" y="3011"/>
                    </a:lnTo>
                    <a:lnTo>
                      <a:pt x="266" y="2992"/>
                    </a:lnTo>
                    <a:lnTo>
                      <a:pt x="219" y="2968"/>
                    </a:lnTo>
                    <a:lnTo>
                      <a:pt x="163" y="2929"/>
                    </a:lnTo>
                    <a:lnTo>
                      <a:pt x="99" y="2873"/>
                    </a:lnTo>
                    <a:lnTo>
                      <a:pt x="65" y="2837"/>
                    </a:lnTo>
                    <a:close/>
                  </a:path>
                </a:pathLst>
              </a:custGeom>
              <a:solidFill>
                <a:srgbClr val="FAB7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Freeform 268">
                <a:extLst>
                  <a:ext uri="{FF2B5EF4-FFF2-40B4-BE49-F238E27FC236}">
                    <a16:creationId xmlns:a16="http://schemas.microsoft.com/office/drawing/2014/main" id="{07E95381-69B1-A502-BEEE-5A5821E125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796" y="3422121"/>
                <a:ext cx="2101852" cy="98425"/>
              </a:xfrm>
              <a:custGeom>
                <a:avLst/>
                <a:gdLst>
                  <a:gd name="T0" fmla="*/ 3974 w 3974"/>
                  <a:gd name="T1" fmla="*/ 187 h 187"/>
                  <a:gd name="T2" fmla="*/ 0 w 3974"/>
                  <a:gd name="T3" fmla="*/ 187 h 187"/>
                  <a:gd name="T4" fmla="*/ 53 w 3974"/>
                  <a:gd name="T5" fmla="*/ 0 h 187"/>
                  <a:gd name="T6" fmla="*/ 3568 w 3974"/>
                  <a:gd name="T7" fmla="*/ 0 h 187"/>
                  <a:gd name="T8" fmla="*/ 3974 w 3974"/>
                  <a:gd name="T9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74" h="187">
                    <a:moveTo>
                      <a:pt x="3974" y="187"/>
                    </a:moveTo>
                    <a:lnTo>
                      <a:pt x="0" y="187"/>
                    </a:lnTo>
                    <a:lnTo>
                      <a:pt x="53" y="0"/>
                    </a:lnTo>
                    <a:lnTo>
                      <a:pt x="3568" y="0"/>
                    </a:lnTo>
                    <a:lnTo>
                      <a:pt x="3974" y="187"/>
                    </a:lnTo>
                    <a:close/>
                  </a:path>
                </a:pathLst>
              </a:custGeom>
              <a:solidFill>
                <a:srgbClr val="F9F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Freeform 269">
                <a:extLst>
                  <a:ext uri="{FF2B5EF4-FFF2-40B4-BE49-F238E27FC236}">
                    <a16:creationId xmlns:a16="http://schemas.microsoft.com/office/drawing/2014/main" id="{7F883500-AA1A-90F2-7432-4903C0F0A3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958" y="2776008"/>
                <a:ext cx="295275" cy="585788"/>
              </a:xfrm>
              <a:custGeom>
                <a:avLst/>
                <a:gdLst>
                  <a:gd name="T0" fmla="*/ 448 w 560"/>
                  <a:gd name="T1" fmla="*/ 0 h 1106"/>
                  <a:gd name="T2" fmla="*/ 0 w 560"/>
                  <a:gd name="T3" fmla="*/ 1106 h 1106"/>
                  <a:gd name="T4" fmla="*/ 27 w 560"/>
                  <a:gd name="T5" fmla="*/ 1096 h 1106"/>
                  <a:gd name="T6" fmla="*/ 167 w 560"/>
                  <a:gd name="T7" fmla="*/ 1029 h 1106"/>
                  <a:gd name="T8" fmla="*/ 230 w 560"/>
                  <a:gd name="T9" fmla="*/ 983 h 1106"/>
                  <a:gd name="T10" fmla="*/ 262 w 560"/>
                  <a:gd name="T11" fmla="*/ 949 h 1106"/>
                  <a:gd name="T12" fmla="*/ 272 w 560"/>
                  <a:gd name="T13" fmla="*/ 931 h 1106"/>
                  <a:gd name="T14" fmla="*/ 438 w 560"/>
                  <a:gd name="T15" fmla="*/ 516 h 1106"/>
                  <a:gd name="T16" fmla="*/ 559 w 560"/>
                  <a:gd name="T17" fmla="*/ 196 h 1106"/>
                  <a:gd name="T18" fmla="*/ 560 w 560"/>
                  <a:gd name="T19" fmla="*/ 176 h 1106"/>
                  <a:gd name="T20" fmla="*/ 543 w 560"/>
                  <a:gd name="T21" fmla="*/ 94 h 1106"/>
                  <a:gd name="T22" fmla="*/ 527 w 560"/>
                  <a:gd name="T23" fmla="*/ 61 h 1106"/>
                  <a:gd name="T24" fmla="*/ 504 w 560"/>
                  <a:gd name="T25" fmla="*/ 31 h 1106"/>
                  <a:gd name="T26" fmla="*/ 469 w 560"/>
                  <a:gd name="T27" fmla="*/ 8 h 1106"/>
                  <a:gd name="T28" fmla="*/ 448 w 560"/>
                  <a:gd name="T29" fmla="*/ 0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60" h="1106">
                    <a:moveTo>
                      <a:pt x="448" y="0"/>
                    </a:moveTo>
                    <a:lnTo>
                      <a:pt x="0" y="1106"/>
                    </a:lnTo>
                    <a:lnTo>
                      <a:pt x="27" y="1096"/>
                    </a:lnTo>
                    <a:lnTo>
                      <a:pt x="167" y="1029"/>
                    </a:lnTo>
                    <a:lnTo>
                      <a:pt x="230" y="983"/>
                    </a:lnTo>
                    <a:lnTo>
                      <a:pt x="262" y="949"/>
                    </a:lnTo>
                    <a:lnTo>
                      <a:pt x="272" y="931"/>
                    </a:lnTo>
                    <a:lnTo>
                      <a:pt x="438" y="516"/>
                    </a:lnTo>
                    <a:lnTo>
                      <a:pt x="559" y="196"/>
                    </a:lnTo>
                    <a:lnTo>
                      <a:pt x="560" y="176"/>
                    </a:lnTo>
                    <a:lnTo>
                      <a:pt x="543" y="94"/>
                    </a:lnTo>
                    <a:lnTo>
                      <a:pt x="527" y="61"/>
                    </a:lnTo>
                    <a:lnTo>
                      <a:pt x="504" y="31"/>
                    </a:lnTo>
                    <a:lnTo>
                      <a:pt x="469" y="8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Freeform 270">
                <a:extLst>
                  <a:ext uri="{FF2B5EF4-FFF2-40B4-BE49-F238E27FC236}">
                    <a16:creationId xmlns:a16="http://schemas.microsoft.com/office/drawing/2014/main" id="{5A4B9C44-6C68-4DF4-FCE9-6EE121EAA0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946" y="2791883"/>
                <a:ext cx="528638" cy="530225"/>
              </a:xfrm>
              <a:custGeom>
                <a:avLst/>
                <a:gdLst>
                  <a:gd name="T0" fmla="*/ 130 w 1001"/>
                  <a:gd name="T1" fmla="*/ 1001 h 1001"/>
                  <a:gd name="T2" fmla="*/ 915 w 1001"/>
                  <a:gd name="T3" fmla="*/ 1001 h 1001"/>
                  <a:gd name="T4" fmla="*/ 925 w 1001"/>
                  <a:gd name="T5" fmla="*/ 1000 h 1001"/>
                  <a:gd name="T6" fmla="*/ 974 w 1001"/>
                  <a:gd name="T7" fmla="*/ 975 h 1001"/>
                  <a:gd name="T8" fmla="*/ 992 w 1001"/>
                  <a:gd name="T9" fmla="*/ 946 h 1001"/>
                  <a:gd name="T10" fmla="*/ 1000 w 1001"/>
                  <a:gd name="T11" fmla="*/ 919 h 1001"/>
                  <a:gd name="T12" fmla="*/ 1001 w 1001"/>
                  <a:gd name="T13" fmla="*/ 903 h 1001"/>
                  <a:gd name="T14" fmla="*/ 981 w 1001"/>
                  <a:gd name="T15" fmla="*/ 435 h 1001"/>
                  <a:gd name="T16" fmla="*/ 959 w 1001"/>
                  <a:gd name="T17" fmla="*/ 59 h 1001"/>
                  <a:gd name="T18" fmla="*/ 959 w 1001"/>
                  <a:gd name="T19" fmla="*/ 52 h 1001"/>
                  <a:gd name="T20" fmla="*/ 942 w 1001"/>
                  <a:gd name="T21" fmla="*/ 18 h 1001"/>
                  <a:gd name="T22" fmla="*/ 915 w 1001"/>
                  <a:gd name="T23" fmla="*/ 2 h 1001"/>
                  <a:gd name="T24" fmla="*/ 892 w 1001"/>
                  <a:gd name="T25" fmla="*/ 0 h 1001"/>
                  <a:gd name="T26" fmla="*/ 448 w 1001"/>
                  <a:gd name="T27" fmla="*/ 0 h 1001"/>
                  <a:gd name="T28" fmla="*/ 444 w 1001"/>
                  <a:gd name="T29" fmla="*/ 0 h 1001"/>
                  <a:gd name="T30" fmla="*/ 399 w 1001"/>
                  <a:gd name="T31" fmla="*/ 10 h 1001"/>
                  <a:gd name="T32" fmla="*/ 349 w 1001"/>
                  <a:gd name="T33" fmla="*/ 38 h 1001"/>
                  <a:gd name="T34" fmla="*/ 311 w 1001"/>
                  <a:gd name="T35" fmla="*/ 69 h 1001"/>
                  <a:gd name="T36" fmla="*/ 275 w 1001"/>
                  <a:gd name="T37" fmla="*/ 114 h 1001"/>
                  <a:gd name="T38" fmla="*/ 241 w 1001"/>
                  <a:gd name="T39" fmla="*/ 176 h 1001"/>
                  <a:gd name="T40" fmla="*/ 225 w 1001"/>
                  <a:gd name="T41" fmla="*/ 215 h 1001"/>
                  <a:gd name="T42" fmla="*/ 76 w 1001"/>
                  <a:gd name="T43" fmla="*/ 654 h 1001"/>
                  <a:gd name="T44" fmla="*/ 6 w 1001"/>
                  <a:gd name="T45" fmla="*/ 882 h 1001"/>
                  <a:gd name="T46" fmla="*/ 4 w 1001"/>
                  <a:gd name="T47" fmla="*/ 886 h 1001"/>
                  <a:gd name="T48" fmla="*/ 0 w 1001"/>
                  <a:gd name="T49" fmla="*/ 919 h 1001"/>
                  <a:gd name="T50" fmla="*/ 10 w 1001"/>
                  <a:gd name="T51" fmla="*/ 952 h 1001"/>
                  <a:gd name="T52" fmla="*/ 26 w 1001"/>
                  <a:gd name="T53" fmla="*/ 974 h 1001"/>
                  <a:gd name="T54" fmla="*/ 55 w 1001"/>
                  <a:gd name="T55" fmla="*/ 990 h 1001"/>
                  <a:gd name="T56" fmla="*/ 100 w 1001"/>
                  <a:gd name="T57" fmla="*/ 1000 h 1001"/>
                  <a:gd name="T58" fmla="*/ 130 w 1001"/>
                  <a:gd name="T59" fmla="*/ 1001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01" h="1001">
                    <a:moveTo>
                      <a:pt x="130" y="1001"/>
                    </a:moveTo>
                    <a:lnTo>
                      <a:pt x="915" y="1001"/>
                    </a:lnTo>
                    <a:lnTo>
                      <a:pt x="925" y="1000"/>
                    </a:lnTo>
                    <a:lnTo>
                      <a:pt x="974" y="975"/>
                    </a:lnTo>
                    <a:lnTo>
                      <a:pt x="992" y="946"/>
                    </a:lnTo>
                    <a:lnTo>
                      <a:pt x="1000" y="919"/>
                    </a:lnTo>
                    <a:lnTo>
                      <a:pt x="1001" y="903"/>
                    </a:lnTo>
                    <a:lnTo>
                      <a:pt x="981" y="435"/>
                    </a:lnTo>
                    <a:lnTo>
                      <a:pt x="959" y="59"/>
                    </a:lnTo>
                    <a:lnTo>
                      <a:pt x="959" y="52"/>
                    </a:lnTo>
                    <a:lnTo>
                      <a:pt x="942" y="18"/>
                    </a:lnTo>
                    <a:lnTo>
                      <a:pt x="915" y="2"/>
                    </a:lnTo>
                    <a:lnTo>
                      <a:pt x="892" y="0"/>
                    </a:lnTo>
                    <a:lnTo>
                      <a:pt x="448" y="0"/>
                    </a:lnTo>
                    <a:lnTo>
                      <a:pt x="444" y="0"/>
                    </a:lnTo>
                    <a:lnTo>
                      <a:pt x="399" y="10"/>
                    </a:lnTo>
                    <a:lnTo>
                      <a:pt x="349" y="38"/>
                    </a:lnTo>
                    <a:lnTo>
                      <a:pt x="311" y="69"/>
                    </a:lnTo>
                    <a:lnTo>
                      <a:pt x="275" y="114"/>
                    </a:lnTo>
                    <a:lnTo>
                      <a:pt x="241" y="176"/>
                    </a:lnTo>
                    <a:lnTo>
                      <a:pt x="225" y="215"/>
                    </a:lnTo>
                    <a:lnTo>
                      <a:pt x="76" y="654"/>
                    </a:lnTo>
                    <a:lnTo>
                      <a:pt x="6" y="882"/>
                    </a:lnTo>
                    <a:lnTo>
                      <a:pt x="4" y="886"/>
                    </a:lnTo>
                    <a:lnTo>
                      <a:pt x="0" y="919"/>
                    </a:lnTo>
                    <a:lnTo>
                      <a:pt x="10" y="952"/>
                    </a:lnTo>
                    <a:lnTo>
                      <a:pt x="26" y="974"/>
                    </a:lnTo>
                    <a:lnTo>
                      <a:pt x="55" y="990"/>
                    </a:lnTo>
                    <a:lnTo>
                      <a:pt x="100" y="1000"/>
                    </a:lnTo>
                    <a:lnTo>
                      <a:pt x="130" y="1001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Freeform 271">
                <a:extLst>
                  <a:ext uri="{FF2B5EF4-FFF2-40B4-BE49-F238E27FC236}">
                    <a16:creationId xmlns:a16="http://schemas.microsoft.com/office/drawing/2014/main" id="{9CED378E-8A0C-C8AB-36A4-1BBBB4E04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209" y="2791883"/>
                <a:ext cx="798513" cy="530225"/>
              </a:xfrm>
              <a:custGeom>
                <a:avLst/>
                <a:gdLst>
                  <a:gd name="T0" fmla="*/ 0 w 1509"/>
                  <a:gd name="T1" fmla="*/ 55 h 1001"/>
                  <a:gd name="T2" fmla="*/ 91 w 1509"/>
                  <a:gd name="T3" fmla="*/ 919 h 1001"/>
                  <a:gd name="T4" fmla="*/ 91 w 1509"/>
                  <a:gd name="T5" fmla="*/ 929 h 1001"/>
                  <a:gd name="T6" fmla="*/ 115 w 1509"/>
                  <a:gd name="T7" fmla="*/ 975 h 1001"/>
                  <a:gd name="T8" fmla="*/ 147 w 1509"/>
                  <a:gd name="T9" fmla="*/ 994 h 1001"/>
                  <a:gd name="T10" fmla="*/ 177 w 1509"/>
                  <a:gd name="T11" fmla="*/ 1000 h 1001"/>
                  <a:gd name="T12" fmla="*/ 196 w 1509"/>
                  <a:gd name="T13" fmla="*/ 1001 h 1001"/>
                  <a:gd name="T14" fmla="*/ 1509 w 1509"/>
                  <a:gd name="T15" fmla="*/ 1001 h 1001"/>
                  <a:gd name="T16" fmla="*/ 1182 w 1509"/>
                  <a:gd name="T17" fmla="*/ 0 h 1001"/>
                  <a:gd name="T18" fmla="*/ 49 w 1509"/>
                  <a:gd name="T19" fmla="*/ 0 h 1001"/>
                  <a:gd name="T20" fmla="*/ 42 w 1509"/>
                  <a:gd name="T21" fmla="*/ 2 h 1001"/>
                  <a:gd name="T22" fmla="*/ 13 w 1509"/>
                  <a:gd name="T23" fmla="*/ 19 h 1001"/>
                  <a:gd name="T24" fmla="*/ 0 w 1509"/>
                  <a:gd name="T25" fmla="*/ 41 h 1001"/>
                  <a:gd name="T26" fmla="*/ 0 w 1509"/>
                  <a:gd name="T27" fmla="*/ 55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09" h="1001">
                    <a:moveTo>
                      <a:pt x="0" y="55"/>
                    </a:moveTo>
                    <a:lnTo>
                      <a:pt x="91" y="919"/>
                    </a:lnTo>
                    <a:lnTo>
                      <a:pt x="91" y="929"/>
                    </a:lnTo>
                    <a:lnTo>
                      <a:pt x="115" y="975"/>
                    </a:lnTo>
                    <a:lnTo>
                      <a:pt x="147" y="994"/>
                    </a:lnTo>
                    <a:lnTo>
                      <a:pt x="177" y="1000"/>
                    </a:lnTo>
                    <a:lnTo>
                      <a:pt x="196" y="1001"/>
                    </a:lnTo>
                    <a:lnTo>
                      <a:pt x="1509" y="1001"/>
                    </a:lnTo>
                    <a:lnTo>
                      <a:pt x="1182" y="0"/>
                    </a:lnTo>
                    <a:lnTo>
                      <a:pt x="49" y="0"/>
                    </a:lnTo>
                    <a:lnTo>
                      <a:pt x="42" y="2"/>
                    </a:lnTo>
                    <a:lnTo>
                      <a:pt x="13" y="19"/>
                    </a:lnTo>
                    <a:lnTo>
                      <a:pt x="0" y="41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Freeform 272">
                <a:extLst>
                  <a:ext uri="{FF2B5EF4-FFF2-40B4-BE49-F238E27FC236}">
                    <a16:creationId xmlns:a16="http://schemas.microsoft.com/office/drawing/2014/main" id="{79831A2F-80C3-4220-CB25-23F06FB8BD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459" y="2733146"/>
                <a:ext cx="331788" cy="617538"/>
              </a:xfrm>
              <a:custGeom>
                <a:avLst/>
                <a:gdLst>
                  <a:gd name="T0" fmla="*/ 230 w 628"/>
                  <a:gd name="T1" fmla="*/ 0 h 1169"/>
                  <a:gd name="T2" fmla="*/ 628 w 628"/>
                  <a:gd name="T3" fmla="*/ 1158 h 1169"/>
                  <a:gd name="T4" fmla="*/ 620 w 628"/>
                  <a:gd name="T5" fmla="*/ 1159 h 1169"/>
                  <a:gd name="T6" fmla="*/ 548 w 628"/>
                  <a:gd name="T7" fmla="*/ 1169 h 1169"/>
                  <a:gd name="T8" fmla="*/ 466 w 628"/>
                  <a:gd name="T9" fmla="*/ 1165 h 1169"/>
                  <a:gd name="T10" fmla="*/ 407 w 628"/>
                  <a:gd name="T11" fmla="*/ 1152 h 1169"/>
                  <a:gd name="T12" fmla="*/ 347 w 628"/>
                  <a:gd name="T13" fmla="*/ 1127 h 1169"/>
                  <a:gd name="T14" fmla="*/ 289 w 628"/>
                  <a:gd name="T15" fmla="*/ 1087 h 1169"/>
                  <a:gd name="T16" fmla="*/ 265 w 628"/>
                  <a:gd name="T17" fmla="*/ 1060 h 1169"/>
                  <a:gd name="T18" fmla="*/ 8 w 628"/>
                  <a:gd name="T19" fmla="*/ 204 h 1169"/>
                  <a:gd name="T20" fmla="*/ 4 w 628"/>
                  <a:gd name="T21" fmla="*/ 194 h 1169"/>
                  <a:gd name="T22" fmla="*/ 0 w 628"/>
                  <a:gd name="T23" fmla="*/ 142 h 1169"/>
                  <a:gd name="T24" fmla="*/ 14 w 628"/>
                  <a:gd name="T25" fmla="*/ 102 h 1169"/>
                  <a:gd name="T26" fmla="*/ 33 w 628"/>
                  <a:gd name="T27" fmla="*/ 83 h 1169"/>
                  <a:gd name="T28" fmla="*/ 57 w 628"/>
                  <a:gd name="T29" fmla="*/ 68 h 1169"/>
                  <a:gd name="T30" fmla="*/ 121 w 628"/>
                  <a:gd name="T31" fmla="*/ 37 h 1169"/>
                  <a:gd name="T32" fmla="*/ 213 w 628"/>
                  <a:gd name="T33" fmla="*/ 4 h 1169"/>
                  <a:gd name="T34" fmla="*/ 230 w 628"/>
                  <a:gd name="T35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1169">
                    <a:moveTo>
                      <a:pt x="230" y="0"/>
                    </a:moveTo>
                    <a:lnTo>
                      <a:pt x="628" y="1158"/>
                    </a:lnTo>
                    <a:lnTo>
                      <a:pt x="620" y="1159"/>
                    </a:lnTo>
                    <a:lnTo>
                      <a:pt x="548" y="1169"/>
                    </a:lnTo>
                    <a:lnTo>
                      <a:pt x="466" y="1165"/>
                    </a:lnTo>
                    <a:lnTo>
                      <a:pt x="407" y="1152"/>
                    </a:lnTo>
                    <a:lnTo>
                      <a:pt x="347" y="1127"/>
                    </a:lnTo>
                    <a:lnTo>
                      <a:pt x="289" y="1087"/>
                    </a:lnTo>
                    <a:lnTo>
                      <a:pt x="265" y="1060"/>
                    </a:lnTo>
                    <a:lnTo>
                      <a:pt x="8" y="204"/>
                    </a:lnTo>
                    <a:lnTo>
                      <a:pt x="4" y="194"/>
                    </a:lnTo>
                    <a:lnTo>
                      <a:pt x="0" y="142"/>
                    </a:lnTo>
                    <a:lnTo>
                      <a:pt x="14" y="102"/>
                    </a:lnTo>
                    <a:lnTo>
                      <a:pt x="33" y="83"/>
                    </a:lnTo>
                    <a:lnTo>
                      <a:pt x="57" y="68"/>
                    </a:lnTo>
                    <a:lnTo>
                      <a:pt x="121" y="37"/>
                    </a:lnTo>
                    <a:lnTo>
                      <a:pt x="213" y="4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Freeform 273">
                <a:extLst>
                  <a:ext uri="{FF2B5EF4-FFF2-40B4-BE49-F238E27FC236}">
                    <a16:creationId xmlns:a16="http://schemas.microsoft.com/office/drawing/2014/main" id="{4BB088E7-42E4-DE9E-949F-2414336524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7995" y="3441171"/>
                <a:ext cx="179388" cy="328613"/>
              </a:xfrm>
              <a:custGeom>
                <a:avLst/>
                <a:gdLst>
                  <a:gd name="T0" fmla="*/ 268 w 339"/>
                  <a:gd name="T1" fmla="*/ 1 h 622"/>
                  <a:gd name="T2" fmla="*/ 256 w 339"/>
                  <a:gd name="T3" fmla="*/ 0 h 622"/>
                  <a:gd name="T4" fmla="*/ 205 w 339"/>
                  <a:gd name="T5" fmla="*/ 5 h 622"/>
                  <a:gd name="T6" fmla="*/ 170 w 339"/>
                  <a:gd name="T7" fmla="*/ 26 h 622"/>
                  <a:gd name="T8" fmla="*/ 159 w 339"/>
                  <a:gd name="T9" fmla="*/ 44 h 622"/>
                  <a:gd name="T10" fmla="*/ 68 w 339"/>
                  <a:gd name="T11" fmla="*/ 327 h 622"/>
                  <a:gd name="T12" fmla="*/ 2 w 339"/>
                  <a:gd name="T13" fmla="*/ 554 h 622"/>
                  <a:gd name="T14" fmla="*/ 0 w 339"/>
                  <a:gd name="T15" fmla="*/ 563 h 622"/>
                  <a:gd name="T16" fmla="*/ 15 w 339"/>
                  <a:gd name="T17" fmla="*/ 600 h 622"/>
                  <a:gd name="T18" fmla="*/ 48 w 339"/>
                  <a:gd name="T19" fmla="*/ 620 h 622"/>
                  <a:gd name="T20" fmla="*/ 75 w 339"/>
                  <a:gd name="T21" fmla="*/ 622 h 622"/>
                  <a:gd name="T22" fmla="*/ 104 w 339"/>
                  <a:gd name="T23" fmla="*/ 620 h 622"/>
                  <a:gd name="T24" fmla="*/ 146 w 339"/>
                  <a:gd name="T25" fmla="*/ 604 h 622"/>
                  <a:gd name="T26" fmla="*/ 177 w 339"/>
                  <a:gd name="T27" fmla="*/ 574 h 622"/>
                  <a:gd name="T28" fmla="*/ 180 w 339"/>
                  <a:gd name="T29" fmla="*/ 567 h 622"/>
                  <a:gd name="T30" fmla="*/ 339 w 339"/>
                  <a:gd name="T31" fmla="*/ 59 h 622"/>
                  <a:gd name="T32" fmla="*/ 339 w 339"/>
                  <a:gd name="T33" fmla="*/ 50 h 622"/>
                  <a:gd name="T34" fmla="*/ 323 w 339"/>
                  <a:gd name="T35" fmla="*/ 16 h 622"/>
                  <a:gd name="T36" fmla="*/ 292 w 339"/>
                  <a:gd name="T37" fmla="*/ 0 h 622"/>
                  <a:gd name="T38" fmla="*/ 268 w 339"/>
                  <a:gd name="T39" fmla="*/ 1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9" h="622">
                    <a:moveTo>
                      <a:pt x="268" y="1"/>
                    </a:moveTo>
                    <a:lnTo>
                      <a:pt x="256" y="0"/>
                    </a:lnTo>
                    <a:lnTo>
                      <a:pt x="205" y="5"/>
                    </a:lnTo>
                    <a:lnTo>
                      <a:pt x="170" y="26"/>
                    </a:lnTo>
                    <a:lnTo>
                      <a:pt x="159" y="44"/>
                    </a:lnTo>
                    <a:lnTo>
                      <a:pt x="68" y="327"/>
                    </a:lnTo>
                    <a:lnTo>
                      <a:pt x="2" y="554"/>
                    </a:lnTo>
                    <a:lnTo>
                      <a:pt x="0" y="563"/>
                    </a:lnTo>
                    <a:lnTo>
                      <a:pt x="15" y="600"/>
                    </a:lnTo>
                    <a:lnTo>
                      <a:pt x="48" y="620"/>
                    </a:lnTo>
                    <a:lnTo>
                      <a:pt x="75" y="622"/>
                    </a:lnTo>
                    <a:lnTo>
                      <a:pt x="104" y="620"/>
                    </a:lnTo>
                    <a:lnTo>
                      <a:pt x="146" y="604"/>
                    </a:lnTo>
                    <a:lnTo>
                      <a:pt x="177" y="574"/>
                    </a:lnTo>
                    <a:lnTo>
                      <a:pt x="180" y="567"/>
                    </a:lnTo>
                    <a:lnTo>
                      <a:pt x="339" y="59"/>
                    </a:lnTo>
                    <a:lnTo>
                      <a:pt x="339" y="50"/>
                    </a:lnTo>
                    <a:lnTo>
                      <a:pt x="323" y="16"/>
                    </a:lnTo>
                    <a:lnTo>
                      <a:pt x="292" y="0"/>
                    </a:lnTo>
                    <a:lnTo>
                      <a:pt x="268" y="1"/>
                    </a:lnTo>
                    <a:close/>
                  </a:path>
                </a:pathLst>
              </a:custGeom>
              <a:solidFill>
                <a:srgbClr val="A33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" name="Freeform 274">
                <a:extLst>
                  <a:ext uri="{FF2B5EF4-FFF2-40B4-BE49-F238E27FC236}">
                    <a16:creationId xmlns:a16="http://schemas.microsoft.com/office/drawing/2014/main" id="{6CABF8D1-FEC7-D5AF-7232-4400F48C1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47" y="4139671"/>
                <a:ext cx="220663" cy="176213"/>
              </a:xfrm>
              <a:custGeom>
                <a:avLst/>
                <a:gdLst>
                  <a:gd name="T0" fmla="*/ 4 w 417"/>
                  <a:gd name="T1" fmla="*/ 191 h 332"/>
                  <a:gd name="T2" fmla="*/ 14 w 417"/>
                  <a:gd name="T3" fmla="*/ 168 h 332"/>
                  <a:gd name="T4" fmla="*/ 75 w 417"/>
                  <a:gd name="T5" fmla="*/ 83 h 332"/>
                  <a:gd name="T6" fmla="*/ 109 w 417"/>
                  <a:gd name="T7" fmla="*/ 50 h 332"/>
                  <a:gd name="T8" fmla="*/ 151 w 417"/>
                  <a:gd name="T9" fmla="*/ 23 h 332"/>
                  <a:gd name="T10" fmla="*/ 201 w 417"/>
                  <a:gd name="T11" fmla="*/ 5 h 332"/>
                  <a:gd name="T12" fmla="*/ 230 w 417"/>
                  <a:gd name="T13" fmla="*/ 1 h 332"/>
                  <a:gd name="T14" fmla="*/ 283 w 417"/>
                  <a:gd name="T15" fmla="*/ 0 h 332"/>
                  <a:gd name="T16" fmla="*/ 358 w 417"/>
                  <a:gd name="T17" fmla="*/ 13 h 332"/>
                  <a:gd name="T18" fmla="*/ 413 w 417"/>
                  <a:gd name="T19" fmla="*/ 44 h 332"/>
                  <a:gd name="T20" fmla="*/ 417 w 417"/>
                  <a:gd name="T21" fmla="*/ 53 h 332"/>
                  <a:gd name="T22" fmla="*/ 417 w 417"/>
                  <a:gd name="T23" fmla="*/ 76 h 332"/>
                  <a:gd name="T24" fmla="*/ 399 w 417"/>
                  <a:gd name="T25" fmla="*/ 198 h 332"/>
                  <a:gd name="T26" fmla="*/ 375 w 417"/>
                  <a:gd name="T27" fmla="*/ 257 h 332"/>
                  <a:gd name="T28" fmla="*/ 355 w 417"/>
                  <a:gd name="T29" fmla="*/ 289 h 332"/>
                  <a:gd name="T30" fmla="*/ 342 w 417"/>
                  <a:gd name="T31" fmla="*/ 301 h 332"/>
                  <a:gd name="T32" fmla="*/ 327 w 417"/>
                  <a:gd name="T33" fmla="*/ 311 h 332"/>
                  <a:gd name="T34" fmla="*/ 280 w 417"/>
                  <a:gd name="T35" fmla="*/ 325 h 332"/>
                  <a:gd name="T36" fmla="*/ 223 w 417"/>
                  <a:gd name="T37" fmla="*/ 332 h 332"/>
                  <a:gd name="T38" fmla="*/ 159 w 417"/>
                  <a:gd name="T39" fmla="*/ 331 h 332"/>
                  <a:gd name="T40" fmla="*/ 98 w 417"/>
                  <a:gd name="T41" fmla="*/ 319 h 332"/>
                  <a:gd name="T42" fmla="*/ 46 w 417"/>
                  <a:gd name="T43" fmla="*/ 298 h 332"/>
                  <a:gd name="T44" fmla="*/ 10 w 417"/>
                  <a:gd name="T45" fmla="*/ 265 h 332"/>
                  <a:gd name="T46" fmla="*/ 0 w 417"/>
                  <a:gd name="T47" fmla="*/ 231 h 332"/>
                  <a:gd name="T48" fmla="*/ 1 w 417"/>
                  <a:gd name="T49" fmla="*/ 206 h 332"/>
                  <a:gd name="T50" fmla="*/ 4 w 417"/>
                  <a:gd name="T51" fmla="*/ 19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7" h="332">
                    <a:moveTo>
                      <a:pt x="4" y="191"/>
                    </a:moveTo>
                    <a:lnTo>
                      <a:pt x="14" y="168"/>
                    </a:lnTo>
                    <a:lnTo>
                      <a:pt x="75" y="83"/>
                    </a:lnTo>
                    <a:lnTo>
                      <a:pt x="109" y="50"/>
                    </a:lnTo>
                    <a:lnTo>
                      <a:pt x="151" y="23"/>
                    </a:lnTo>
                    <a:lnTo>
                      <a:pt x="201" y="5"/>
                    </a:lnTo>
                    <a:lnTo>
                      <a:pt x="230" y="1"/>
                    </a:lnTo>
                    <a:lnTo>
                      <a:pt x="283" y="0"/>
                    </a:lnTo>
                    <a:lnTo>
                      <a:pt x="358" y="13"/>
                    </a:lnTo>
                    <a:lnTo>
                      <a:pt x="413" y="44"/>
                    </a:lnTo>
                    <a:lnTo>
                      <a:pt x="417" y="53"/>
                    </a:lnTo>
                    <a:lnTo>
                      <a:pt x="417" y="76"/>
                    </a:lnTo>
                    <a:lnTo>
                      <a:pt x="399" y="198"/>
                    </a:lnTo>
                    <a:lnTo>
                      <a:pt x="375" y="257"/>
                    </a:lnTo>
                    <a:lnTo>
                      <a:pt x="355" y="289"/>
                    </a:lnTo>
                    <a:lnTo>
                      <a:pt x="342" y="301"/>
                    </a:lnTo>
                    <a:lnTo>
                      <a:pt x="327" y="311"/>
                    </a:lnTo>
                    <a:lnTo>
                      <a:pt x="280" y="325"/>
                    </a:lnTo>
                    <a:lnTo>
                      <a:pt x="223" y="332"/>
                    </a:lnTo>
                    <a:lnTo>
                      <a:pt x="159" y="331"/>
                    </a:lnTo>
                    <a:lnTo>
                      <a:pt x="98" y="319"/>
                    </a:lnTo>
                    <a:lnTo>
                      <a:pt x="46" y="298"/>
                    </a:lnTo>
                    <a:lnTo>
                      <a:pt x="10" y="265"/>
                    </a:lnTo>
                    <a:lnTo>
                      <a:pt x="0" y="231"/>
                    </a:lnTo>
                    <a:lnTo>
                      <a:pt x="1" y="206"/>
                    </a:lnTo>
                    <a:lnTo>
                      <a:pt x="4" y="191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" name="Freeform 275">
                <a:extLst>
                  <a:ext uri="{FF2B5EF4-FFF2-40B4-BE49-F238E27FC236}">
                    <a16:creationId xmlns:a16="http://schemas.microsoft.com/office/drawing/2014/main" id="{D1CCEC47-6748-C6FB-7696-98E5F00C84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583" y="4094162"/>
                <a:ext cx="223838" cy="201613"/>
              </a:xfrm>
              <a:custGeom>
                <a:avLst/>
                <a:gdLst>
                  <a:gd name="T0" fmla="*/ 107 w 424"/>
                  <a:gd name="T1" fmla="*/ 0 h 383"/>
                  <a:gd name="T2" fmla="*/ 95 w 424"/>
                  <a:gd name="T3" fmla="*/ 3 h 383"/>
                  <a:gd name="T4" fmla="*/ 38 w 424"/>
                  <a:gd name="T5" fmla="*/ 34 h 383"/>
                  <a:gd name="T6" fmla="*/ 15 w 424"/>
                  <a:gd name="T7" fmla="*/ 66 h 383"/>
                  <a:gd name="T8" fmla="*/ 5 w 424"/>
                  <a:gd name="T9" fmla="*/ 95 h 383"/>
                  <a:gd name="T10" fmla="*/ 2 w 424"/>
                  <a:gd name="T11" fmla="*/ 112 h 383"/>
                  <a:gd name="T12" fmla="*/ 0 w 424"/>
                  <a:gd name="T13" fmla="*/ 184 h 383"/>
                  <a:gd name="T14" fmla="*/ 8 w 424"/>
                  <a:gd name="T15" fmla="*/ 301 h 383"/>
                  <a:gd name="T16" fmla="*/ 9 w 424"/>
                  <a:gd name="T17" fmla="*/ 314 h 383"/>
                  <a:gd name="T18" fmla="*/ 9 w 424"/>
                  <a:gd name="T19" fmla="*/ 321 h 383"/>
                  <a:gd name="T20" fmla="*/ 32 w 424"/>
                  <a:gd name="T21" fmla="*/ 355 h 383"/>
                  <a:gd name="T22" fmla="*/ 71 w 424"/>
                  <a:gd name="T23" fmla="*/ 373 h 383"/>
                  <a:gd name="T24" fmla="*/ 104 w 424"/>
                  <a:gd name="T25" fmla="*/ 377 h 383"/>
                  <a:gd name="T26" fmla="*/ 248 w 424"/>
                  <a:gd name="T27" fmla="*/ 381 h 383"/>
                  <a:gd name="T28" fmla="*/ 298 w 424"/>
                  <a:gd name="T29" fmla="*/ 383 h 383"/>
                  <a:gd name="T30" fmla="*/ 313 w 424"/>
                  <a:gd name="T31" fmla="*/ 381 h 383"/>
                  <a:gd name="T32" fmla="*/ 378 w 424"/>
                  <a:gd name="T33" fmla="*/ 350 h 383"/>
                  <a:gd name="T34" fmla="*/ 406 w 424"/>
                  <a:gd name="T35" fmla="*/ 319 h 383"/>
                  <a:gd name="T36" fmla="*/ 418 w 424"/>
                  <a:gd name="T37" fmla="*/ 292 h 383"/>
                  <a:gd name="T38" fmla="*/ 421 w 424"/>
                  <a:gd name="T39" fmla="*/ 275 h 383"/>
                  <a:gd name="T40" fmla="*/ 424 w 424"/>
                  <a:gd name="T41" fmla="*/ 242 h 383"/>
                  <a:gd name="T42" fmla="*/ 421 w 424"/>
                  <a:gd name="T43" fmla="*/ 180 h 383"/>
                  <a:gd name="T44" fmla="*/ 406 w 424"/>
                  <a:gd name="T45" fmla="*/ 112 h 383"/>
                  <a:gd name="T46" fmla="*/ 404 w 424"/>
                  <a:gd name="T47" fmla="*/ 101 h 383"/>
                  <a:gd name="T48" fmla="*/ 114 w 424"/>
                  <a:gd name="T49" fmla="*/ 80 h 383"/>
                  <a:gd name="T50" fmla="*/ 107 w 424"/>
                  <a:gd name="T51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4" h="383">
                    <a:moveTo>
                      <a:pt x="107" y="0"/>
                    </a:moveTo>
                    <a:lnTo>
                      <a:pt x="95" y="3"/>
                    </a:lnTo>
                    <a:lnTo>
                      <a:pt x="38" y="34"/>
                    </a:lnTo>
                    <a:lnTo>
                      <a:pt x="15" y="66"/>
                    </a:lnTo>
                    <a:lnTo>
                      <a:pt x="5" y="95"/>
                    </a:lnTo>
                    <a:lnTo>
                      <a:pt x="2" y="112"/>
                    </a:lnTo>
                    <a:lnTo>
                      <a:pt x="0" y="184"/>
                    </a:lnTo>
                    <a:lnTo>
                      <a:pt x="8" y="301"/>
                    </a:lnTo>
                    <a:lnTo>
                      <a:pt x="9" y="314"/>
                    </a:lnTo>
                    <a:lnTo>
                      <a:pt x="9" y="321"/>
                    </a:lnTo>
                    <a:lnTo>
                      <a:pt x="32" y="355"/>
                    </a:lnTo>
                    <a:lnTo>
                      <a:pt x="71" y="373"/>
                    </a:lnTo>
                    <a:lnTo>
                      <a:pt x="104" y="377"/>
                    </a:lnTo>
                    <a:lnTo>
                      <a:pt x="248" y="381"/>
                    </a:lnTo>
                    <a:lnTo>
                      <a:pt x="298" y="383"/>
                    </a:lnTo>
                    <a:lnTo>
                      <a:pt x="313" y="381"/>
                    </a:lnTo>
                    <a:lnTo>
                      <a:pt x="378" y="350"/>
                    </a:lnTo>
                    <a:lnTo>
                      <a:pt x="406" y="319"/>
                    </a:lnTo>
                    <a:lnTo>
                      <a:pt x="418" y="292"/>
                    </a:lnTo>
                    <a:lnTo>
                      <a:pt x="421" y="275"/>
                    </a:lnTo>
                    <a:lnTo>
                      <a:pt x="424" y="242"/>
                    </a:lnTo>
                    <a:lnTo>
                      <a:pt x="421" y="180"/>
                    </a:lnTo>
                    <a:lnTo>
                      <a:pt x="406" y="112"/>
                    </a:lnTo>
                    <a:lnTo>
                      <a:pt x="404" y="101"/>
                    </a:lnTo>
                    <a:lnTo>
                      <a:pt x="114" y="80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" name="Freeform 276">
                <a:extLst>
                  <a:ext uri="{FF2B5EF4-FFF2-40B4-BE49-F238E27FC236}">
                    <a16:creationId xmlns:a16="http://schemas.microsoft.com/office/drawing/2014/main" id="{1E1DA0BE-F544-88B3-460D-3992FA76D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5333" y="3545946"/>
                <a:ext cx="2173289" cy="44450"/>
              </a:xfrm>
              <a:custGeom>
                <a:avLst/>
                <a:gdLst>
                  <a:gd name="T0" fmla="*/ 42 w 4108"/>
                  <a:gd name="T1" fmla="*/ 83 h 83"/>
                  <a:gd name="T2" fmla="*/ 4067 w 4108"/>
                  <a:gd name="T3" fmla="*/ 83 h 83"/>
                  <a:gd name="T4" fmla="*/ 4084 w 4108"/>
                  <a:gd name="T5" fmla="*/ 82 h 83"/>
                  <a:gd name="T6" fmla="*/ 4107 w 4108"/>
                  <a:gd name="T7" fmla="*/ 59 h 83"/>
                  <a:gd name="T8" fmla="*/ 4108 w 4108"/>
                  <a:gd name="T9" fmla="*/ 42 h 83"/>
                  <a:gd name="T10" fmla="*/ 4107 w 4108"/>
                  <a:gd name="T11" fmla="*/ 26 h 83"/>
                  <a:gd name="T12" fmla="*/ 4084 w 4108"/>
                  <a:gd name="T13" fmla="*/ 3 h 83"/>
                  <a:gd name="T14" fmla="*/ 4067 w 4108"/>
                  <a:gd name="T15" fmla="*/ 0 h 83"/>
                  <a:gd name="T16" fmla="*/ 42 w 4108"/>
                  <a:gd name="T17" fmla="*/ 0 h 83"/>
                  <a:gd name="T18" fmla="*/ 24 w 4108"/>
                  <a:gd name="T19" fmla="*/ 3 h 83"/>
                  <a:gd name="T20" fmla="*/ 3 w 4108"/>
                  <a:gd name="T21" fmla="*/ 26 h 83"/>
                  <a:gd name="T22" fmla="*/ 0 w 4108"/>
                  <a:gd name="T23" fmla="*/ 42 h 83"/>
                  <a:gd name="T24" fmla="*/ 3 w 4108"/>
                  <a:gd name="T25" fmla="*/ 59 h 83"/>
                  <a:gd name="T26" fmla="*/ 24 w 4108"/>
                  <a:gd name="T27" fmla="*/ 82 h 83"/>
                  <a:gd name="T28" fmla="*/ 42 w 4108"/>
                  <a:gd name="T2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08" h="83">
                    <a:moveTo>
                      <a:pt x="42" y="83"/>
                    </a:moveTo>
                    <a:lnTo>
                      <a:pt x="4067" y="83"/>
                    </a:lnTo>
                    <a:lnTo>
                      <a:pt x="4084" y="82"/>
                    </a:lnTo>
                    <a:lnTo>
                      <a:pt x="4107" y="59"/>
                    </a:lnTo>
                    <a:lnTo>
                      <a:pt x="4108" y="42"/>
                    </a:lnTo>
                    <a:lnTo>
                      <a:pt x="4107" y="26"/>
                    </a:lnTo>
                    <a:lnTo>
                      <a:pt x="4084" y="3"/>
                    </a:lnTo>
                    <a:lnTo>
                      <a:pt x="4067" y="0"/>
                    </a:lnTo>
                    <a:lnTo>
                      <a:pt x="42" y="0"/>
                    </a:lnTo>
                    <a:lnTo>
                      <a:pt x="24" y="3"/>
                    </a:lnTo>
                    <a:lnTo>
                      <a:pt x="3" y="26"/>
                    </a:lnTo>
                    <a:lnTo>
                      <a:pt x="0" y="42"/>
                    </a:lnTo>
                    <a:lnTo>
                      <a:pt x="3" y="59"/>
                    </a:lnTo>
                    <a:lnTo>
                      <a:pt x="24" y="82"/>
                    </a:lnTo>
                    <a:lnTo>
                      <a:pt x="42" y="83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" name="Freeform 277">
                <a:extLst>
                  <a:ext uri="{FF2B5EF4-FFF2-40B4-BE49-F238E27FC236}">
                    <a16:creationId xmlns:a16="http://schemas.microsoft.com/office/drawing/2014/main" id="{05CD19A8-A2E2-92D9-AA90-B902B60F7A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759" y="2747433"/>
                <a:ext cx="927101" cy="1460500"/>
              </a:xfrm>
              <a:custGeom>
                <a:avLst/>
                <a:gdLst>
                  <a:gd name="T0" fmla="*/ 101 w 1754"/>
                  <a:gd name="T1" fmla="*/ 1556 h 2759"/>
                  <a:gd name="T2" fmla="*/ 94 w 1754"/>
                  <a:gd name="T3" fmla="*/ 1555 h 2759"/>
                  <a:gd name="T4" fmla="*/ 71 w 1754"/>
                  <a:gd name="T5" fmla="*/ 2749 h 2759"/>
                  <a:gd name="T6" fmla="*/ 78 w 1754"/>
                  <a:gd name="T7" fmla="*/ 2749 h 2759"/>
                  <a:gd name="T8" fmla="*/ 448 w 1754"/>
                  <a:gd name="T9" fmla="*/ 2754 h 2759"/>
                  <a:gd name="T10" fmla="*/ 1314 w 1754"/>
                  <a:gd name="T11" fmla="*/ 2759 h 2759"/>
                  <a:gd name="T12" fmla="*/ 1492 w 1754"/>
                  <a:gd name="T13" fmla="*/ 2759 h 2759"/>
                  <a:gd name="T14" fmla="*/ 1623 w 1754"/>
                  <a:gd name="T15" fmla="*/ 2757 h 2759"/>
                  <a:gd name="T16" fmla="*/ 1678 w 1754"/>
                  <a:gd name="T17" fmla="*/ 2756 h 2759"/>
                  <a:gd name="T18" fmla="*/ 1715 w 1754"/>
                  <a:gd name="T19" fmla="*/ 2753 h 2759"/>
                  <a:gd name="T20" fmla="*/ 1730 w 1754"/>
                  <a:gd name="T21" fmla="*/ 2753 h 2759"/>
                  <a:gd name="T22" fmla="*/ 1740 w 1754"/>
                  <a:gd name="T23" fmla="*/ 2752 h 2759"/>
                  <a:gd name="T24" fmla="*/ 1744 w 1754"/>
                  <a:gd name="T25" fmla="*/ 2750 h 2759"/>
                  <a:gd name="T26" fmla="*/ 1747 w 1754"/>
                  <a:gd name="T27" fmla="*/ 2750 h 2759"/>
                  <a:gd name="T28" fmla="*/ 1750 w 1754"/>
                  <a:gd name="T29" fmla="*/ 2749 h 2759"/>
                  <a:gd name="T30" fmla="*/ 1753 w 1754"/>
                  <a:gd name="T31" fmla="*/ 2746 h 2759"/>
                  <a:gd name="T32" fmla="*/ 1754 w 1754"/>
                  <a:gd name="T33" fmla="*/ 2741 h 2759"/>
                  <a:gd name="T34" fmla="*/ 1754 w 1754"/>
                  <a:gd name="T35" fmla="*/ 2135 h 2759"/>
                  <a:gd name="T36" fmla="*/ 1754 w 1754"/>
                  <a:gd name="T37" fmla="*/ 1729 h 2759"/>
                  <a:gd name="T38" fmla="*/ 1754 w 1754"/>
                  <a:gd name="T39" fmla="*/ 1597 h 2759"/>
                  <a:gd name="T40" fmla="*/ 1754 w 1754"/>
                  <a:gd name="T41" fmla="*/ 1546 h 2759"/>
                  <a:gd name="T42" fmla="*/ 1754 w 1754"/>
                  <a:gd name="T43" fmla="*/ 1546 h 2759"/>
                  <a:gd name="T44" fmla="*/ 1675 w 1754"/>
                  <a:gd name="T45" fmla="*/ 1080 h 2759"/>
                  <a:gd name="T46" fmla="*/ 1315 w 1754"/>
                  <a:gd name="T47" fmla="*/ 0 h 2759"/>
                  <a:gd name="T48" fmla="*/ 0 w 1754"/>
                  <a:gd name="T49" fmla="*/ 0 h 2759"/>
                  <a:gd name="T50" fmla="*/ 94 w 1754"/>
                  <a:gd name="T51" fmla="*/ 1556 h 2759"/>
                  <a:gd name="T52" fmla="*/ 101 w 1754"/>
                  <a:gd name="T53" fmla="*/ 1556 h 2759"/>
                  <a:gd name="T54" fmla="*/ 94 w 1754"/>
                  <a:gd name="T55" fmla="*/ 1555 h 2759"/>
                  <a:gd name="T56" fmla="*/ 101 w 1754"/>
                  <a:gd name="T57" fmla="*/ 1556 h 2759"/>
                  <a:gd name="T58" fmla="*/ 108 w 1754"/>
                  <a:gd name="T59" fmla="*/ 1555 h 2759"/>
                  <a:gd name="T60" fmla="*/ 15 w 1754"/>
                  <a:gd name="T61" fmla="*/ 14 h 2759"/>
                  <a:gd name="T62" fmla="*/ 1305 w 1754"/>
                  <a:gd name="T63" fmla="*/ 14 h 2759"/>
                  <a:gd name="T64" fmla="*/ 1661 w 1754"/>
                  <a:gd name="T65" fmla="*/ 1083 h 2759"/>
                  <a:gd name="T66" fmla="*/ 1740 w 1754"/>
                  <a:gd name="T67" fmla="*/ 1548 h 2759"/>
                  <a:gd name="T68" fmla="*/ 1747 w 1754"/>
                  <a:gd name="T69" fmla="*/ 1546 h 2759"/>
                  <a:gd name="T70" fmla="*/ 1740 w 1754"/>
                  <a:gd name="T71" fmla="*/ 1546 h 2759"/>
                  <a:gd name="T72" fmla="*/ 1740 w 1754"/>
                  <a:gd name="T73" fmla="*/ 2741 h 2759"/>
                  <a:gd name="T74" fmla="*/ 1747 w 1754"/>
                  <a:gd name="T75" fmla="*/ 2741 h 2759"/>
                  <a:gd name="T76" fmla="*/ 1741 w 1754"/>
                  <a:gd name="T77" fmla="*/ 2737 h 2759"/>
                  <a:gd name="T78" fmla="*/ 1740 w 1754"/>
                  <a:gd name="T79" fmla="*/ 2741 h 2759"/>
                  <a:gd name="T80" fmla="*/ 1747 w 1754"/>
                  <a:gd name="T81" fmla="*/ 2741 h 2759"/>
                  <a:gd name="T82" fmla="*/ 1741 w 1754"/>
                  <a:gd name="T83" fmla="*/ 2737 h 2759"/>
                  <a:gd name="T84" fmla="*/ 1746 w 1754"/>
                  <a:gd name="T85" fmla="*/ 2740 h 2759"/>
                  <a:gd name="T86" fmla="*/ 1743 w 1754"/>
                  <a:gd name="T87" fmla="*/ 2736 h 2759"/>
                  <a:gd name="T88" fmla="*/ 1741 w 1754"/>
                  <a:gd name="T89" fmla="*/ 2737 h 2759"/>
                  <a:gd name="T90" fmla="*/ 1746 w 1754"/>
                  <a:gd name="T91" fmla="*/ 2740 h 2759"/>
                  <a:gd name="T92" fmla="*/ 1743 w 1754"/>
                  <a:gd name="T93" fmla="*/ 2736 h 2759"/>
                  <a:gd name="T94" fmla="*/ 1741 w 1754"/>
                  <a:gd name="T95" fmla="*/ 2737 h 2759"/>
                  <a:gd name="T96" fmla="*/ 1731 w 1754"/>
                  <a:gd name="T97" fmla="*/ 2739 h 2759"/>
                  <a:gd name="T98" fmla="*/ 1602 w 1754"/>
                  <a:gd name="T99" fmla="*/ 2744 h 2759"/>
                  <a:gd name="T100" fmla="*/ 1314 w 1754"/>
                  <a:gd name="T101" fmla="*/ 2744 h 2759"/>
                  <a:gd name="T102" fmla="*/ 912 w 1754"/>
                  <a:gd name="T103" fmla="*/ 2744 h 2759"/>
                  <a:gd name="T104" fmla="*/ 510 w 1754"/>
                  <a:gd name="T105" fmla="*/ 2740 h 2759"/>
                  <a:gd name="T106" fmla="*/ 333 w 1754"/>
                  <a:gd name="T107" fmla="*/ 2737 h 2759"/>
                  <a:gd name="T108" fmla="*/ 202 w 1754"/>
                  <a:gd name="T109" fmla="*/ 2736 h 2759"/>
                  <a:gd name="T110" fmla="*/ 101 w 1754"/>
                  <a:gd name="T111" fmla="*/ 2734 h 2759"/>
                  <a:gd name="T112" fmla="*/ 78 w 1754"/>
                  <a:gd name="T113" fmla="*/ 2734 h 2759"/>
                  <a:gd name="T114" fmla="*/ 78 w 1754"/>
                  <a:gd name="T115" fmla="*/ 2741 h 2759"/>
                  <a:gd name="T116" fmla="*/ 84 w 1754"/>
                  <a:gd name="T117" fmla="*/ 2741 h 2759"/>
                  <a:gd name="T118" fmla="*/ 108 w 1754"/>
                  <a:gd name="T119" fmla="*/ 1555 h 2759"/>
                  <a:gd name="T120" fmla="*/ 108 w 1754"/>
                  <a:gd name="T121" fmla="*/ 1555 h 2759"/>
                  <a:gd name="T122" fmla="*/ 101 w 1754"/>
                  <a:gd name="T123" fmla="*/ 1556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54" h="2759">
                    <a:moveTo>
                      <a:pt x="101" y="1556"/>
                    </a:moveTo>
                    <a:lnTo>
                      <a:pt x="94" y="1555"/>
                    </a:lnTo>
                    <a:lnTo>
                      <a:pt x="71" y="2749"/>
                    </a:lnTo>
                    <a:lnTo>
                      <a:pt x="78" y="2749"/>
                    </a:lnTo>
                    <a:lnTo>
                      <a:pt x="448" y="2754"/>
                    </a:lnTo>
                    <a:lnTo>
                      <a:pt x="1314" y="2759"/>
                    </a:lnTo>
                    <a:lnTo>
                      <a:pt x="1492" y="2759"/>
                    </a:lnTo>
                    <a:lnTo>
                      <a:pt x="1623" y="2757"/>
                    </a:lnTo>
                    <a:lnTo>
                      <a:pt x="1678" y="2756"/>
                    </a:lnTo>
                    <a:lnTo>
                      <a:pt x="1715" y="2753"/>
                    </a:lnTo>
                    <a:lnTo>
                      <a:pt x="1730" y="2753"/>
                    </a:lnTo>
                    <a:lnTo>
                      <a:pt x="1740" y="2752"/>
                    </a:lnTo>
                    <a:lnTo>
                      <a:pt x="1744" y="2750"/>
                    </a:lnTo>
                    <a:lnTo>
                      <a:pt x="1747" y="2750"/>
                    </a:lnTo>
                    <a:lnTo>
                      <a:pt x="1750" y="2749"/>
                    </a:lnTo>
                    <a:lnTo>
                      <a:pt x="1753" y="2746"/>
                    </a:lnTo>
                    <a:lnTo>
                      <a:pt x="1754" y="2741"/>
                    </a:lnTo>
                    <a:lnTo>
                      <a:pt x="1754" y="2135"/>
                    </a:lnTo>
                    <a:lnTo>
                      <a:pt x="1754" y="1729"/>
                    </a:lnTo>
                    <a:lnTo>
                      <a:pt x="1754" y="1597"/>
                    </a:lnTo>
                    <a:lnTo>
                      <a:pt x="1754" y="1546"/>
                    </a:lnTo>
                    <a:lnTo>
                      <a:pt x="1754" y="1546"/>
                    </a:lnTo>
                    <a:lnTo>
                      <a:pt x="1675" y="1080"/>
                    </a:lnTo>
                    <a:lnTo>
                      <a:pt x="1315" y="0"/>
                    </a:lnTo>
                    <a:lnTo>
                      <a:pt x="0" y="0"/>
                    </a:lnTo>
                    <a:lnTo>
                      <a:pt x="94" y="1556"/>
                    </a:lnTo>
                    <a:lnTo>
                      <a:pt x="101" y="1556"/>
                    </a:lnTo>
                    <a:lnTo>
                      <a:pt x="94" y="1555"/>
                    </a:lnTo>
                    <a:lnTo>
                      <a:pt x="101" y="1556"/>
                    </a:lnTo>
                    <a:lnTo>
                      <a:pt x="108" y="1555"/>
                    </a:lnTo>
                    <a:lnTo>
                      <a:pt x="15" y="14"/>
                    </a:lnTo>
                    <a:lnTo>
                      <a:pt x="1305" y="14"/>
                    </a:lnTo>
                    <a:lnTo>
                      <a:pt x="1661" y="1083"/>
                    </a:lnTo>
                    <a:lnTo>
                      <a:pt x="1740" y="1548"/>
                    </a:lnTo>
                    <a:lnTo>
                      <a:pt x="1747" y="1546"/>
                    </a:lnTo>
                    <a:lnTo>
                      <a:pt x="1740" y="1546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31" y="2739"/>
                    </a:lnTo>
                    <a:lnTo>
                      <a:pt x="1602" y="2744"/>
                    </a:lnTo>
                    <a:lnTo>
                      <a:pt x="1314" y="2744"/>
                    </a:lnTo>
                    <a:lnTo>
                      <a:pt x="912" y="2744"/>
                    </a:lnTo>
                    <a:lnTo>
                      <a:pt x="510" y="2740"/>
                    </a:lnTo>
                    <a:lnTo>
                      <a:pt x="333" y="2737"/>
                    </a:lnTo>
                    <a:lnTo>
                      <a:pt x="202" y="2736"/>
                    </a:lnTo>
                    <a:lnTo>
                      <a:pt x="101" y="2734"/>
                    </a:lnTo>
                    <a:lnTo>
                      <a:pt x="78" y="2734"/>
                    </a:lnTo>
                    <a:lnTo>
                      <a:pt x="78" y="2741"/>
                    </a:lnTo>
                    <a:lnTo>
                      <a:pt x="84" y="2741"/>
                    </a:lnTo>
                    <a:lnTo>
                      <a:pt x="108" y="1555"/>
                    </a:lnTo>
                    <a:lnTo>
                      <a:pt x="108" y="1555"/>
                    </a:lnTo>
                    <a:lnTo>
                      <a:pt x="101" y="1556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" name="Freeform 278">
                <a:extLst>
                  <a:ext uri="{FF2B5EF4-FFF2-40B4-BE49-F238E27FC236}">
                    <a16:creationId xmlns:a16="http://schemas.microsoft.com/office/drawing/2014/main" id="{530A6A35-E4DB-2908-92C9-90EF47B5B0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334" y="3169708"/>
                <a:ext cx="82550" cy="255588"/>
              </a:xfrm>
              <a:custGeom>
                <a:avLst/>
                <a:gdLst>
                  <a:gd name="T0" fmla="*/ 156 w 156"/>
                  <a:gd name="T1" fmla="*/ 242 h 484"/>
                  <a:gd name="T2" fmla="*/ 156 w 156"/>
                  <a:gd name="T3" fmla="*/ 291 h 484"/>
                  <a:gd name="T4" fmla="*/ 144 w 156"/>
                  <a:gd name="T5" fmla="*/ 379 h 484"/>
                  <a:gd name="T6" fmla="*/ 122 w 156"/>
                  <a:gd name="T7" fmla="*/ 444 h 484"/>
                  <a:gd name="T8" fmla="*/ 102 w 156"/>
                  <a:gd name="T9" fmla="*/ 474 h 484"/>
                  <a:gd name="T10" fmla="*/ 86 w 156"/>
                  <a:gd name="T11" fmla="*/ 483 h 484"/>
                  <a:gd name="T12" fmla="*/ 79 w 156"/>
                  <a:gd name="T13" fmla="*/ 484 h 484"/>
                  <a:gd name="T14" fmla="*/ 70 w 156"/>
                  <a:gd name="T15" fmla="*/ 483 h 484"/>
                  <a:gd name="T16" fmla="*/ 54 w 156"/>
                  <a:gd name="T17" fmla="*/ 474 h 484"/>
                  <a:gd name="T18" fmla="*/ 34 w 156"/>
                  <a:gd name="T19" fmla="*/ 444 h 484"/>
                  <a:gd name="T20" fmla="*/ 12 w 156"/>
                  <a:gd name="T21" fmla="*/ 379 h 484"/>
                  <a:gd name="T22" fmla="*/ 0 w 156"/>
                  <a:gd name="T23" fmla="*/ 291 h 484"/>
                  <a:gd name="T24" fmla="*/ 0 w 156"/>
                  <a:gd name="T25" fmla="*/ 242 h 484"/>
                  <a:gd name="T26" fmla="*/ 0 w 156"/>
                  <a:gd name="T27" fmla="*/ 193 h 484"/>
                  <a:gd name="T28" fmla="*/ 12 w 156"/>
                  <a:gd name="T29" fmla="*/ 107 h 484"/>
                  <a:gd name="T30" fmla="*/ 34 w 156"/>
                  <a:gd name="T31" fmla="*/ 41 h 484"/>
                  <a:gd name="T32" fmla="*/ 54 w 156"/>
                  <a:gd name="T33" fmla="*/ 11 h 484"/>
                  <a:gd name="T34" fmla="*/ 70 w 156"/>
                  <a:gd name="T35" fmla="*/ 2 h 484"/>
                  <a:gd name="T36" fmla="*/ 79 w 156"/>
                  <a:gd name="T37" fmla="*/ 0 h 484"/>
                  <a:gd name="T38" fmla="*/ 86 w 156"/>
                  <a:gd name="T39" fmla="*/ 2 h 484"/>
                  <a:gd name="T40" fmla="*/ 102 w 156"/>
                  <a:gd name="T41" fmla="*/ 11 h 484"/>
                  <a:gd name="T42" fmla="*/ 122 w 156"/>
                  <a:gd name="T43" fmla="*/ 41 h 484"/>
                  <a:gd name="T44" fmla="*/ 144 w 156"/>
                  <a:gd name="T45" fmla="*/ 107 h 484"/>
                  <a:gd name="T46" fmla="*/ 156 w 156"/>
                  <a:gd name="T47" fmla="*/ 193 h 484"/>
                  <a:gd name="T48" fmla="*/ 156 w 156"/>
                  <a:gd name="T49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484">
                    <a:moveTo>
                      <a:pt x="156" y="242"/>
                    </a:moveTo>
                    <a:lnTo>
                      <a:pt x="156" y="291"/>
                    </a:lnTo>
                    <a:lnTo>
                      <a:pt x="144" y="379"/>
                    </a:lnTo>
                    <a:lnTo>
                      <a:pt x="122" y="444"/>
                    </a:lnTo>
                    <a:lnTo>
                      <a:pt x="102" y="474"/>
                    </a:lnTo>
                    <a:lnTo>
                      <a:pt x="86" y="483"/>
                    </a:lnTo>
                    <a:lnTo>
                      <a:pt x="79" y="484"/>
                    </a:lnTo>
                    <a:lnTo>
                      <a:pt x="70" y="483"/>
                    </a:lnTo>
                    <a:lnTo>
                      <a:pt x="54" y="474"/>
                    </a:lnTo>
                    <a:lnTo>
                      <a:pt x="34" y="444"/>
                    </a:lnTo>
                    <a:lnTo>
                      <a:pt x="12" y="379"/>
                    </a:lnTo>
                    <a:lnTo>
                      <a:pt x="0" y="291"/>
                    </a:lnTo>
                    <a:lnTo>
                      <a:pt x="0" y="242"/>
                    </a:lnTo>
                    <a:lnTo>
                      <a:pt x="0" y="193"/>
                    </a:lnTo>
                    <a:lnTo>
                      <a:pt x="12" y="107"/>
                    </a:lnTo>
                    <a:lnTo>
                      <a:pt x="34" y="41"/>
                    </a:lnTo>
                    <a:lnTo>
                      <a:pt x="54" y="11"/>
                    </a:lnTo>
                    <a:lnTo>
                      <a:pt x="70" y="2"/>
                    </a:lnTo>
                    <a:lnTo>
                      <a:pt x="79" y="0"/>
                    </a:lnTo>
                    <a:lnTo>
                      <a:pt x="86" y="2"/>
                    </a:lnTo>
                    <a:lnTo>
                      <a:pt x="102" y="11"/>
                    </a:lnTo>
                    <a:lnTo>
                      <a:pt x="122" y="41"/>
                    </a:lnTo>
                    <a:lnTo>
                      <a:pt x="144" y="107"/>
                    </a:lnTo>
                    <a:lnTo>
                      <a:pt x="156" y="193"/>
                    </a:lnTo>
                    <a:lnTo>
                      <a:pt x="156" y="242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" name="Freeform 279">
                <a:extLst>
                  <a:ext uri="{FF2B5EF4-FFF2-40B4-BE49-F238E27FC236}">
                    <a16:creationId xmlns:a16="http://schemas.microsoft.com/office/drawing/2014/main" id="{6F915D06-A3B3-F3C2-FF06-3B3794478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9770" y="3977746"/>
                <a:ext cx="501650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3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3 w 949"/>
                  <a:gd name="T23" fmla="*/ 929 h 949"/>
                  <a:gd name="T24" fmla="*/ 248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1 w 949"/>
                  <a:gd name="T35" fmla="*/ 523 h 949"/>
                  <a:gd name="T36" fmla="*/ 0 w 949"/>
                  <a:gd name="T37" fmla="*/ 474 h 949"/>
                  <a:gd name="T38" fmla="*/ 1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8 w 949"/>
                  <a:gd name="T49" fmla="*/ 56 h 949"/>
                  <a:gd name="T50" fmla="*/ 333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3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3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3" y="929"/>
                    </a:lnTo>
                    <a:lnTo>
                      <a:pt x="248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1" y="523"/>
                    </a:lnTo>
                    <a:lnTo>
                      <a:pt x="0" y="474"/>
                    </a:lnTo>
                    <a:lnTo>
                      <a:pt x="1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8" y="56"/>
                    </a:lnTo>
                    <a:lnTo>
                      <a:pt x="333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3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" name="Freeform 280">
                <a:extLst>
                  <a:ext uri="{FF2B5EF4-FFF2-40B4-BE49-F238E27FC236}">
                    <a16:creationId xmlns:a16="http://schemas.microsoft.com/office/drawing/2014/main" id="{769FDFA8-1202-CF97-C4B3-61F439C2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5971" y="4053946"/>
                <a:ext cx="350838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6 w 662"/>
                  <a:gd name="T9" fmla="*/ 543 h 664"/>
                  <a:gd name="T10" fmla="*/ 541 w 662"/>
                  <a:gd name="T11" fmla="*/ 587 h 664"/>
                  <a:gd name="T12" fmla="*/ 489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19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19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89 w 662"/>
                  <a:gd name="T61" fmla="*/ 40 h 664"/>
                  <a:gd name="T62" fmla="*/ 541 w 662"/>
                  <a:gd name="T63" fmla="*/ 76 h 664"/>
                  <a:gd name="T64" fmla="*/ 586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6" y="543"/>
                    </a:lnTo>
                    <a:lnTo>
                      <a:pt x="541" y="587"/>
                    </a:lnTo>
                    <a:lnTo>
                      <a:pt x="489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19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19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89" y="40"/>
                    </a:lnTo>
                    <a:lnTo>
                      <a:pt x="541" y="76"/>
                    </a:lnTo>
                    <a:lnTo>
                      <a:pt x="586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" name="Freeform 281">
                <a:extLst>
                  <a:ext uri="{FF2B5EF4-FFF2-40B4-BE49-F238E27FC236}">
                    <a16:creationId xmlns:a16="http://schemas.microsoft.com/office/drawing/2014/main" id="{6F007CF0-97BA-909D-7CDF-31724BA2D8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408" y="4126971"/>
                <a:ext cx="206375" cy="206375"/>
              </a:xfrm>
              <a:custGeom>
                <a:avLst/>
                <a:gdLst>
                  <a:gd name="T0" fmla="*/ 390 w 390"/>
                  <a:gd name="T1" fmla="*/ 194 h 390"/>
                  <a:gd name="T2" fmla="*/ 390 w 390"/>
                  <a:gd name="T3" fmla="*/ 214 h 390"/>
                  <a:gd name="T4" fmla="*/ 382 w 390"/>
                  <a:gd name="T5" fmla="*/ 253 h 390"/>
                  <a:gd name="T6" fmla="*/ 367 w 390"/>
                  <a:gd name="T7" fmla="*/ 288 h 390"/>
                  <a:gd name="T8" fmla="*/ 346 w 390"/>
                  <a:gd name="T9" fmla="*/ 319 h 390"/>
                  <a:gd name="T10" fmla="*/ 320 w 390"/>
                  <a:gd name="T11" fmla="*/ 345 h 390"/>
                  <a:gd name="T12" fmla="*/ 288 w 390"/>
                  <a:gd name="T13" fmla="*/ 367 h 390"/>
                  <a:gd name="T14" fmla="*/ 254 w 390"/>
                  <a:gd name="T15" fmla="*/ 381 h 390"/>
                  <a:gd name="T16" fmla="*/ 216 w 390"/>
                  <a:gd name="T17" fmla="*/ 390 h 390"/>
                  <a:gd name="T18" fmla="*/ 196 w 390"/>
                  <a:gd name="T19" fmla="*/ 390 h 390"/>
                  <a:gd name="T20" fmla="*/ 176 w 390"/>
                  <a:gd name="T21" fmla="*/ 390 h 390"/>
                  <a:gd name="T22" fmla="*/ 137 w 390"/>
                  <a:gd name="T23" fmla="*/ 381 h 390"/>
                  <a:gd name="T24" fmla="*/ 102 w 390"/>
                  <a:gd name="T25" fmla="*/ 367 h 390"/>
                  <a:gd name="T26" fmla="*/ 71 w 390"/>
                  <a:gd name="T27" fmla="*/ 345 h 390"/>
                  <a:gd name="T28" fmla="*/ 45 w 390"/>
                  <a:gd name="T29" fmla="*/ 319 h 390"/>
                  <a:gd name="T30" fmla="*/ 23 w 390"/>
                  <a:gd name="T31" fmla="*/ 288 h 390"/>
                  <a:gd name="T32" fmla="*/ 9 w 390"/>
                  <a:gd name="T33" fmla="*/ 253 h 390"/>
                  <a:gd name="T34" fmla="*/ 0 w 390"/>
                  <a:gd name="T35" fmla="*/ 214 h 390"/>
                  <a:gd name="T36" fmla="*/ 0 w 390"/>
                  <a:gd name="T37" fmla="*/ 194 h 390"/>
                  <a:gd name="T38" fmla="*/ 0 w 390"/>
                  <a:gd name="T39" fmla="*/ 175 h 390"/>
                  <a:gd name="T40" fmla="*/ 9 w 390"/>
                  <a:gd name="T41" fmla="*/ 136 h 390"/>
                  <a:gd name="T42" fmla="*/ 23 w 390"/>
                  <a:gd name="T43" fmla="*/ 102 h 390"/>
                  <a:gd name="T44" fmla="*/ 45 w 390"/>
                  <a:gd name="T45" fmla="*/ 70 h 390"/>
                  <a:gd name="T46" fmla="*/ 71 w 390"/>
                  <a:gd name="T47" fmla="*/ 44 h 390"/>
                  <a:gd name="T48" fmla="*/ 102 w 390"/>
                  <a:gd name="T49" fmla="*/ 23 h 390"/>
                  <a:gd name="T50" fmla="*/ 137 w 390"/>
                  <a:gd name="T51" fmla="*/ 8 h 390"/>
                  <a:gd name="T52" fmla="*/ 176 w 390"/>
                  <a:gd name="T53" fmla="*/ 0 h 390"/>
                  <a:gd name="T54" fmla="*/ 196 w 390"/>
                  <a:gd name="T55" fmla="*/ 0 h 390"/>
                  <a:gd name="T56" fmla="*/ 216 w 390"/>
                  <a:gd name="T57" fmla="*/ 0 h 390"/>
                  <a:gd name="T58" fmla="*/ 254 w 390"/>
                  <a:gd name="T59" fmla="*/ 8 h 390"/>
                  <a:gd name="T60" fmla="*/ 288 w 390"/>
                  <a:gd name="T61" fmla="*/ 23 h 390"/>
                  <a:gd name="T62" fmla="*/ 320 w 390"/>
                  <a:gd name="T63" fmla="*/ 44 h 390"/>
                  <a:gd name="T64" fmla="*/ 346 w 390"/>
                  <a:gd name="T65" fmla="*/ 70 h 390"/>
                  <a:gd name="T66" fmla="*/ 367 w 390"/>
                  <a:gd name="T67" fmla="*/ 102 h 390"/>
                  <a:gd name="T68" fmla="*/ 382 w 390"/>
                  <a:gd name="T69" fmla="*/ 136 h 390"/>
                  <a:gd name="T70" fmla="*/ 390 w 390"/>
                  <a:gd name="T71" fmla="*/ 175 h 390"/>
                  <a:gd name="T72" fmla="*/ 390 w 390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0" h="390">
                    <a:moveTo>
                      <a:pt x="390" y="194"/>
                    </a:moveTo>
                    <a:lnTo>
                      <a:pt x="390" y="214"/>
                    </a:lnTo>
                    <a:lnTo>
                      <a:pt x="382" y="253"/>
                    </a:lnTo>
                    <a:lnTo>
                      <a:pt x="367" y="288"/>
                    </a:lnTo>
                    <a:lnTo>
                      <a:pt x="346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2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0" y="214"/>
                    </a:lnTo>
                    <a:lnTo>
                      <a:pt x="0" y="194"/>
                    </a:lnTo>
                    <a:lnTo>
                      <a:pt x="0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2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6" y="70"/>
                    </a:lnTo>
                    <a:lnTo>
                      <a:pt x="367" y="102"/>
                    </a:lnTo>
                    <a:lnTo>
                      <a:pt x="382" y="136"/>
                    </a:lnTo>
                    <a:lnTo>
                      <a:pt x="390" y="175"/>
                    </a:lnTo>
                    <a:lnTo>
                      <a:pt x="390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" name="Freeform 282">
                <a:extLst>
                  <a:ext uri="{FF2B5EF4-FFF2-40B4-BE49-F238E27FC236}">
                    <a16:creationId xmlns:a16="http://schemas.microsoft.com/office/drawing/2014/main" id="{C657131E-6A74-9C86-7801-E8D632122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822" y="3977746"/>
                <a:ext cx="503238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4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4 w 949"/>
                  <a:gd name="T23" fmla="*/ 929 h 949"/>
                  <a:gd name="T24" fmla="*/ 249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3 w 949"/>
                  <a:gd name="T35" fmla="*/ 523 h 949"/>
                  <a:gd name="T36" fmla="*/ 0 w 949"/>
                  <a:gd name="T37" fmla="*/ 474 h 949"/>
                  <a:gd name="T38" fmla="*/ 3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9 w 949"/>
                  <a:gd name="T49" fmla="*/ 56 h 949"/>
                  <a:gd name="T50" fmla="*/ 334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4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4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4" y="929"/>
                    </a:lnTo>
                    <a:lnTo>
                      <a:pt x="249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3" y="523"/>
                    </a:lnTo>
                    <a:lnTo>
                      <a:pt x="0" y="474"/>
                    </a:lnTo>
                    <a:lnTo>
                      <a:pt x="3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9" y="56"/>
                    </a:lnTo>
                    <a:lnTo>
                      <a:pt x="334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4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" name="Freeform 283">
                <a:extLst>
                  <a:ext uri="{FF2B5EF4-FFF2-40B4-BE49-F238E27FC236}">
                    <a16:creationId xmlns:a16="http://schemas.microsoft.com/office/drawing/2014/main" id="{7F0877FA-A766-70AC-28EA-5A41F25B05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7784" y="4053946"/>
                <a:ext cx="349250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8 w 662"/>
                  <a:gd name="T9" fmla="*/ 543 h 664"/>
                  <a:gd name="T10" fmla="*/ 541 w 662"/>
                  <a:gd name="T11" fmla="*/ 587 h 664"/>
                  <a:gd name="T12" fmla="*/ 490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20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20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90 w 662"/>
                  <a:gd name="T61" fmla="*/ 40 h 664"/>
                  <a:gd name="T62" fmla="*/ 541 w 662"/>
                  <a:gd name="T63" fmla="*/ 76 h 664"/>
                  <a:gd name="T64" fmla="*/ 588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8" y="543"/>
                    </a:lnTo>
                    <a:lnTo>
                      <a:pt x="541" y="587"/>
                    </a:lnTo>
                    <a:lnTo>
                      <a:pt x="490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20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20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90" y="40"/>
                    </a:lnTo>
                    <a:lnTo>
                      <a:pt x="541" y="76"/>
                    </a:lnTo>
                    <a:lnTo>
                      <a:pt x="588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" name="Freeform 284">
                <a:extLst>
                  <a:ext uri="{FF2B5EF4-FFF2-40B4-BE49-F238E27FC236}">
                    <a16:creationId xmlns:a16="http://schemas.microsoft.com/office/drawing/2014/main" id="{88CFEF70-44BA-7BF9-A7AB-D2CF24EED1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222" y="4126971"/>
                <a:ext cx="206375" cy="206375"/>
              </a:xfrm>
              <a:custGeom>
                <a:avLst/>
                <a:gdLst>
                  <a:gd name="T0" fmla="*/ 391 w 391"/>
                  <a:gd name="T1" fmla="*/ 194 h 390"/>
                  <a:gd name="T2" fmla="*/ 391 w 391"/>
                  <a:gd name="T3" fmla="*/ 214 h 390"/>
                  <a:gd name="T4" fmla="*/ 382 w 391"/>
                  <a:gd name="T5" fmla="*/ 253 h 390"/>
                  <a:gd name="T6" fmla="*/ 368 w 391"/>
                  <a:gd name="T7" fmla="*/ 288 h 390"/>
                  <a:gd name="T8" fmla="*/ 347 w 391"/>
                  <a:gd name="T9" fmla="*/ 319 h 390"/>
                  <a:gd name="T10" fmla="*/ 320 w 391"/>
                  <a:gd name="T11" fmla="*/ 345 h 390"/>
                  <a:gd name="T12" fmla="*/ 288 w 391"/>
                  <a:gd name="T13" fmla="*/ 367 h 390"/>
                  <a:gd name="T14" fmla="*/ 254 w 391"/>
                  <a:gd name="T15" fmla="*/ 381 h 390"/>
                  <a:gd name="T16" fmla="*/ 216 w 391"/>
                  <a:gd name="T17" fmla="*/ 390 h 390"/>
                  <a:gd name="T18" fmla="*/ 196 w 391"/>
                  <a:gd name="T19" fmla="*/ 390 h 390"/>
                  <a:gd name="T20" fmla="*/ 176 w 391"/>
                  <a:gd name="T21" fmla="*/ 390 h 390"/>
                  <a:gd name="T22" fmla="*/ 137 w 391"/>
                  <a:gd name="T23" fmla="*/ 381 h 390"/>
                  <a:gd name="T24" fmla="*/ 103 w 391"/>
                  <a:gd name="T25" fmla="*/ 367 h 390"/>
                  <a:gd name="T26" fmla="*/ 71 w 391"/>
                  <a:gd name="T27" fmla="*/ 345 h 390"/>
                  <a:gd name="T28" fmla="*/ 45 w 391"/>
                  <a:gd name="T29" fmla="*/ 319 h 390"/>
                  <a:gd name="T30" fmla="*/ 23 w 391"/>
                  <a:gd name="T31" fmla="*/ 288 h 390"/>
                  <a:gd name="T32" fmla="*/ 9 w 391"/>
                  <a:gd name="T33" fmla="*/ 253 h 390"/>
                  <a:gd name="T34" fmla="*/ 2 w 391"/>
                  <a:gd name="T35" fmla="*/ 214 h 390"/>
                  <a:gd name="T36" fmla="*/ 0 w 391"/>
                  <a:gd name="T37" fmla="*/ 194 h 390"/>
                  <a:gd name="T38" fmla="*/ 2 w 391"/>
                  <a:gd name="T39" fmla="*/ 175 h 390"/>
                  <a:gd name="T40" fmla="*/ 9 w 391"/>
                  <a:gd name="T41" fmla="*/ 136 h 390"/>
                  <a:gd name="T42" fmla="*/ 23 w 391"/>
                  <a:gd name="T43" fmla="*/ 102 h 390"/>
                  <a:gd name="T44" fmla="*/ 45 w 391"/>
                  <a:gd name="T45" fmla="*/ 70 h 390"/>
                  <a:gd name="T46" fmla="*/ 71 w 391"/>
                  <a:gd name="T47" fmla="*/ 44 h 390"/>
                  <a:gd name="T48" fmla="*/ 103 w 391"/>
                  <a:gd name="T49" fmla="*/ 23 h 390"/>
                  <a:gd name="T50" fmla="*/ 137 w 391"/>
                  <a:gd name="T51" fmla="*/ 8 h 390"/>
                  <a:gd name="T52" fmla="*/ 176 w 391"/>
                  <a:gd name="T53" fmla="*/ 0 h 390"/>
                  <a:gd name="T54" fmla="*/ 196 w 391"/>
                  <a:gd name="T55" fmla="*/ 0 h 390"/>
                  <a:gd name="T56" fmla="*/ 216 w 391"/>
                  <a:gd name="T57" fmla="*/ 0 h 390"/>
                  <a:gd name="T58" fmla="*/ 254 w 391"/>
                  <a:gd name="T59" fmla="*/ 8 h 390"/>
                  <a:gd name="T60" fmla="*/ 288 w 391"/>
                  <a:gd name="T61" fmla="*/ 23 h 390"/>
                  <a:gd name="T62" fmla="*/ 320 w 391"/>
                  <a:gd name="T63" fmla="*/ 44 h 390"/>
                  <a:gd name="T64" fmla="*/ 347 w 391"/>
                  <a:gd name="T65" fmla="*/ 70 h 390"/>
                  <a:gd name="T66" fmla="*/ 368 w 391"/>
                  <a:gd name="T67" fmla="*/ 102 h 390"/>
                  <a:gd name="T68" fmla="*/ 382 w 391"/>
                  <a:gd name="T69" fmla="*/ 136 h 390"/>
                  <a:gd name="T70" fmla="*/ 391 w 391"/>
                  <a:gd name="T71" fmla="*/ 175 h 390"/>
                  <a:gd name="T72" fmla="*/ 391 w 391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1" h="390">
                    <a:moveTo>
                      <a:pt x="391" y="194"/>
                    </a:moveTo>
                    <a:lnTo>
                      <a:pt x="391" y="214"/>
                    </a:lnTo>
                    <a:lnTo>
                      <a:pt x="382" y="253"/>
                    </a:lnTo>
                    <a:lnTo>
                      <a:pt x="368" y="288"/>
                    </a:lnTo>
                    <a:lnTo>
                      <a:pt x="347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3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2" y="214"/>
                    </a:lnTo>
                    <a:lnTo>
                      <a:pt x="0" y="194"/>
                    </a:lnTo>
                    <a:lnTo>
                      <a:pt x="2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3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7" y="70"/>
                    </a:lnTo>
                    <a:lnTo>
                      <a:pt x="368" y="102"/>
                    </a:lnTo>
                    <a:lnTo>
                      <a:pt x="382" y="136"/>
                    </a:lnTo>
                    <a:lnTo>
                      <a:pt x="391" y="175"/>
                    </a:lnTo>
                    <a:lnTo>
                      <a:pt x="391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" name="Rectangle 285">
                <a:extLst>
                  <a:ext uri="{FF2B5EF4-FFF2-40B4-BE49-F238E27FC236}">
                    <a16:creationId xmlns:a16="http://schemas.microsoft.com/office/drawing/2014/main" id="{E87CF223-C9DD-0A19-A6DB-42D0B8ACC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55502">
                <a:off x="3011346" y="4108450"/>
                <a:ext cx="209550" cy="119063"/>
              </a:xfrm>
              <a:prstGeom prst="rect">
                <a:avLst/>
              </a:pr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" name="Freeform 286">
                <a:extLst>
                  <a:ext uri="{FF2B5EF4-FFF2-40B4-BE49-F238E27FC236}">
                    <a16:creationId xmlns:a16="http://schemas.microsoft.com/office/drawing/2014/main" id="{AC6A00EE-4D96-8640-2696-6CBF9612F7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2922" y="4152371"/>
                <a:ext cx="185738" cy="122238"/>
              </a:xfrm>
              <a:custGeom>
                <a:avLst/>
                <a:gdLst>
                  <a:gd name="T0" fmla="*/ 0 w 351"/>
                  <a:gd name="T1" fmla="*/ 230 h 230"/>
                  <a:gd name="T2" fmla="*/ 3 w 351"/>
                  <a:gd name="T3" fmla="*/ 201 h 230"/>
                  <a:gd name="T4" fmla="*/ 19 w 351"/>
                  <a:gd name="T5" fmla="*/ 147 h 230"/>
                  <a:gd name="T6" fmla="*/ 47 w 351"/>
                  <a:gd name="T7" fmla="*/ 96 h 230"/>
                  <a:gd name="T8" fmla="*/ 88 w 351"/>
                  <a:gd name="T9" fmla="*/ 53 h 230"/>
                  <a:gd name="T10" fmla="*/ 112 w 351"/>
                  <a:gd name="T11" fmla="*/ 37 h 230"/>
                  <a:gd name="T12" fmla="*/ 141 w 351"/>
                  <a:gd name="T13" fmla="*/ 20 h 230"/>
                  <a:gd name="T14" fmla="*/ 207 w 351"/>
                  <a:gd name="T15" fmla="*/ 1 h 230"/>
                  <a:gd name="T16" fmla="*/ 240 w 351"/>
                  <a:gd name="T17" fmla="*/ 0 h 230"/>
                  <a:gd name="T18" fmla="*/ 265 w 351"/>
                  <a:gd name="T19" fmla="*/ 1 h 230"/>
                  <a:gd name="T20" fmla="*/ 312 w 351"/>
                  <a:gd name="T21" fmla="*/ 11 h 230"/>
                  <a:gd name="T22" fmla="*/ 334 w 351"/>
                  <a:gd name="T23" fmla="*/ 20 h 230"/>
                  <a:gd name="T24" fmla="*/ 341 w 351"/>
                  <a:gd name="T25" fmla="*/ 23 h 230"/>
                  <a:gd name="T26" fmla="*/ 351 w 351"/>
                  <a:gd name="T27" fmla="*/ 33 h 230"/>
                  <a:gd name="T28" fmla="*/ 351 w 351"/>
                  <a:gd name="T29" fmla="*/ 40 h 230"/>
                  <a:gd name="T30" fmla="*/ 347 w 351"/>
                  <a:gd name="T31" fmla="*/ 47 h 230"/>
                  <a:gd name="T32" fmla="*/ 338 w 351"/>
                  <a:gd name="T33" fmla="*/ 51 h 230"/>
                  <a:gd name="T34" fmla="*/ 170 w 351"/>
                  <a:gd name="T35" fmla="*/ 141 h 230"/>
                  <a:gd name="T36" fmla="*/ 0 w 351"/>
                  <a:gd name="T37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1" h="230">
                    <a:moveTo>
                      <a:pt x="0" y="230"/>
                    </a:moveTo>
                    <a:lnTo>
                      <a:pt x="3" y="201"/>
                    </a:lnTo>
                    <a:lnTo>
                      <a:pt x="19" y="147"/>
                    </a:lnTo>
                    <a:lnTo>
                      <a:pt x="47" y="96"/>
                    </a:lnTo>
                    <a:lnTo>
                      <a:pt x="88" y="53"/>
                    </a:lnTo>
                    <a:lnTo>
                      <a:pt x="112" y="37"/>
                    </a:lnTo>
                    <a:lnTo>
                      <a:pt x="141" y="20"/>
                    </a:lnTo>
                    <a:lnTo>
                      <a:pt x="207" y="1"/>
                    </a:lnTo>
                    <a:lnTo>
                      <a:pt x="240" y="0"/>
                    </a:lnTo>
                    <a:lnTo>
                      <a:pt x="265" y="1"/>
                    </a:lnTo>
                    <a:lnTo>
                      <a:pt x="312" y="11"/>
                    </a:lnTo>
                    <a:lnTo>
                      <a:pt x="334" y="20"/>
                    </a:lnTo>
                    <a:lnTo>
                      <a:pt x="341" y="23"/>
                    </a:lnTo>
                    <a:lnTo>
                      <a:pt x="351" y="33"/>
                    </a:lnTo>
                    <a:lnTo>
                      <a:pt x="351" y="40"/>
                    </a:lnTo>
                    <a:lnTo>
                      <a:pt x="347" y="47"/>
                    </a:lnTo>
                    <a:lnTo>
                      <a:pt x="338" y="51"/>
                    </a:lnTo>
                    <a:lnTo>
                      <a:pt x="170" y="141"/>
                    </a:lnTo>
                    <a:lnTo>
                      <a:pt x="0" y="230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" name="Freeform 287">
                <a:extLst>
                  <a:ext uri="{FF2B5EF4-FFF2-40B4-BE49-F238E27FC236}">
                    <a16:creationId xmlns:a16="http://schemas.microsoft.com/office/drawing/2014/main" id="{CCEF0EEB-5A25-2872-2CCE-575326058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5097" y="4147608"/>
                <a:ext cx="173038" cy="109538"/>
              </a:xfrm>
              <a:custGeom>
                <a:avLst/>
                <a:gdLst>
                  <a:gd name="T0" fmla="*/ 164 w 327"/>
                  <a:gd name="T1" fmla="*/ 206 h 206"/>
                  <a:gd name="T2" fmla="*/ 147 w 327"/>
                  <a:gd name="T3" fmla="*/ 206 h 206"/>
                  <a:gd name="T4" fmla="*/ 130 w 327"/>
                  <a:gd name="T5" fmla="*/ 203 h 206"/>
                  <a:gd name="T6" fmla="*/ 98 w 327"/>
                  <a:gd name="T7" fmla="*/ 193 h 206"/>
                  <a:gd name="T8" fmla="*/ 66 w 327"/>
                  <a:gd name="T9" fmla="*/ 181 h 206"/>
                  <a:gd name="T10" fmla="*/ 50 w 327"/>
                  <a:gd name="T11" fmla="*/ 179 h 206"/>
                  <a:gd name="T12" fmla="*/ 35 w 327"/>
                  <a:gd name="T13" fmla="*/ 177 h 206"/>
                  <a:gd name="T14" fmla="*/ 17 w 327"/>
                  <a:gd name="T15" fmla="*/ 179 h 206"/>
                  <a:gd name="T16" fmla="*/ 0 w 327"/>
                  <a:gd name="T17" fmla="*/ 186 h 206"/>
                  <a:gd name="T18" fmla="*/ 2 w 327"/>
                  <a:gd name="T19" fmla="*/ 167 h 206"/>
                  <a:gd name="T20" fmla="*/ 13 w 327"/>
                  <a:gd name="T21" fmla="*/ 132 h 206"/>
                  <a:gd name="T22" fmla="*/ 39 w 327"/>
                  <a:gd name="T23" fmla="*/ 84 h 206"/>
                  <a:gd name="T24" fmla="*/ 63 w 327"/>
                  <a:gd name="T25" fmla="*/ 55 h 206"/>
                  <a:gd name="T26" fmla="*/ 84 w 327"/>
                  <a:gd name="T27" fmla="*/ 35 h 206"/>
                  <a:gd name="T28" fmla="*/ 107 w 327"/>
                  <a:gd name="T29" fmla="*/ 19 h 206"/>
                  <a:gd name="T30" fmla="*/ 124 w 327"/>
                  <a:gd name="T31" fmla="*/ 10 h 206"/>
                  <a:gd name="T32" fmla="*/ 158 w 327"/>
                  <a:gd name="T33" fmla="*/ 1 h 206"/>
                  <a:gd name="T34" fmla="*/ 177 w 327"/>
                  <a:gd name="T35" fmla="*/ 0 h 206"/>
                  <a:gd name="T36" fmla="*/ 200 w 327"/>
                  <a:gd name="T37" fmla="*/ 1 h 206"/>
                  <a:gd name="T38" fmla="*/ 223 w 327"/>
                  <a:gd name="T39" fmla="*/ 7 h 206"/>
                  <a:gd name="T40" fmla="*/ 251 w 327"/>
                  <a:gd name="T41" fmla="*/ 19 h 206"/>
                  <a:gd name="T42" fmla="*/ 297 w 327"/>
                  <a:gd name="T43" fmla="*/ 58 h 206"/>
                  <a:gd name="T44" fmla="*/ 313 w 327"/>
                  <a:gd name="T45" fmla="*/ 82 h 206"/>
                  <a:gd name="T46" fmla="*/ 321 w 327"/>
                  <a:gd name="T47" fmla="*/ 98 h 206"/>
                  <a:gd name="T48" fmla="*/ 327 w 327"/>
                  <a:gd name="T49" fmla="*/ 130 h 206"/>
                  <a:gd name="T50" fmla="*/ 323 w 327"/>
                  <a:gd name="T51" fmla="*/ 145 h 206"/>
                  <a:gd name="T52" fmla="*/ 314 w 327"/>
                  <a:gd name="T53" fmla="*/ 161 h 206"/>
                  <a:gd name="T54" fmla="*/ 281 w 327"/>
                  <a:gd name="T55" fmla="*/ 181 h 206"/>
                  <a:gd name="T56" fmla="*/ 262 w 327"/>
                  <a:gd name="T57" fmla="*/ 187 h 206"/>
                  <a:gd name="T58" fmla="*/ 238 w 327"/>
                  <a:gd name="T59" fmla="*/ 194 h 206"/>
                  <a:gd name="T60" fmla="*/ 189 w 327"/>
                  <a:gd name="T61" fmla="*/ 204 h 206"/>
                  <a:gd name="T62" fmla="*/ 164 w 327"/>
                  <a:gd name="T63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7" h="206">
                    <a:moveTo>
                      <a:pt x="164" y="206"/>
                    </a:moveTo>
                    <a:lnTo>
                      <a:pt x="147" y="206"/>
                    </a:lnTo>
                    <a:lnTo>
                      <a:pt x="130" y="203"/>
                    </a:lnTo>
                    <a:lnTo>
                      <a:pt x="98" y="193"/>
                    </a:lnTo>
                    <a:lnTo>
                      <a:pt x="66" y="181"/>
                    </a:lnTo>
                    <a:lnTo>
                      <a:pt x="50" y="179"/>
                    </a:lnTo>
                    <a:lnTo>
                      <a:pt x="35" y="177"/>
                    </a:lnTo>
                    <a:lnTo>
                      <a:pt x="17" y="179"/>
                    </a:lnTo>
                    <a:lnTo>
                      <a:pt x="0" y="186"/>
                    </a:lnTo>
                    <a:lnTo>
                      <a:pt x="2" y="167"/>
                    </a:lnTo>
                    <a:lnTo>
                      <a:pt x="13" y="132"/>
                    </a:lnTo>
                    <a:lnTo>
                      <a:pt x="39" y="84"/>
                    </a:lnTo>
                    <a:lnTo>
                      <a:pt x="63" y="55"/>
                    </a:lnTo>
                    <a:lnTo>
                      <a:pt x="84" y="35"/>
                    </a:lnTo>
                    <a:lnTo>
                      <a:pt x="107" y="19"/>
                    </a:lnTo>
                    <a:lnTo>
                      <a:pt x="124" y="10"/>
                    </a:lnTo>
                    <a:lnTo>
                      <a:pt x="158" y="1"/>
                    </a:lnTo>
                    <a:lnTo>
                      <a:pt x="177" y="0"/>
                    </a:lnTo>
                    <a:lnTo>
                      <a:pt x="200" y="1"/>
                    </a:lnTo>
                    <a:lnTo>
                      <a:pt x="223" y="7"/>
                    </a:lnTo>
                    <a:lnTo>
                      <a:pt x="251" y="19"/>
                    </a:lnTo>
                    <a:lnTo>
                      <a:pt x="297" y="58"/>
                    </a:lnTo>
                    <a:lnTo>
                      <a:pt x="313" y="82"/>
                    </a:lnTo>
                    <a:lnTo>
                      <a:pt x="321" y="98"/>
                    </a:lnTo>
                    <a:lnTo>
                      <a:pt x="327" y="130"/>
                    </a:lnTo>
                    <a:lnTo>
                      <a:pt x="323" y="145"/>
                    </a:lnTo>
                    <a:lnTo>
                      <a:pt x="314" y="161"/>
                    </a:lnTo>
                    <a:lnTo>
                      <a:pt x="281" y="181"/>
                    </a:lnTo>
                    <a:lnTo>
                      <a:pt x="262" y="187"/>
                    </a:lnTo>
                    <a:lnTo>
                      <a:pt x="238" y="194"/>
                    </a:lnTo>
                    <a:lnTo>
                      <a:pt x="189" y="204"/>
                    </a:lnTo>
                    <a:lnTo>
                      <a:pt x="164" y="206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" name="Freeform 288">
                <a:extLst>
                  <a:ext uri="{FF2B5EF4-FFF2-40B4-BE49-F238E27FC236}">
                    <a16:creationId xmlns:a16="http://schemas.microsoft.com/office/drawing/2014/main" id="{7F23BC3E-5B0F-C3E5-72BF-B3473CD642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871" y="4149196"/>
                <a:ext cx="169863" cy="104775"/>
              </a:xfrm>
              <a:custGeom>
                <a:avLst/>
                <a:gdLst>
                  <a:gd name="T0" fmla="*/ 2 w 321"/>
                  <a:gd name="T1" fmla="*/ 199 h 199"/>
                  <a:gd name="T2" fmla="*/ 0 w 321"/>
                  <a:gd name="T3" fmla="*/ 178 h 199"/>
                  <a:gd name="T4" fmla="*/ 5 w 321"/>
                  <a:gd name="T5" fmla="*/ 141 h 199"/>
                  <a:gd name="T6" fmla="*/ 18 w 321"/>
                  <a:gd name="T7" fmla="*/ 105 h 199"/>
                  <a:gd name="T8" fmla="*/ 36 w 321"/>
                  <a:gd name="T9" fmla="*/ 72 h 199"/>
                  <a:gd name="T10" fmla="*/ 49 w 321"/>
                  <a:gd name="T11" fmla="*/ 57 h 199"/>
                  <a:gd name="T12" fmla="*/ 62 w 321"/>
                  <a:gd name="T13" fmla="*/ 45 h 199"/>
                  <a:gd name="T14" fmla="*/ 91 w 321"/>
                  <a:gd name="T15" fmla="*/ 23 h 199"/>
                  <a:gd name="T16" fmla="*/ 124 w 321"/>
                  <a:gd name="T17" fmla="*/ 9 h 199"/>
                  <a:gd name="T18" fmla="*/ 160 w 321"/>
                  <a:gd name="T19" fmla="*/ 1 h 199"/>
                  <a:gd name="T20" fmla="*/ 177 w 321"/>
                  <a:gd name="T21" fmla="*/ 0 h 199"/>
                  <a:gd name="T22" fmla="*/ 182 w 321"/>
                  <a:gd name="T23" fmla="*/ 0 h 199"/>
                  <a:gd name="T24" fmla="*/ 186 w 321"/>
                  <a:gd name="T25" fmla="*/ 1 h 199"/>
                  <a:gd name="T26" fmla="*/ 208 w 321"/>
                  <a:gd name="T27" fmla="*/ 3 h 199"/>
                  <a:gd name="T28" fmla="*/ 248 w 321"/>
                  <a:gd name="T29" fmla="*/ 17 h 199"/>
                  <a:gd name="T30" fmla="*/ 283 w 321"/>
                  <a:gd name="T31" fmla="*/ 40 h 199"/>
                  <a:gd name="T32" fmla="*/ 309 w 321"/>
                  <a:gd name="T33" fmla="*/ 73 h 199"/>
                  <a:gd name="T34" fmla="*/ 317 w 321"/>
                  <a:gd name="T35" fmla="*/ 92 h 199"/>
                  <a:gd name="T36" fmla="*/ 321 w 321"/>
                  <a:gd name="T37" fmla="*/ 109 h 199"/>
                  <a:gd name="T38" fmla="*/ 320 w 321"/>
                  <a:gd name="T39" fmla="*/ 144 h 199"/>
                  <a:gd name="T40" fmla="*/ 313 w 321"/>
                  <a:gd name="T41" fmla="*/ 160 h 199"/>
                  <a:gd name="T42" fmla="*/ 307 w 321"/>
                  <a:gd name="T43" fmla="*/ 170 h 199"/>
                  <a:gd name="T44" fmla="*/ 290 w 321"/>
                  <a:gd name="T45" fmla="*/ 183 h 199"/>
                  <a:gd name="T46" fmla="*/ 258 w 321"/>
                  <a:gd name="T47" fmla="*/ 196 h 199"/>
                  <a:gd name="T48" fmla="*/ 235 w 321"/>
                  <a:gd name="T49" fmla="*/ 197 h 199"/>
                  <a:gd name="T50" fmla="*/ 224 w 321"/>
                  <a:gd name="T51" fmla="*/ 197 h 199"/>
                  <a:gd name="T52" fmla="*/ 212 w 321"/>
                  <a:gd name="T53" fmla="*/ 196 h 199"/>
                  <a:gd name="T54" fmla="*/ 159 w 321"/>
                  <a:gd name="T55" fmla="*/ 181 h 199"/>
                  <a:gd name="T56" fmla="*/ 104 w 321"/>
                  <a:gd name="T57" fmla="*/ 165 h 199"/>
                  <a:gd name="T58" fmla="*/ 91 w 321"/>
                  <a:gd name="T59" fmla="*/ 164 h 199"/>
                  <a:gd name="T60" fmla="*/ 78 w 321"/>
                  <a:gd name="T61" fmla="*/ 163 h 199"/>
                  <a:gd name="T62" fmla="*/ 57 w 321"/>
                  <a:gd name="T63" fmla="*/ 164 h 199"/>
                  <a:gd name="T64" fmla="*/ 16 w 321"/>
                  <a:gd name="T65" fmla="*/ 181 h 199"/>
                  <a:gd name="T66" fmla="*/ 2 w 321"/>
                  <a:gd name="T67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21" h="199">
                    <a:moveTo>
                      <a:pt x="2" y="199"/>
                    </a:moveTo>
                    <a:lnTo>
                      <a:pt x="0" y="178"/>
                    </a:lnTo>
                    <a:lnTo>
                      <a:pt x="5" y="141"/>
                    </a:lnTo>
                    <a:lnTo>
                      <a:pt x="18" y="105"/>
                    </a:lnTo>
                    <a:lnTo>
                      <a:pt x="36" y="72"/>
                    </a:lnTo>
                    <a:lnTo>
                      <a:pt x="49" y="57"/>
                    </a:lnTo>
                    <a:lnTo>
                      <a:pt x="62" y="45"/>
                    </a:lnTo>
                    <a:lnTo>
                      <a:pt x="91" y="23"/>
                    </a:lnTo>
                    <a:lnTo>
                      <a:pt x="124" y="9"/>
                    </a:lnTo>
                    <a:lnTo>
                      <a:pt x="160" y="1"/>
                    </a:lnTo>
                    <a:lnTo>
                      <a:pt x="177" y="0"/>
                    </a:lnTo>
                    <a:lnTo>
                      <a:pt x="182" y="0"/>
                    </a:lnTo>
                    <a:lnTo>
                      <a:pt x="186" y="1"/>
                    </a:lnTo>
                    <a:lnTo>
                      <a:pt x="208" y="3"/>
                    </a:lnTo>
                    <a:lnTo>
                      <a:pt x="248" y="17"/>
                    </a:lnTo>
                    <a:lnTo>
                      <a:pt x="283" y="40"/>
                    </a:lnTo>
                    <a:lnTo>
                      <a:pt x="309" y="73"/>
                    </a:lnTo>
                    <a:lnTo>
                      <a:pt x="317" y="92"/>
                    </a:lnTo>
                    <a:lnTo>
                      <a:pt x="321" y="109"/>
                    </a:lnTo>
                    <a:lnTo>
                      <a:pt x="320" y="144"/>
                    </a:lnTo>
                    <a:lnTo>
                      <a:pt x="313" y="160"/>
                    </a:lnTo>
                    <a:lnTo>
                      <a:pt x="307" y="170"/>
                    </a:lnTo>
                    <a:lnTo>
                      <a:pt x="290" y="183"/>
                    </a:lnTo>
                    <a:lnTo>
                      <a:pt x="258" y="196"/>
                    </a:lnTo>
                    <a:lnTo>
                      <a:pt x="235" y="197"/>
                    </a:lnTo>
                    <a:lnTo>
                      <a:pt x="224" y="197"/>
                    </a:lnTo>
                    <a:lnTo>
                      <a:pt x="212" y="196"/>
                    </a:lnTo>
                    <a:lnTo>
                      <a:pt x="159" y="181"/>
                    </a:lnTo>
                    <a:lnTo>
                      <a:pt x="104" y="165"/>
                    </a:lnTo>
                    <a:lnTo>
                      <a:pt x="91" y="164"/>
                    </a:lnTo>
                    <a:lnTo>
                      <a:pt x="78" y="163"/>
                    </a:lnTo>
                    <a:lnTo>
                      <a:pt x="57" y="164"/>
                    </a:lnTo>
                    <a:lnTo>
                      <a:pt x="16" y="181"/>
                    </a:lnTo>
                    <a:lnTo>
                      <a:pt x="2" y="199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" name="Freeform 289">
                <a:extLst>
                  <a:ext uri="{FF2B5EF4-FFF2-40B4-BE49-F238E27FC236}">
                    <a16:creationId xmlns:a16="http://schemas.microsoft.com/office/drawing/2014/main" id="{7002B38E-1AE7-CD2E-2F04-012ED863B5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532" y="2471208"/>
                <a:ext cx="155575" cy="57150"/>
              </a:xfrm>
              <a:custGeom>
                <a:avLst/>
                <a:gdLst>
                  <a:gd name="T0" fmla="*/ 294 w 294"/>
                  <a:gd name="T1" fmla="*/ 0 h 107"/>
                  <a:gd name="T2" fmla="*/ 6 w 294"/>
                  <a:gd name="T3" fmla="*/ 51 h 107"/>
                  <a:gd name="T4" fmla="*/ 0 w 294"/>
                  <a:gd name="T5" fmla="*/ 83 h 107"/>
                  <a:gd name="T6" fmla="*/ 285 w 294"/>
                  <a:gd name="T7" fmla="*/ 107 h 107"/>
                  <a:gd name="T8" fmla="*/ 294 w 294"/>
                  <a:gd name="T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107">
                    <a:moveTo>
                      <a:pt x="294" y="0"/>
                    </a:moveTo>
                    <a:lnTo>
                      <a:pt x="6" y="51"/>
                    </a:lnTo>
                    <a:lnTo>
                      <a:pt x="0" y="83"/>
                    </a:lnTo>
                    <a:lnTo>
                      <a:pt x="285" y="107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" name="Freeform 290">
                <a:extLst>
                  <a:ext uri="{FF2B5EF4-FFF2-40B4-BE49-F238E27FC236}">
                    <a16:creationId xmlns:a16="http://schemas.microsoft.com/office/drawing/2014/main" id="{A25D2B3F-1718-E66F-980F-BD4AB2D55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305" y="2188633"/>
                <a:ext cx="2185989" cy="354013"/>
              </a:xfrm>
              <a:custGeom>
                <a:avLst/>
                <a:gdLst>
                  <a:gd name="T0" fmla="*/ 0 w 4130"/>
                  <a:gd name="T1" fmla="*/ 515 h 669"/>
                  <a:gd name="T2" fmla="*/ 3816 w 4130"/>
                  <a:gd name="T3" fmla="*/ 0 h 669"/>
                  <a:gd name="T4" fmla="*/ 3845 w 4130"/>
                  <a:gd name="T5" fmla="*/ 125 h 669"/>
                  <a:gd name="T6" fmla="*/ 4012 w 4130"/>
                  <a:gd name="T7" fmla="*/ 96 h 669"/>
                  <a:gd name="T8" fmla="*/ 4032 w 4130"/>
                  <a:gd name="T9" fmla="*/ 223 h 669"/>
                  <a:gd name="T10" fmla="*/ 4123 w 4130"/>
                  <a:gd name="T11" fmla="*/ 223 h 669"/>
                  <a:gd name="T12" fmla="*/ 4130 w 4130"/>
                  <a:gd name="T13" fmla="*/ 452 h 669"/>
                  <a:gd name="T14" fmla="*/ 3977 w 4130"/>
                  <a:gd name="T15" fmla="*/ 481 h 669"/>
                  <a:gd name="T16" fmla="*/ 3977 w 4130"/>
                  <a:gd name="T17" fmla="*/ 620 h 669"/>
                  <a:gd name="T18" fmla="*/ 14 w 4130"/>
                  <a:gd name="T19" fmla="*/ 669 h 669"/>
                  <a:gd name="T20" fmla="*/ 0 w 4130"/>
                  <a:gd name="T21" fmla="*/ 515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30" h="669">
                    <a:moveTo>
                      <a:pt x="0" y="515"/>
                    </a:moveTo>
                    <a:lnTo>
                      <a:pt x="3816" y="0"/>
                    </a:lnTo>
                    <a:lnTo>
                      <a:pt x="3845" y="125"/>
                    </a:lnTo>
                    <a:lnTo>
                      <a:pt x="4012" y="96"/>
                    </a:lnTo>
                    <a:lnTo>
                      <a:pt x="4032" y="223"/>
                    </a:lnTo>
                    <a:lnTo>
                      <a:pt x="4123" y="223"/>
                    </a:lnTo>
                    <a:lnTo>
                      <a:pt x="4130" y="452"/>
                    </a:lnTo>
                    <a:lnTo>
                      <a:pt x="3977" y="481"/>
                    </a:lnTo>
                    <a:lnTo>
                      <a:pt x="3977" y="620"/>
                    </a:lnTo>
                    <a:lnTo>
                      <a:pt x="14" y="669"/>
                    </a:lnTo>
                    <a:lnTo>
                      <a:pt x="0" y="515"/>
                    </a:lnTo>
                    <a:close/>
                  </a:path>
                </a:pathLst>
              </a:custGeom>
              <a:solidFill>
                <a:srgbClr val="DA2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" name="Freeform 291">
                <a:extLst>
                  <a:ext uri="{FF2B5EF4-FFF2-40B4-BE49-F238E27FC236}">
                    <a16:creationId xmlns:a16="http://schemas.microsoft.com/office/drawing/2014/main" id="{BFB6D803-A061-258B-C3A7-86828FB988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770" y="2442633"/>
                <a:ext cx="2097089" cy="77788"/>
              </a:xfrm>
              <a:custGeom>
                <a:avLst/>
                <a:gdLst>
                  <a:gd name="T0" fmla="*/ 0 w 3963"/>
                  <a:gd name="T1" fmla="*/ 145 h 145"/>
                  <a:gd name="T2" fmla="*/ 3963 w 3963"/>
                  <a:gd name="T3" fmla="*/ 0 h 145"/>
                  <a:gd name="T4" fmla="*/ 3963 w 3963"/>
                  <a:gd name="T5" fmla="*/ 139 h 145"/>
                  <a:gd name="T6" fmla="*/ 0 w 3963"/>
                  <a:gd name="T7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3" h="145">
                    <a:moveTo>
                      <a:pt x="0" y="145"/>
                    </a:moveTo>
                    <a:lnTo>
                      <a:pt x="3963" y="0"/>
                    </a:lnTo>
                    <a:lnTo>
                      <a:pt x="3963" y="139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4" name="Freeform 292">
                <a:extLst>
                  <a:ext uri="{FF2B5EF4-FFF2-40B4-BE49-F238E27FC236}">
                    <a16:creationId xmlns:a16="http://schemas.microsoft.com/office/drawing/2014/main" id="{86D39FFF-3BE7-3DCF-1E96-1E0E65A78A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007" y="2239433"/>
                <a:ext cx="2130427" cy="250825"/>
              </a:xfrm>
              <a:custGeom>
                <a:avLst/>
                <a:gdLst>
                  <a:gd name="T0" fmla="*/ 0 w 4026"/>
                  <a:gd name="T1" fmla="*/ 475 h 475"/>
                  <a:gd name="T2" fmla="*/ 4006 w 4026"/>
                  <a:gd name="T3" fmla="*/ 0 h 475"/>
                  <a:gd name="T4" fmla="*/ 4026 w 4026"/>
                  <a:gd name="T5" fmla="*/ 127 h 475"/>
                  <a:gd name="T6" fmla="*/ 0 w 4026"/>
                  <a:gd name="T7" fmla="*/ 475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26" h="475">
                    <a:moveTo>
                      <a:pt x="0" y="475"/>
                    </a:moveTo>
                    <a:lnTo>
                      <a:pt x="4006" y="0"/>
                    </a:lnTo>
                    <a:lnTo>
                      <a:pt x="4026" y="127"/>
                    </a:lnTo>
                    <a:lnTo>
                      <a:pt x="0" y="4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5" name="Freeform 293">
                <a:extLst>
                  <a:ext uri="{FF2B5EF4-FFF2-40B4-BE49-F238E27FC236}">
                    <a16:creationId xmlns:a16="http://schemas.microsoft.com/office/drawing/2014/main" id="{5E81FD82-2DBF-9F16-F65D-0F084AF7B0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646" y="2512483"/>
                <a:ext cx="2074864" cy="149225"/>
              </a:xfrm>
              <a:custGeom>
                <a:avLst/>
                <a:gdLst>
                  <a:gd name="T0" fmla="*/ 26 w 3920"/>
                  <a:gd name="T1" fmla="*/ 64 h 280"/>
                  <a:gd name="T2" fmla="*/ 16 w 3920"/>
                  <a:gd name="T3" fmla="*/ 65 h 280"/>
                  <a:gd name="T4" fmla="*/ 3 w 3920"/>
                  <a:gd name="T5" fmla="*/ 77 h 280"/>
                  <a:gd name="T6" fmla="*/ 0 w 3920"/>
                  <a:gd name="T7" fmla="*/ 92 h 280"/>
                  <a:gd name="T8" fmla="*/ 7 w 3920"/>
                  <a:gd name="T9" fmla="*/ 108 h 280"/>
                  <a:gd name="T10" fmla="*/ 16 w 3920"/>
                  <a:gd name="T11" fmla="*/ 114 h 280"/>
                  <a:gd name="T12" fmla="*/ 72 w 3920"/>
                  <a:gd name="T13" fmla="*/ 138 h 280"/>
                  <a:gd name="T14" fmla="*/ 233 w 3920"/>
                  <a:gd name="T15" fmla="*/ 195 h 280"/>
                  <a:gd name="T16" fmla="*/ 393 w 3920"/>
                  <a:gd name="T17" fmla="*/ 233 h 280"/>
                  <a:gd name="T18" fmla="*/ 516 w 3920"/>
                  <a:gd name="T19" fmla="*/ 255 h 280"/>
                  <a:gd name="T20" fmla="*/ 652 w 3920"/>
                  <a:gd name="T21" fmla="*/ 271 h 280"/>
                  <a:gd name="T22" fmla="*/ 802 w 3920"/>
                  <a:gd name="T23" fmla="*/ 278 h 280"/>
                  <a:gd name="T24" fmla="*/ 881 w 3920"/>
                  <a:gd name="T25" fmla="*/ 280 h 280"/>
                  <a:gd name="T26" fmla="*/ 1148 w 3920"/>
                  <a:gd name="T27" fmla="*/ 277 h 280"/>
                  <a:gd name="T28" fmla="*/ 1761 w 3920"/>
                  <a:gd name="T29" fmla="*/ 267 h 280"/>
                  <a:gd name="T30" fmla="*/ 2225 w 3920"/>
                  <a:gd name="T31" fmla="*/ 254 h 280"/>
                  <a:gd name="T32" fmla="*/ 2697 w 3920"/>
                  <a:gd name="T33" fmla="*/ 229 h 280"/>
                  <a:gd name="T34" fmla="*/ 3145 w 3920"/>
                  <a:gd name="T35" fmla="*/ 195 h 280"/>
                  <a:gd name="T36" fmla="*/ 3439 w 3920"/>
                  <a:gd name="T37" fmla="*/ 159 h 280"/>
                  <a:gd name="T38" fmla="*/ 3609 w 3920"/>
                  <a:gd name="T39" fmla="*/ 130 h 280"/>
                  <a:gd name="T40" fmla="*/ 3754 w 3920"/>
                  <a:gd name="T41" fmla="*/ 97 h 280"/>
                  <a:gd name="T42" fmla="*/ 3867 w 3920"/>
                  <a:gd name="T43" fmla="*/ 59 h 280"/>
                  <a:gd name="T44" fmla="*/ 3908 w 3920"/>
                  <a:gd name="T45" fmla="*/ 38 h 280"/>
                  <a:gd name="T46" fmla="*/ 3914 w 3920"/>
                  <a:gd name="T47" fmla="*/ 33 h 280"/>
                  <a:gd name="T48" fmla="*/ 3920 w 3920"/>
                  <a:gd name="T49" fmla="*/ 22 h 280"/>
                  <a:gd name="T50" fmla="*/ 3915 w 3920"/>
                  <a:gd name="T51" fmla="*/ 10 h 280"/>
                  <a:gd name="T52" fmla="*/ 3907 w 3920"/>
                  <a:gd name="T53" fmla="*/ 2 h 280"/>
                  <a:gd name="T54" fmla="*/ 3900 w 3920"/>
                  <a:gd name="T55" fmla="*/ 0 h 280"/>
                  <a:gd name="T56" fmla="*/ 26 w 3920"/>
                  <a:gd name="T57" fmla="*/ 64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0" h="280">
                    <a:moveTo>
                      <a:pt x="26" y="64"/>
                    </a:moveTo>
                    <a:lnTo>
                      <a:pt x="16" y="65"/>
                    </a:lnTo>
                    <a:lnTo>
                      <a:pt x="3" y="77"/>
                    </a:lnTo>
                    <a:lnTo>
                      <a:pt x="0" y="92"/>
                    </a:lnTo>
                    <a:lnTo>
                      <a:pt x="7" y="108"/>
                    </a:lnTo>
                    <a:lnTo>
                      <a:pt x="16" y="114"/>
                    </a:lnTo>
                    <a:lnTo>
                      <a:pt x="72" y="138"/>
                    </a:lnTo>
                    <a:lnTo>
                      <a:pt x="233" y="195"/>
                    </a:lnTo>
                    <a:lnTo>
                      <a:pt x="393" y="233"/>
                    </a:lnTo>
                    <a:lnTo>
                      <a:pt x="516" y="255"/>
                    </a:lnTo>
                    <a:lnTo>
                      <a:pt x="652" y="271"/>
                    </a:lnTo>
                    <a:lnTo>
                      <a:pt x="802" y="278"/>
                    </a:lnTo>
                    <a:lnTo>
                      <a:pt x="881" y="280"/>
                    </a:lnTo>
                    <a:lnTo>
                      <a:pt x="1148" y="277"/>
                    </a:lnTo>
                    <a:lnTo>
                      <a:pt x="1761" y="267"/>
                    </a:lnTo>
                    <a:lnTo>
                      <a:pt x="2225" y="254"/>
                    </a:lnTo>
                    <a:lnTo>
                      <a:pt x="2697" y="229"/>
                    </a:lnTo>
                    <a:lnTo>
                      <a:pt x="3145" y="195"/>
                    </a:lnTo>
                    <a:lnTo>
                      <a:pt x="3439" y="159"/>
                    </a:lnTo>
                    <a:lnTo>
                      <a:pt x="3609" y="130"/>
                    </a:lnTo>
                    <a:lnTo>
                      <a:pt x="3754" y="97"/>
                    </a:lnTo>
                    <a:lnTo>
                      <a:pt x="3867" y="59"/>
                    </a:lnTo>
                    <a:lnTo>
                      <a:pt x="3908" y="38"/>
                    </a:lnTo>
                    <a:lnTo>
                      <a:pt x="3914" y="33"/>
                    </a:lnTo>
                    <a:lnTo>
                      <a:pt x="3920" y="22"/>
                    </a:lnTo>
                    <a:lnTo>
                      <a:pt x="3915" y="10"/>
                    </a:lnTo>
                    <a:lnTo>
                      <a:pt x="3907" y="2"/>
                    </a:lnTo>
                    <a:lnTo>
                      <a:pt x="3900" y="0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6" name="Freeform 294">
                <a:extLst>
                  <a:ext uri="{FF2B5EF4-FFF2-40B4-BE49-F238E27FC236}">
                    <a16:creationId xmlns:a16="http://schemas.microsoft.com/office/drawing/2014/main" id="{714D81B5-26C4-6227-B295-6D36877DD5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847" y="2390246"/>
                <a:ext cx="117475" cy="138113"/>
              </a:xfrm>
              <a:custGeom>
                <a:avLst/>
                <a:gdLst>
                  <a:gd name="T0" fmla="*/ 0 w 222"/>
                  <a:gd name="T1" fmla="*/ 253 h 261"/>
                  <a:gd name="T2" fmla="*/ 12 w 222"/>
                  <a:gd name="T3" fmla="*/ 227 h 261"/>
                  <a:gd name="T4" fmla="*/ 92 w 222"/>
                  <a:gd name="T5" fmla="*/ 102 h 261"/>
                  <a:gd name="T6" fmla="*/ 153 w 222"/>
                  <a:gd name="T7" fmla="*/ 42 h 261"/>
                  <a:gd name="T8" fmla="*/ 197 w 222"/>
                  <a:gd name="T9" fmla="*/ 11 h 261"/>
                  <a:gd name="T10" fmla="*/ 222 w 222"/>
                  <a:gd name="T11" fmla="*/ 0 h 261"/>
                  <a:gd name="T12" fmla="*/ 212 w 222"/>
                  <a:gd name="T13" fmla="*/ 11 h 261"/>
                  <a:gd name="T14" fmla="*/ 167 w 222"/>
                  <a:gd name="T15" fmla="*/ 101 h 261"/>
                  <a:gd name="T16" fmla="*/ 137 w 222"/>
                  <a:gd name="T17" fmla="*/ 199 h 261"/>
                  <a:gd name="T18" fmla="*/ 128 w 222"/>
                  <a:gd name="T19" fmla="*/ 261 h 261"/>
                  <a:gd name="T20" fmla="*/ 0 w 222"/>
                  <a:gd name="T21" fmla="*/ 253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61">
                    <a:moveTo>
                      <a:pt x="0" y="253"/>
                    </a:moveTo>
                    <a:lnTo>
                      <a:pt x="12" y="227"/>
                    </a:lnTo>
                    <a:lnTo>
                      <a:pt x="92" y="102"/>
                    </a:lnTo>
                    <a:lnTo>
                      <a:pt x="153" y="42"/>
                    </a:lnTo>
                    <a:lnTo>
                      <a:pt x="197" y="11"/>
                    </a:lnTo>
                    <a:lnTo>
                      <a:pt x="222" y="0"/>
                    </a:lnTo>
                    <a:lnTo>
                      <a:pt x="212" y="11"/>
                    </a:lnTo>
                    <a:lnTo>
                      <a:pt x="167" y="101"/>
                    </a:lnTo>
                    <a:lnTo>
                      <a:pt x="137" y="199"/>
                    </a:lnTo>
                    <a:lnTo>
                      <a:pt x="128" y="261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7" name="Rectangle 295">
                <a:extLst>
                  <a:ext uri="{FF2B5EF4-FFF2-40B4-BE49-F238E27FC236}">
                    <a16:creationId xmlns:a16="http://schemas.microsoft.com/office/drawing/2014/main" id="{E1DB1549-C9E7-B8F6-F9EE-0A0FACFF99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835026" cy="211138"/>
              </a:xfrm>
              <a:prstGeom prst="rect">
                <a:avLst/>
              </a:prstGeom>
              <a:solidFill>
                <a:srgbClr val="6CB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8" name="Rectangle 296">
                <a:extLst>
                  <a:ext uri="{FF2B5EF4-FFF2-40B4-BE49-F238E27FC236}">
                    <a16:creationId xmlns:a16="http://schemas.microsoft.com/office/drawing/2014/main" id="{1495B6A9-5A8C-617B-FFFE-5BA25E7172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921" y="2133071"/>
                <a:ext cx="587375" cy="200025"/>
              </a:xfrm>
              <a:prstGeom prst="rect">
                <a:avLst/>
              </a:prstGeom>
              <a:solidFill>
                <a:srgbClr val="E57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9" name="Freeform 297">
                <a:extLst>
                  <a:ext uri="{FF2B5EF4-FFF2-40B4-BE49-F238E27FC236}">
                    <a16:creationId xmlns:a16="http://schemas.microsoft.com/office/drawing/2014/main" id="{5E3B48A4-48F3-3B4D-0D6E-B22E4B2927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4" y="2369608"/>
                <a:ext cx="960438" cy="47625"/>
              </a:xfrm>
              <a:custGeom>
                <a:avLst/>
                <a:gdLst>
                  <a:gd name="T0" fmla="*/ 15 w 1815"/>
                  <a:gd name="T1" fmla="*/ 0 h 91"/>
                  <a:gd name="T2" fmla="*/ 1815 w 1815"/>
                  <a:gd name="T3" fmla="*/ 27 h 91"/>
                  <a:gd name="T4" fmla="*/ 1808 w 1815"/>
                  <a:gd name="T5" fmla="*/ 91 h 91"/>
                  <a:gd name="T6" fmla="*/ 0 w 1815"/>
                  <a:gd name="T7" fmla="*/ 56 h 91"/>
                  <a:gd name="T8" fmla="*/ 15 w 1815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5" h="91">
                    <a:moveTo>
                      <a:pt x="15" y="0"/>
                    </a:moveTo>
                    <a:lnTo>
                      <a:pt x="1815" y="27"/>
                    </a:lnTo>
                    <a:lnTo>
                      <a:pt x="1808" y="91"/>
                    </a:lnTo>
                    <a:lnTo>
                      <a:pt x="0" y="5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0" name="Rectangle 298">
                <a:extLst>
                  <a:ext uri="{FF2B5EF4-FFF2-40B4-BE49-F238E27FC236}">
                    <a16:creationId xmlns:a16="http://schemas.microsoft.com/office/drawing/2014/main" id="{AD3C06A1-FA1C-AFB4-D820-86966C4D92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3509" y="2229908"/>
                <a:ext cx="585788" cy="7938"/>
              </a:xfrm>
              <a:prstGeom prst="rect">
                <a:avLst/>
              </a:prstGeom>
              <a:solidFill>
                <a:srgbClr val="A83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1" name="Rectangle 299">
                <a:extLst>
                  <a:ext uri="{FF2B5EF4-FFF2-40B4-BE49-F238E27FC236}">
                    <a16:creationId xmlns:a16="http://schemas.microsoft.com/office/drawing/2014/main" id="{F10FEC38-13D9-67C9-6306-ED278ABF6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346" y="2217208"/>
                <a:ext cx="65088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2" name="Rectangle 300">
                <a:extLst>
                  <a:ext uri="{FF2B5EF4-FFF2-40B4-BE49-F238E27FC236}">
                    <a16:creationId xmlns:a16="http://schemas.microsoft.com/office/drawing/2014/main" id="{564344AF-30F9-AFCE-C475-A82B4C2C48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1496" y="2217208"/>
                <a:ext cx="63500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3" name="Freeform 301">
                <a:extLst>
                  <a:ext uri="{FF2B5EF4-FFF2-40B4-BE49-F238E27FC236}">
                    <a16:creationId xmlns:a16="http://schemas.microsoft.com/office/drawing/2014/main" id="{74662FD2-5AC8-53AF-5D6B-A8D6EAD6E8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5121" y="2234671"/>
                <a:ext cx="169863" cy="38100"/>
              </a:xfrm>
              <a:custGeom>
                <a:avLst/>
                <a:gdLst>
                  <a:gd name="T0" fmla="*/ 2 w 320"/>
                  <a:gd name="T1" fmla="*/ 3 h 72"/>
                  <a:gd name="T2" fmla="*/ 0 w 320"/>
                  <a:gd name="T3" fmla="*/ 12 h 72"/>
                  <a:gd name="T4" fmla="*/ 6 w 320"/>
                  <a:gd name="T5" fmla="*/ 51 h 72"/>
                  <a:gd name="T6" fmla="*/ 19 w 320"/>
                  <a:gd name="T7" fmla="*/ 71 h 72"/>
                  <a:gd name="T8" fmla="*/ 31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9 w 320"/>
                  <a:gd name="T17" fmla="*/ 25 h 72"/>
                  <a:gd name="T18" fmla="*/ 320 w 320"/>
                  <a:gd name="T19" fmla="*/ 0 h 72"/>
                  <a:gd name="T20" fmla="*/ 261 w 320"/>
                  <a:gd name="T21" fmla="*/ 0 h 72"/>
                  <a:gd name="T22" fmla="*/ 261 w 320"/>
                  <a:gd name="T23" fmla="*/ 6 h 72"/>
                  <a:gd name="T24" fmla="*/ 257 w 320"/>
                  <a:gd name="T25" fmla="*/ 32 h 72"/>
                  <a:gd name="T26" fmla="*/ 249 w 320"/>
                  <a:gd name="T27" fmla="*/ 45 h 72"/>
                  <a:gd name="T28" fmla="*/ 244 w 320"/>
                  <a:gd name="T29" fmla="*/ 46 h 72"/>
                  <a:gd name="T30" fmla="*/ 146 w 320"/>
                  <a:gd name="T31" fmla="*/ 48 h 72"/>
                  <a:gd name="T32" fmla="*/ 67 w 320"/>
                  <a:gd name="T33" fmla="*/ 46 h 72"/>
                  <a:gd name="T34" fmla="*/ 64 w 320"/>
                  <a:gd name="T35" fmla="*/ 46 h 72"/>
                  <a:gd name="T36" fmla="*/ 52 w 320"/>
                  <a:gd name="T37" fmla="*/ 36 h 72"/>
                  <a:gd name="T38" fmla="*/ 46 w 320"/>
                  <a:gd name="T39" fmla="*/ 17 h 72"/>
                  <a:gd name="T40" fmla="*/ 45 w 320"/>
                  <a:gd name="T41" fmla="*/ 3 h 72"/>
                  <a:gd name="T42" fmla="*/ 2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2" y="3"/>
                    </a:moveTo>
                    <a:lnTo>
                      <a:pt x="0" y="12"/>
                    </a:lnTo>
                    <a:lnTo>
                      <a:pt x="6" y="51"/>
                    </a:lnTo>
                    <a:lnTo>
                      <a:pt x="19" y="71"/>
                    </a:lnTo>
                    <a:lnTo>
                      <a:pt x="31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9" y="25"/>
                    </a:lnTo>
                    <a:lnTo>
                      <a:pt x="320" y="0"/>
                    </a:lnTo>
                    <a:lnTo>
                      <a:pt x="261" y="0"/>
                    </a:lnTo>
                    <a:lnTo>
                      <a:pt x="261" y="6"/>
                    </a:lnTo>
                    <a:lnTo>
                      <a:pt x="257" y="32"/>
                    </a:lnTo>
                    <a:lnTo>
                      <a:pt x="249" y="45"/>
                    </a:lnTo>
                    <a:lnTo>
                      <a:pt x="244" y="46"/>
                    </a:lnTo>
                    <a:lnTo>
                      <a:pt x="146" y="48"/>
                    </a:lnTo>
                    <a:lnTo>
                      <a:pt x="67" y="46"/>
                    </a:lnTo>
                    <a:lnTo>
                      <a:pt x="64" y="46"/>
                    </a:lnTo>
                    <a:lnTo>
                      <a:pt x="52" y="36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4" name="Rectangle 302">
                <a:extLst>
                  <a:ext uri="{FF2B5EF4-FFF2-40B4-BE49-F238E27FC236}">
                    <a16:creationId xmlns:a16="http://schemas.microsoft.com/office/drawing/2014/main" id="{E47B7BC9-63E5-11DB-E995-811F4486B4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149225" cy="211138"/>
              </a:xfrm>
              <a:prstGeom prst="rect">
                <a:avLst/>
              </a:pr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5" name="Rectangle 303">
                <a:extLst>
                  <a:ext uri="{FF2B5EF4-FFF2-40B4-BE49-F238E27FC236}">
                    <a16:creationId xmlns:a16="http://schemas.microsoft.com/office/drawing/2014/main" id="{D27C72F4-EF85-6805-991F-AE4371047C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9046" y="2429933"/>
                <a:ext cx="830263" cy="635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" name="Rectangle 304">
                <a:extLst>
                  <a:ext uri="{FF2B5EF4-FFF2-40B4-BE49-F238E27FC236}">
                    <a16:creationId xmlns:a16="http://schemas.microsoft.com/office/drawing/2014/main" id="{49AC81F6-8C58-1B71-DF7A-D745FFCD5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1459" y="2414058"/>
                <a:ext cx="114300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" name="Rectangle 305">
                <a:extLst>
                  <a:ext uri="{FF2B5EF4-FFF2-40B4-BE49-F238E27FC236}">
                    <a16:creationId xmlns:a16="http://schemas.microsoft.com/office/drawing/2014/main" id="{8B2E1B9A-B853-85CB-6B47-A02C2182C3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9284" y="2414058"/>
                <a:ext cx="112713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" name="Freeform 306">
                <a:extLst>
                  <a:ext uri="{FF2B5EF4-FFF2-40B4-BE49-F238E27FC236}">
                    <a16:creationId xmlns:a16="http://schemas.microsoft.com/office/drawing/2014/main" id="{BCF7448A-A91A-AE52-A9F7-804B313FB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034" y="2429933"/>
                <a:ext cx="169863" cy="38100"/>
              </a:xfrm>
              <a:custGeom>
                <a:avLst/>
                <a:gdLst>
                  <a:gd name="T0" fmla="*/ 1 w 320"/>
                  <a:gd name="T1" fmla="*/ 3 h 72"/>
                  <a:gd name="T2" fmla="*/ 0 w 320"/>
                  <a:gd name="T3" fmla="*/ 11 h 72"/>
                  <a:gd name="T4" fmla="*/ 6 w 320"/>
                  <a:gd name="T5" fmla="*/ 50 h 72"/>
                  <a:gd name="T6" fmla="*/ 19 w 320"/>
                  <a:gd name="T7" fmla="*/ 69 h 72"/>
                  <a:gd name="T8" fmla="*/ 30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8 w 320"/>
                  <a:gd name="T17" fmla="*/ 24 h 72"/>
                  <a:gd name="T18" fmla="*/ 320 w 320"/>
                  <a:gd name="T19" fmla="*/ 0 h 72"/>
                  <a:gd name="T20" fmla="*/ 262 w 320"/>
                  <a:gd name="T21" fmla="*/ 0 h 72"/>
                  <a:gd name="T22" fmla="*/ 261 w 320"/>
                  <a:gd name="T23" fmla="*/ 6 h 72"/>
                  <a:gd name="T24" fmla="*/ 256 w 320"/>
                  <a:gd name="T25" fmla="*/ 30 h 72"/>
                  <a:gd name="T26" fmla="*/ 249 w 320"/>
                  <a:gd name="T27" fmla="*/ 44 h 72"/>
                  <a:gd name="T28" fmla="*/ 243 w 320"/>
                  <a:gd name="T29" fmla="*/ 46 h 72"/>
                  <a:gd name="T30" fmla="*/ 145 w 320"/>
                  <a:gd name="T31" fmla="*/ 46 h 72"/>
                  <a:gd name="T32" fmla="*/ 66 w 320"/>
                  <a:gd name="T33" fmla="*/ 46 h 72"/>
                  <a:gd name="T34" fmla="*/ 63 w 320"/>
                  <a:gd name="T35" fmla="*/ 46 h 72"/>
                  <a:gd name="T36" fmla="*/ 52 w 320"/>
                  <a:gd name="T37" fmla="*/ 34 h 72"/>
                  <a:gd name="T38" fmla="*/ 46 w 320"/>
                  <a:gd name="T39" fmla="*/ 17 h 72"/>
                  <a:gd name="T40" fmla="*/ 45 w 320"/>
                  <a:gd name="T41" fmla="*/ 3 h 72"/>
                  <a:gd name="T42" fmla="*/ 1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1" y="3"/>
                    </a:moveTo>
                    <a:lnTo>
                      <a:pt x="0" y="11"/>
                    </a:lnTo>
                    <a:lnTo>
                      <a:pt x="6" y="50"/>
                    </a:lnTo>
                    <a:lnTo>
                      <a:pt x="19" y="69"/>
                    </a:lnTo>
                    <a:lnTo>
                      <a:pt x="30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8" y="24"/>
                    </a:lnTo>
                    <a:lnTo>
                      <a:pt x="320" y="0"/>
                    </a:lnTo>
                    <a:lnTo>
                      <a:pt x="262" y="0"/>
                    </a:lnTo>
                    <a:lnTo>
                      <a:pt x="261" y="6"/>
                    </a:lnTo>
                    <a:lnTo>
                      <a:pt x="256" y="30"/>
                    </a:lnTo>
                    <a:lnTo>
                      <a:pt x="249" y="44"/>
                    </a:lnTo>
                    <a:lnTo>
                      <a:pt x="243" y="46"/>
                    </a:lnTo>
                    <a:lnTo>
                      <a:pt x="145" y="46"/>
                    </a:lnTo>
                    <a:lnTo>
                      <a:pt x="66" y="46"/>
                    </a:lnTo>
                    <a:lnTo>
                      <a:pt x="63" y="46"/>
                    </a:lnTo>
                    <a:lnTo>
                      <a:pt x="52" y="34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" name="Freeform 307">
                <a:extLst>
                  <a:ext uri="{FF2B5EF4-FFF2-40B4-BE49-F238E27FC236}">
                    <a16:creationId xmlns:a16="http://schemas.microsoft.com/office/drawing/2014/main" id="{7610C1CF-8000-FACB-424A-E4284E5CA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684" y="2334683"/>
                <a:ext cx="168275" cy="198438"/>
              </a:xfrm>
              <a:custGeom>
                <a:avLst/>
                <a:gdLst>
                  <a:gd name="T0" fmla="*/ 0 w 320"/>
                  <a:gd name="T1" fmla="*/ 363 h 375"/>
                  <a:gd name="T2" fmla="*/ 17 w 320"/>
                  <a:gd name="T3" fmla="*/ 326 h 375"/>
                  <a:gd name="T4" fmla="*/ 111 w 320"/>
                  <a:gd name="T5" fmla="*/ 177 h 375"/>
                  <a:gd name="T6" fmla="*/ 161 w 320"/>
                  <a:gd name="T7" fmla="*/ 115 h 375"/>
                  <a:gd name="T8" fmla="*/ 219 w 320"/>
                  <a:gd name="T9" fmla="*/ 59 h 375"/>
                  <a:gd name="T10" fmla="*/ 284 w 320"/>
                  <a:gd name="T11" fmla="*/ 15 h 375"/>
                  <a:gd name="T12" fmla="*/ 320 w 320"/>
                  <a:gd name="T13" fmla="*/ 0 h 375"/>
                  <a:gd name="T14" fmla="*/ 307 w 320"/>
                  <a:gd name="T15" fmla="*/ 16 h 375"/>
                  <a:gd name="T16" fmla="*/ 241 w 320"/>
                  <a:gd name="T17" fmla="*/ 144 h 375"/>
                  <a:gd name="T18" fmla="*/ 209 w 320"/>
                  <a:gd name="T19" fmla="*/ 246 h 375"/>
                  <a:gd name="T20" fmla="*/ 192 w 320"/>
                  <a:gd name="T21" fmla="*/ 329 h 375"/>
                  <a:gd name="T22" fmla="*/ 184 w 320"/>
                  <a:gd name="T23" fmla="*/ 375 h 375"/>
                  <a:gd name="T24" fmla="*/ 0 w 320"/>
                  <a:gd name="T25" fmla="*/ 363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0" h="375">
                    <a:moveTo>
                      <a:pt x="0" y="363"/>
                    </a:moveTo>
                    <a:lnTo>
                      <a:pt x="17" y="326"/>
                    </a:lnTo>
                    <a:lnTo>
                      <a:pt x="111" y="177"/>
                    </a:lnTo>
                    <a:lnTo>
                      <a:pt x="161" y="115"/>
                    </a:lnTo>
                    <a:lnTo>
                      <a:pt x="219" y="59"/>
                    </a:lnTo>
                    <a:lnTo>
                      <a:pt x="284" y="15"/>
                    </a:lnTo>
                    <a:lnTo>
                      <a:pt x="320" y="0"/>
                    </a:lnTo>
                    <a:lnTo>
                      <a:pt x="307" y="16"/>
                    </a:lnTo>
                    <a:lnTo>
                      <a:pt x="241" y="144"/>
                    </a:lnTo>
                    <a:lnTo>
                      <a:pt x="209" y="246"/>
                    </a:lnTo>
                    <a:lnTo>
                      <a:pt x="192" y="329"/>
                    </a:lnTo>
                    <a:lnTo>
                      <a:pt x="184" y="375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018E1259-5AE0-8D96-CFB4-E78A8BCA633E}"/>
                </a:ext>
              </a:extLst>
            </p:cNvPr>
            <p:cNvGrpSpPr/>
            <p:nvPr/>
          </p:nvGrpSpPr>
          <p:grpSpPr>
            <a:xfrm rot="1455789">
              <a:off x="8169841" y="377660"/>
              <a:ext cx="832605" cy="1168491"/>
              <a:chOff x="-529439" y="428889"/>
              <a:chExt cx="1797052" cy="3328988"/>
            </a:xfrm>
          </p:grpSpPr>
          <p:sp>
            <p:nvSpPr>
              <p:cNvPr id="23" name="Freeform 71">
                <a:extLst>
                  <a:ext uri="{FF2B5EF4-FFF2-40B4-BE49-F238E27FC236}">
                    <a16:creationId xmlns:a16="http://schemas.microsoft.com/office/drawing/2014/main" id="{9B7DE932-71AE-6019-C159-DDAC76A820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890852"/>
                <a:ext cx="901701" cy="342900"/>
              </a:xfrm>
              <a:custGeom>
                <a:avLst/>
                <a:gdLst>
                  <a:gd name="T0" fmla="*/ 0 w 1702"/>
                  <a:gd name="T1" fmla="*/ 649 h 649"/>
                  <a:gd name="T2" fmla="*/ 6 w 1702"/>
                  <a:gd name="T3" fmla="*/ 632 h 649"/>
                  <a:gd name="T4" fmla="*/ 64 w 1702"/>
                  <a:gd name="T5" fmla="*/ 516 h 649"/>
                  <a:gd name="T6" fmla="*/ 128 w 1702"/>
                  <a:gd name="T7" fmla="*/ 412 h 649"/>
                  <a:gd name="T8" fmla="*/ 216 w 1702"/>
                  <a:gd name="T9" fmla="*/ 297 h 649"/>
                  <a:gd name="T10" fmla="*/ 301 w 1702"/>
                  <a:gd name="T11" fmla="*/ 213 h 649"/>
                  <a:gd name="T12" fmla="*/ 366 w 1702"/>
                  <a:gd name="T13" fmla="*/ 161 h 649"/>
                  <a:gd name="T14" fmla="*/ 438 w 1702"/>
                  <a:gd name="T15" fmla="*/ 114 h 649"/>
                  <a:gd name="T16" fmla="*/ 516 w 1702"/>
                  <a:gd name="T17" fmla="*/ 72 h 649"/>
                  <a:gd name="T18" fmla="*/ 602 w 1702"/>
                  <a:gd name="T19" fmla="*/ 39 h 649"/>
                  <a:gd name="T20" fmla="*/ 696 w 1702"/>
                  <a:gd name="T21" fmla="*/ 14 h 649"/>
                  <a:gd name="T22" fmla="*/ 745 w 1702"/>
                  <a:gd name="T23" fmla="*/ 7 h 649"/>
                  <a:gd name="T24" fmla="*/ 795 w 1702"/>
                  <a:gd name="T25" fmla="*/ 1 h 649"/>
                  <a:gd name="T26" fmla="*/ 894 w 1702"/>
                  <a:gd name="T27" fmla="*/ 0 h 649"/>
                  <a:gd name="T28" fmla="*/ 988 w 1702"/>
                  <a:gd name="T29" fmla="*/ 7 h 649"/>
                  <a:gd name="T30" fmla="*/ 1079 w 1702"/>
                  <a:gd name="T31" fmla="*/ 23 h 649"/>
                  <a:gd name="T32" fmla="*/ 1207 w 1702"/>
                  <a:gd name="T33" fmla="*/ 59 h 649"/>
                  <a:gd name="T34" fmla="*/ 1360 w 1702"/>
                  <a:gd name="T35" fmla="*/ 125 h 649"/>
                  <a:gd name="T36" fmla="*/ 1489 w 1702"/>
                  <a:gd name="T37" fmla="*/ 200 h 649"/>
                  <a:gd name="T38" fmla="*/ 1590 w 1702"/>
                  <a:gd name="T39" fmla="*/ 272 h 649"/>
                  <a:gd name="T40" fmla="*/ 1689 w 1702"/>
                  <a:gd name="T41" fmla="*/ 356 h 649"/>
                  <a:gd name="T42" fmla="*/ 1702 w 1702"/>
                  <a:gd name="T43" fmla="*/ 369 h 649"/>
                  <a:gd name="T44" fmla="*/ 1378 w 1702"/>
                  <a:gd name="T45" fmla="*/ 337 h 649"/>
                  <a:gd name="T46" fmla="*/ 1021 w 1702"/>
                  <a:gd name="T47" fmla="*/ 112 h 649"/>
                  <a:gd name="T48" fmla="*/ 1236 w 1702"/>
                  <a:gd name="T49" fmla="*/ 336 h 649"/>
                  <a:gd name="T50" fmla="*/ 881 w 1702"/>
                  <a:gd name="T51" fmla="*/ 300 h 649"/>
                  <a:gd name="T52" fmla="*/ 658 w 1702"/>
                  <a:gd name="T53" fmla="*/ 153 h 649"/>
                  <a:gd name="T54" fmla="*/ 748 w 1702"/>
                  <a:gd name="T55" fmla="*/ 308 h 649"/>
                  <a:gd name="T56" fmla="*/ 740 w 1702"/>
                  <a:gd name="T57" fmla="*/ 307 h 649"/>
                  <a:gd name="T58" fmla="*/ 648 w 1702"/>
                  <a:gd name="T59" fmla="*/ 323 h 649"/>
                  <a:gd name="T60" fmla="*/ 514 w 1702"/>
                  <a:gd name="T61" fmla="*/ 366 h 649"/>
                  <a:gd name="T62" fmla="*/ 398 w 1702"/>
                  <a:gd name="T63" fmla="*/ 416 h 649"/>
                  <a:gd name="T64" fmla="*/ 257 w 1702"/>
                  <a:gd name="T65" fmla="*/ 488 h 649"/>
                  <a:gd name="T66" fmla="*/ 92 w 1702"/>
                  <a:gd name="T67" fmla="*/ 588 h 649"/>
                  <a:gd name="T68" fmla="*/ 0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0" y="649"/>
                    </a:moveTo>
                    <a:lnTo>
                      <a:pt x="6" y="632"/>
                    </a:lnTo>
                    <a:lnTo>
                      <a:pt x="64" y="516"/>
                    </a:lnTo>
                    <a:lnTo>
                      <a:pt x="128" y="412"/>
                    </a:lnTo>
                    <a:lnTo>
                      <a:pt x="216" y="297"/>
                    </a:lnTo>
                    <a:lnTo>
                      <a:pt x="301" y="213"/>
                    </a:lnTo>
                    <a:lnTo>
                      <a:pt x="366" y="161"/>
                    </a:lnTo>
                    <a:lnTo>
                      <a:pt x="438" y="114"/>
                    </a:lnTo>
                    <a:lnTo>
                      <a:pt x="516" y="72"/>
                    </a:lnTo>
                    <a:lnTo>
                      <a:pt x="602" y="39"/>
                    </a:lnTo>
                    <a:lnTo>
                      <a:pt x="696" y="14"/>
                    </a:lnTo>
                    <a:lnTo>
                      <a:pt x="745" y="7"/>
                    </a:lnTo>
                    <a:lnTo>
                      <a:pt x="795" y="1"/>
                    </a:lnTo>
                    <a:lnTo>
                      <a:pt x="894" y="0"/>
                    </a:lnTo>
                    <a:lnTo>
                      <a:pt x="988" y="7"/>
                    </a:lnTo>
                    <a:lnTo>
                      <a:pt x="1079" y="23"/>
                    </a:lnTo>
                    <a:lnTo>
                      <a:pt x="1207" y="59"/>
                    </a:lnTo>
                    <a:lnTo>
                      <a:pt x="1360" y="125"/>
                    </a:lnTo>
                    <a:lnTo>
                      <a:pt x="1489" y="200"/>
                    </a:lnTo>
                    <a:lnTo>
                      <a:pt x="1590" y="272"/>
                    </a:lnTo>
                    <a:lnTo>
                      <a:pt x="1689" y="356"/>
                    </a:lnTo>
                    <a:lnTo>
                      <a:pt x="1702" y="369"/>
                    </a:lnTo>
                    <a:lnTo>
                      <a:pt x="1378" y="337"/>
                    </a:lnTo>
                    <a:lnTo>
                      <a:pt x="1021" y="112"/>
                    </a:lnTo>
                    <a:lnTo>
                      <a:pt x="1236" y="336"/>
                    </a:lnTo>
                    <a:lnTo>
                      <a:pt x="881" y="300"/>
                    </a:lnTo>
                    <a:lnTo>
                      <a:pt x="658" y="153"/>
                    </a:lnTo>
                    <a:lnTo>
                      <a:pt x="748" y="308"/>
                    </a:lnTo>
                    <a:lnTo>
                      <a:pt x="740" y="307"/>
                    </a:lnTo>
                    <a:lnTo>
                      <a:pt x="648" y="323"/>
                    </a:lnTo>
                    <a:lnTo>
                      <a:pt x="514" y="366"/>
                    </a:lnTo>
                    <a:lnTo>
                      <a:pt x="398" y="416"/>
                    </a:lnTo>
                    <a:lnTo>
                      <a:pt x="257" y="488"/>
                    </a:lnTo>
                    <a:lnTo>
                      <a:pt x="92" y="588"/>
                    </a:lnTo>
                    <a:lnTo>
                      <a:pt x="0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" name="Freeform 72">
                <a:extLst>
                  <a:ext uri="{FF2B5EF4-FFF2-40B4-BE49-F238E27FC236}">
                    <a16:creationId xmlns:a16="http://schemas.microsoft.com/office/drawing/2014/main" id="{D1BFAC72-9D89-EC24-DCE5-C4467F839C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1154377"/>
                <a:ext cx="590550" cy="401638"/>
              </a:xfrm>
              <a:custGeom>
                <a:avLst/>
                <a:gdLst>
                  <a:gd name="T0" fmla="*/ 0 w 1116"/>
                  <a:gd name="T1" fmla="*/ 113 h 757"/>
                  <a:gd name="T2" fmla="*/ 13 w 1116"/>
                  <a:gd name="T3" fmla="*/ 105 h 757"/>
                  <a:gd name="T4" fmla="*/ 100 w 1116"/>
                  <a:gd name="T5" fmla="*/ 63 h 757"/>
                  <a:gd name="T6" fmla="*/ 187 w 1116"/>
                  <a:gd name="T7" fmla="*/ 31 h 757"/>
                  <a:gd name="T8" fmla="*/ 294 w 1116"/>
                  <a:gd name="T9" fmla="*/ 8 h 757"/>
                  <a:gd name="T10" fmla="*/ 415 w 1116"/>
                  <a:gd name="T11" fmla="*/ 0 h 757"/>
                  <a:gd name="T12" fmla="*/ 513 w 1116"/>
                  <a:gd name="T13" fmla="*/ 10 h 757"/>
                  <a:gd name="T14" fmla="*/ 579 w 1116"/>
                  <a:gd name="T15" fmla="*/ 24 h 757"/>
                  <a:gd name="T16" fmla="*/ 648 w 1116"/>
                  <a:gd name="T17" fmla="*/ 49 h 757"/>
                  <a:gd name="T18" fmla="*/ 716 w 1116"/>
                  <a:gd name="T19" fmla="*/ 83 h 757"/>
                  <a:gd name="T20" fmla="*/ 750 w 1116"/>
                  <a:gd name="T21" fmla="*/ 105 h 757"/>
                  <a:gd name="T22" fmla="*/ 784 w 1116"/>
                  <a:gd name="T23" fmla="*/ 128 h 757"/>
                  <a:gd name="T24" fmla="*/ 844 w 1116"/>
                  <a:gd name="T25" fmla="*/ 177 h 757"/>
                  <a:gd name="T26" fmla="*/ 920 w 1116"/>
                  <a:gd name="T27" fmla="*/ 255 h 757"/>
                  <a:gd name="T28" fmla="*/ 997 w 1116"/>
                  <a:gd name="T29" fmla="*/ 363 h 757"/>
                  <a:gd name="T30" fmla="*/ 1051 w 1116"/>
                  <a:gd name="T31" fmla="*/ 471 h 757"/>
                  <a:gd name="T32" fmla="*/ 1086 w 1116"/>
                  <a:gd name="T33" fmla="*/ 570 h 757"/>
                  <a:gd name="T34" fmla="*/ 1105 w 1116"/>
                  <a:gd name="T35" fmla="*/ 655 h 757"/>
                  <a:gd name="T36" fmla="*/ 1116 w 1116"/>
                  <a:gd name="T37" fmla="*/ 744 h 757"/>
                  <a:gd name="T38" fmla="*/ 1116 w 1116"/>
                  <a:gd name="T39" fmla="*/ 757 h 757"/>
                  <a:gd name="T40" fmla="*/ 952 w 1116"/>
                  <a:gd name="T41" fmla="*/ 571 h 757"/>
                  <a:gd name="T42" fmla="*/ 920 w 1116"/>
                  <a:gd name="T43" fmla="*/ 378 h 757"/>
                  <a:gd name="T44" fmla="*/ 910 w 1116"/>
                  <a:gd name="T45" fmla="*/ 538 h 757"/>
                  <a:gd name="T46" fmla="*/ 745 w 1116"/>
                  <a:gd name="T47" fmla="*/ 378 h 757"/>
                  <a:gd name="T48" fmla="*/ 722 w 1116"/>
                  <a:gd name="T49" fmla="*/ 152 h 757"/>
                  <a:gd name="T50" fmla="*/ 694 w 1116"/>
                  <a:gd name="T51" fmla="*/ 342 h 757"/>
                  <a:gd name="T52" fmla="*/ 473 w 1116"/>
                  <a:gd name="T53" fmla="*/ 209 h 757"/>
                  <a:gd name="T54" fmla="*/ 377 w 1116"/>
                  <a:gd name="T55" fmla="*/ 54 h 757"/>
                  <a:gd name="T56" fmla="*/ 401 w 1116"/>
                  <a:gd name="T57" fmla="*/ 164 h 757"/>
                  <a:gd name="T58" fmla="*/ 382 w 1116"/>
                  <a:gd name="T59" fmla="*/ 155 h 757"/>
                  <a:gd name="T60" fmla="*/ 241 w 1116"/>
                  <a:gd name="T61" fmla="*/ 121 h 757"/>
                  <a:gd name="T62" fmla="*/ 92 w 1116"/>
                  <a:gd name="T63" fmla="*/ 109 h 757"/>
                  <a:gd name="T64" fmla="*/ 0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0" y="113"/>
                    </a:moveTo>
                    <a:lnTo>
                      <a:pt x="13" y="105"/>
                    </a:lnTo>
                    <a:lnTo>
                      <a:pt x="100" y="63"/>
                    </a:lnTo>
                    <a:lnTo>
                      <a:pt x="187" y="31"/>
                    </a:lnTo>
                    <a:lnTo>
                      <a:pt x="294" y="8"/>
                    </a:lnTo>
                    <a:lnTo>
                      <a:pt x="415" y="0"/>
                    </a:lnTo>
                    <a:lnTo>
                      <a:pt x="513" y="10"/>
                    </a:lnTo>
                    <a:lnTo>
                      <a:pt x="579" y="24"/>
                    </a:lnTo>
                    <a:lnTo>
                      <a:pt x="648" y="49"/>
                    </a:lnTo>
                    <a:lnTo>
                      <a:pt x="716" y="83"/>
                    </a:lnTo>
                    <a:lnTo>
                      <a:pt x="750" y="105"/>
                    </a:lnTo>
                    <a:lnTo>
                      <a:pt x="784" y="128"/>
                    </a:lnTo>
                    <a:lnTo>
                      <a:pt x="844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1" y="471"/>
                    </a:lnTo>
                    <a:lnTo>
                      <a:pt x="1086" y="570"/>
                    </a:lnTo>
                    <a:lnTo>
                      <a:pt x="1105" y="655"/>
                    </a:lnTo>
                    <a:lnTo>
                      <a:pt x="1116" y="744"/>
                    </a:lnTo>
                    <a:lnTo>
                      <a:pt x="1116" y="757"/>
                    </a:lnTo>
                    <a:lnTo>
                      <a:pt x="952" y="571"/>
                    </a:lnTo>
                    <a:lnTo>
                      <a:pt x="920" y="378"/>
                    </a:lnTo>
                    <a:lnTo>
                      <a:pt x="910" y="538"/>
                    </a:lnTo>
                    <a:lnTo>
                      <a:pt x="745" y="378"/>
                    </a:lnTo>
                    <a:lnTo>
                      <a:pt x="722" y="152"/>
                    </a:lnTo>
                    <a:lnTo>
                      <a:pt x="694" y="342"/>
                    </a:lnTo>
                    <a:lnTo>
                      <a:pt x="473" y="209"/>
                    </a:lnTo>
                    <a:lnTo>
                      <a:pt x="377" y="54"/>
                    </a:lnTo>
                    <a:lnTo>
                      <a:pt x="401" y="164"/>
                    </a:lnTo>
                    <a:lnTo>
                      <a:pt x="382" y="155"/>
                    </a:lnTo>
                    <a:lnTo>
                      <a:pt x="241" y="121"/>
                    </a:lnTo>
                    <a:lnTo>
                      <a:pt x="92" y="109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Freeform 73">
                <a:extLst>
                  <a:ext uri="{FF2B5EF4-FFF2-40B4-BE49-F238E27FC236}">
                    <a16:creationId xmlns:a16="http://schemas.microsoft.com/office/drawing/2014/main" id="{240381EC-5646-947F-B825-AB07188CF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9439" y="919427"/>
                <a:ext cx="911226" cy="288925"/>
              </a:xfrm>
              <a:custGeom>
                <a:avLst/>
                <a:gdLst>
                  <a:gd name="T0" fmla="*/ 1723 w 1723"/>
                  <a:gd name="T1" fmla="*/ 547 h 547"/>
                  <a:gd name="T2" fmla="*/ 1715 w 1723"/>
                  <a:gd name="T3" fmla="*/ 531 h 547"/>
                  <a:gd name="T4" fmla="*/ 1644 w 1723"/>
                  <a:gd name="T5" fmla="*/ 422 h 547"/>
                  <a:gd name="T6" fmla="*/ 1568 w 1723"/>
                  <a:gd name="T7" fmla="*/ 327 h 547"/>
                  <a:gd name="T8" fmla="*/ 1466 w 1723"/>
                  <a:gd name="T9" fmla="*/ 223 h 547"/>
                  <a:gd name="T10" fmla="*/ 1371 w 1723"/>
                  <a:gd name="T11" fmla="*/ 151 h 547"/>
                  <a:gd name="T12" fmla="*/ 1302 w 1723"/>
                  <a:gd name="T13" fmla="*/ 106 h 547"/>
                  <a:gd name="T14" fmla="*/ 1224 w 1723"/>
                  <a:gd name="T15" fmla="*/ 67 h 547"/>
                  <a:gd name="T16" fmla="*/ 1142 w 1723"/>
                  <a:gd name="T17" fmla="*/ 36 h 547"/>
                  <a:gd name="T18" fmla="*/ 1052 w 1723"/>
                  <a:gd name="T19" fmla="*/ 13 h 547"/>
                  <a:gd name="T20" fmla="*/ 956 w 1723"/>
                  <a:gd name="T21" fmla="*/ 1 h 547"/>
                  <a:gd name="T22" fmla="*/ 906 w 1723"/>
                  <a:gd name="T23" fmla="*/ 0 h 547"/>
                  <a:gd name="T24" fmla="*/ 855 w 1723"/>
                  <a:gd name="T25" fmla="*/ 0 h 547"/>
                  <a:gd name="T26" fmla="*/ 757 w 1723"/>
                  <a:gd name="T27" fmla="*/ 10 h 547"/>
                  <a:gd name="T28" fmla="*/ 665 w 1723"/>
                  <a:gd name="T29" fmla="*/ 29 h 547"/>
                  <a:gd name="T30" fmla="*/ 576 w 1723"/>
                  <a:gd name="T31" fmla="*/ 56 h 547"/>
                  <a:gd name="T32" fmla="*/ 453 w 1723"/>
                  <a:gd name="T33" fmla="*/ 106 h 547"/>
                  <a:gd name="T34" fmla="*/ 311 w 1723"/>
                  <a:gd name="T35" fmla="*/ 190 h 547"/>
                  <a:gd name="T36" fmla="*/ 191 w 1723"/>
                  <a:gd name="T37" fmla="*/ 279 h 547"/>
                  <a:gd name="T38" fmla="*/ 99 w 1723"/>
                  <a:gd name="T39" fmla="*/ 363 h 547"/>
                  <a:gd name="T40" fmla="*/ 11 w 1723"/>
                  <a:gd name="T41" fmla="*/ 458 h 547"/>
                  <a:gd name="T42" fmla="*/ 0 w 1723"/>
                  <a:gd name="T43" fmla="*/ 474 h 547"/>
                  <a:gd name="T44" fmla="*/ 317 w 1723"/>
                  <a:gd name="T45" fmla="*/ 402 h 547"/>
                  <a:gd name="T46" fmla="*/ 645 w 1723"/>
                  <a:gd name="T47" fmla="*/ 137 h 547"/>
                  <a:gd name="T48" fmla="*/ 458 w 1723"/>
                  <a:gd name="T49" fmla="*/ 383 h 547"/>
                  <a:gd name="T50" fmla="*/ 805 w 1723"/>
                  <a:gd name="T51" fmla="*/ 305 h 547"/>
                  <a:gd name="T52" fmla="*/ 1011 w 1723"/>
                  <a:gd name="T53" fmla="*/ 134 h 547"/>
                  <a:gd name="T54" fmla="*/ 940 w 1723"/>
                  <a:gd name="T55" fmla="*/ 298 h 547"/>
                  <a:gd name="T56" fmla="*/ 947 w 1723"/>
                  <a:gd name="T57" fmla="*/ 296 h 547"/>
                  <a:gd name="T58" fmla="*/ 1041 w 1723"/>
                  <a:gd name="T59" fmla="*/ 301 h 547"/>
                  <a:gd name="T60" fmla="*/ 1179 w 1723"/>
                  <a:gd name="T61" fmla="*/ 328 h 547"/>
                  <a:gd name="T62" fmla="*/ 1300 w 1723"/>
                  <a:gd name="T63" fmla="*/ 363 h 547"/>
                  <a:gd name="T64" fmla="*/ 1448 w 1723"/>
                  <a:gd name="T65" fmla="*/ 419 h 547"/>
                  <a:gd name="T66" fmla="*/ 1624 w 1723"/>
                  <a:gd name="T67" fmla="*/ 497 h 547"/>
                  <a:gd name="T68" fmla="*/ 1723 w 1723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3" h="547">
                    <a:moveTo>
                      <a:pt x="1723" y="547"/>
                    </a:moveTo>
                    <a:lnTo>
                      <a:pt x="1715" y="531"/>
                    </a:lnTo>
                    <a:lnTo>
                      <a:pt x="1644" y="422"/>
                    </a:lnTo>
                    <a:lnTo>
                      <a:pt x="1568" y="327"/>
                    </a:lnTo>
                    <a:lnTo>
                      <a:pt x="1466" y="223"/>
                    </a:lnTo>
                    <a:lnTo>
                      <a:pt x="1371" y="151"/>
                    </a:lnTo>
                    <a:lnTo>
                      <a:pt x="1302" y="106"/>
                    </a:lnTo>
                    <a:lnTo>
                      <a:pt x="1224" y="67"/>
                    </a:lnTo>
                    <a:lnTo>
                      <a:pt x="1142" y="36"/>
                    </a:lnTo>
                    <a:lnTo>
                      <a:pt x="1052" y="13"/>
                    </a:lnTo>
                    <a:lnTo>
                      <a:pt x="956" y="1"/>
                    </a:lnTo>
                    <a:lnTo>
                      <a:pt x="906" y="0"/>
                    </a:lnTo>
                    <a:lnTo>
                      <a:pt x="855" y="0"/>
                    </a:lnTo>
                    <a:lnTo>
                      <a:pt x="757" y="10"/>
                    </a:lnTo>
                    <a:lnTo>
                      <a:pt x="665" y="29"/>
                    </a:lnTo>
                    <a:lnTo>
                      <a:pt x="576" y="56"/>
                    </a:lnTo>
                    <a:lnTo>
                      <a:pt x="453" y="106"/>
                    </a:lnTo>
                    <a:lnTo>
                      <a:pt x="311" y="190"/>
                    </a:lnTo>
                    <a:lnTo>
                      <a:pt x="191" y="279"/>
                    </a:lnTo>
                    <a:lnTo>
                      <a:pt x="99" y="363"/>
                    </a:lnTo>
                    <a:lnTo>
                      <a:pt x="11" y="458"/>
                    </a:lnTo>
                    <a:lnTo>
                      <a:pt x="0" y="474"/>
                    </a:lnTo>
                    <a:lnTo>
                      <a:pt x="317" y="402"/>
                    </a:lnTo>
                    <a:lnTo>
                      <a:pt x="645" y="137"/>
                    </a:lnTo>
                    <a:lnTo>
                      <a:pt x="458" y="383"/>
                    </a:lnTo>
                    <a:lnTo>
                      <a:pt x="805" y="305"/>
                    </a:lnTo>
                    <a:lnTo>
                      <a:pt x="1011" y="134"/>
                    </a:lnTo>
                    <a:lnTo>
                      <a:pt x="940" y="298"/>
                    </a:lnTo>
                    <a:lnTo>
                      <a:pt x="947" y="296"/>
                    </a:lnTo>
                    <a:lnTo>
                      <a:pt x="1041" y="301"/>
                    </a:lnTo>
                    <a:lnTo>
                      <a:pt x="1179" y="328"/>
                    </a:lnTo>
                    <a:lnTo>
                      <a:pt x="1300" y="363"/>
                    </a:lnTo>
                    <a:lnTo>
                      <a:pt x="1448" y="419"/>
                    </a:lnTo>
                    <a:lnTo>
                      <a:pt x="1624" y="497"/>
                    </a:lnTo>
                    <a:lnTo>
                      <a:pt x="1723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74">
                <a:extLst>
                  <a:ext uri="{FF2B5EF4-FFF2-40B4-BE49-F238E27FC236}">
                    <a16:creationId xmlns:a16="http://schemas.microsoft.com/office/drawing/2014/main" id="{239D82FC-C3F2-1AC1-AC94-5E482C3BD9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7176" y="1146439"/>
                <a:ext cx="590550" cy="401638"/>
              </a:xfrm>
              <a:custGeom>
                <a:avLst/>
                <a:gdLst>
                  <a:gd name="T0" fmla="*/ 1116 w 1116"/>
                  <a:gd name="T1" fmla="*/ 114 h 758"/>
                  <a:gd name="T2" fmla="*/ 1103 w 1116"/>
                  <a:gd name="T3" fmla="*/ 107 h 758"/>
                  <a:gd name="T4" fmla="*/ 1017 w 1116"/>
                  <a:gd name="T5" fmla="*/ 64 h 758"/>
                  <a:gd name="T6" fmla="*/ 929 w 1116"/>
                  <a:gd name="T7" fmla="*/ 33 h 758"/>
                  <a:gd name="T8" fmla="*/ 823 w 1116"/>
                  <a:gd name="T9" fmla="*/ 9 h 758"/>
                  <a:gd name="T10" fmla="*/ 702 w 1116"/>
                  <a:gd name="T11" fmla="*/ 0 h 758"/>
                  <a:gd name="T12" fmla="*/ 604 w 1116"/>
                  <a:gd name="T13" fmla="*/ 10 h 758"/>
                  <a:gd name="T14" fmla="*/ 537 w 1116"/>
                  <a:gd name="T15" fmla="*/ 26 h 758"/>
                  <a:gd name="T16" fmla="*/ 468 w 1116"/>
                  <a:gd name="T17" fmla="*/ 51 h 758"/>
                  <a:gd name="T18" fmla="*/ 401 w 1116"/>
                  <a:gd name="T19" fmla="*/ 84 h 758"/>
                  <a:gd name="T20" fmla="*/ 366 w 1116"/>
                  <a:gd name="T21" fmla="*/ 105 h 758"/>
                  <a:gd name="T22" fmla="*/ 333 w 1116"/>
                  <a:gd name="T23" fmla="*/ 128 h 758"/>
                  <a:gd name="T24" fmla="*/ 272 w 1116"/>
                  <a:gd name="T25" fmla="*/ 177 h 758"/>
                  <a:gd name="T26" fmla="*/ 196 w 1116"/>
                  <a:gd name="T27" fmla="*/ 255 h 758"/>
                  <a:gd name="T28" fmla="*/ 120 w 1116"/>
                  <a:gd name="T29" fmla="*/ 363 h 758"/>
                  <a:gd name="T30" fmla="*/ 65 w 1116"/>
                  <a:gd name="T31" fmla="*/ 471 h 758"/>
                  <a:gd name="T32" fmla="*/ 31 w 1116"/>
                  <a:gd name="T33" fmla="*/ 571 h 758"/>
                  <a:gd name="T34" fmla="*/ 12 w 1116"/>
                  <a:gd name="T35" fmla="*/ 656 h 758"/>
                  <a:gd name="T36" fmla="*/ 0 w 1116"/>
                  <a:gd name="T37" fmla="*/ 745 h 758"/>
                  <a:gd name="T38" fmla="*/ 0 w 1116"/>
                  <a:gd name="T39" fmla="*/ 758 h 758"/>
                  <a:gd name="T40" fmla="*/ 164 w 1116"/>
                  <a:gd name="T41" fmla="*/ 573 h 758"/>
                  <a:gd name="T42" fmla="*/ 196 w 1116"/>
                  <a:gd name="T43" fmla="*/ 380 h 758"/>
                  <a:gd name="T44" fmla="*/ 206 w 1116"/>
                  <a:gd name="T45" fmla="*/ 539 h 758"/>
                  <a:gd name="T46" fmla="*/ 372 w 1116"/>
                  <a:gd name="T47" fmla="*/ 380 h 758"/>
                  <a:gd name="T48" fmla="*/ 395 w 1116"/>
                  <a:gd name="T49" fmla="*/ 153 h 758"/>
                  <a:gd name="T50" fmla="*/ 422 w 1116"/>
                  <a:gd name="T51" fmla="*/ 343 h 758"/>
                  <a:gd name="T52" fmla="*/ 643 w 1116"/>
                  <a:gd name="T53" fmla="*/ 209 h 758"/>
                  <a:gd name="T54" fmla="*/ 739 w 1116"/>
                  <a:gd name="T55" fmla="*/ 55 h 758"/>
                  <a:gd name="T56" fmla="*/ 716 w 1116"/>
                  <a:gd name="T57" fmla="*/ 164 h 758"/>
                  <a:gd name="T58" fmla="*/ 735 w 1116"/>
                  <a:gd name="T59" fmla="*/ 156 h 758"/>
                  <a:gd name="T60" fmla="*/ 876 w 1116"/>
                  <a:gd name="T61" fmla="*/ 123 h 758"/>
                  <a:gd name="T62" fmla="*/ 1024 w 1116"/>
                  <a:gd name="T63" fmla="*/ 111 h 758"/>
                  <a:gd name="T64" fmla="*/ 1116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1116" y="114"/>
                    </a:moveTo>
                    <a:lnTo>
                      <a:pt x="1103" y="107"/>
                    </a:lnTo>
                    <a:lnTo>
                      <a:pt x="1017" y="64"/>
                    </a:lnTo>
                    <a:lnTo>
                      <a:pt x="929" y="33"/>
                    </a:lnTo>
                    <a:lnTo>
                      <a:pt x="823" y="9"/>
                    </a:lnTo>
                    <a:lnTo>
                      <a:pt x="702" y="0"/>
                    </a:lnTo>
                    <a:lnTo>
                      <a:pt x="604" y="10"/>
                    </a:lnTo>
                    <a:lnTo>
                      <a:pt x="537" y="26"/>
                    </a:lnTo>
                    <a:lnTo>
                      <a:pt x="468" y="51"/>
                    </a:lnTo>
                    <a:lnTo>
                      <a:pt x="401" y="84"/>
                    </a:lnTo>
                    <a:lnTo>
                      <a:pt x="366" y="105"/>
                    </a:lnTo>
                    <a:lnTo>
                      <a:pt x="333" y="128"/>
                    </a:lnTo>
                    <a:lnTo>
                      <a:pt x="272" y="177"/>
                    </a:lnTo>
                    <a:lnTo>
                      <a:pt x="196" y="255"/>
                    </a:lnTo>
                    <a:lnTo>
                      <a:pt x="120" y="363"/>
                    </a:lnTo>
                    <a:lnTo>
                      <a:pt x="65" y="471"/>
                    </a:lnTo>
                    <a:lnTo>
                      <a:pt x="31" y="571"/>
                    </a:lnTo>
                    <a:lnTo>
                      <a:pt x="12" y="656"/>
                    </a:lnTo>
                    <a:lnTo>
                      <a:pt x="0" y="745"/>
                    </a:lnTo>
                    <a:lnTo>
                      <a:pt x="0" y="758"/>
                    </a:lnTo>
                    <a:lnTo>
                      <a:pt x="164" y="573"/>
                    </a:lnTo>
                    <a:lnTo>
                      <a:pt x="196" y="380"/>
                    </a:lnTo>
                    <a:lnTo>
                      <a:pt x="206" y="539"/>
                    </a:lnTo>
                    <a:lnTo>
                      <a:pt x="372" y="380"/>
                    </a:lnTo>
                    <a:lnTo>
                      <a:pt x="395" y="153"/>
                    </a:lnTo>
                    <a:lnTo>
                      <a:pt x="422" y="343"/>
                    </a:lnTo>
                    <a:lnTo>
                      <a:pt x="643" y="209"/>
                    </a:lnTo>
                    <a:lnTo>
                      <a:pt x="739" y="55"/>
                    </a:lnTo>
                    <a:lnTo>
                      <a:pt x="716" y="164"/>
                    </a:lnTo>
                    <a:lnTo>
                      <a:pt x="735" y="156"/>
                    </a:lnTo>
                    <a:lnTo>
                      <a:pt x="876" y="123"/>
                    </a:lnTo>
                    <a:lnTo>
                      <a:pt x="1024" y="111"/>
                    </a:lnTo>
                    <a:lnTo>
                      <a:pt x="1116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Freeform 75">
                <a:extLst>
                  <a:ext uri="{FF2B5EF4-FFF2-40B4-BE49-F238E27FC236}">
                    <a16:creationId xmlns:a16="http://schemas.microsoft.com/office/drawing/2014/main" id="{CEAB9F96-8D67-EDB7-20BE-560CB8D7A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11" y="428889"/>
                <a:ext cx="333375" cy="787400"/>
              </a:xfrm>
              <a:custGeom>
                <a:avLst/>
                <a:gdLst>
                  <a:gd name="T0" fmla="*/ 630 w 630"/>
                  <a:gd name="T1" fmla="*/ 1486 h 1486"/>
                  <a:gd name="T2" fmla="*/ 615 w 630"/>
                  <a:gd name="T3" fmla="*/ 1470 h 1486"/>
                  <a:gd name="T4" fmla="*/ 473 w 630"/>
                  <a:gd name="T5" fmla="*/ 1319 h 1486"/>
                  <a:gd name="T6" fmla="*/ 322 w 630"/>
                  <a:gd name="T7" fmla="*/ 1139 h 1486"/>
                  <a:gd name="T8" fmla="*/ 221 w 630"/>
                  <a:gd name="T9" fmla="*/ 1004 h 1486"/>
                  <a:gd name="T10" fmla="*/ 129 w 630"/>
                  <a:gd name="T11" fmla="*/ 864 h 1486"/>
                  <a:gd name="T12" fmla="*/ 57 w 630"/>
                  <a:gd name="T13" fmla="*/ 727 h 1486"/>
                  <a:gd name="T14" fmla="*/ 33 w 630"/>
                  <a:gd name="T15" fmla="*/ 662 h 1486"/>
                  <a:gd name="T16" fmla="*/ 14 w 630"/>
                  <a:gd name="T17" fmla="*/ 597 h 1486"/>
                  <a:gd name="T18" fmla="*/ 0 w 630"/>
                  <a:gd name="T19" fmla="*/ 474 h 1486"/>
                  <a:gd name="T20" fmla="*/ 7 w 630"/>
                  <a:gd name="T21" fmla="*/ 357 h 1486"/>
                  <a:gd name="T22" fmla="*/ 27 w 630"/>
                  <a:gd name="T23" fmla="*/ 250 h 1486"/>
                  <a:gd name="T24" fmla="*/ 73 w 630"/>
                  <a:gd name="T25" fmla="*/ 115 h 1486"/>
                  <a:gd name="T26" fmla="*/ 129 w 630"/>
                  <a:gd name="T27" fmla="*/ 10 h 1486"/>
                  <a:gd name="T28" fmla="*/ 135 w 630"/>
                  <a:gd name="T29" fmla="*/ 0 h 1486"/>
                  <a:gd name="T30" fmla="*/ 224 w 630"/>
                  <a:gd name="T31" fmla="*/ 361 h 1486"/>
                  <a:gd name="T32" fmla="*/ 124 w 630"/>
                  <a:gd name="T33" fmla="*/ 517 h 1486"/>
                  <a:gd name="T34" fmla="*/ 246 w 630"/>
                  <a:gd name="T35" fmla="*/ 416 h 1486"/>
                  <a:gd name="T36" fmla="*/ 384 w 630"/>
                  <a:gd name="T37" fmla="*/ 795 h 1486"/>
                  <a:gd name="T38" fmla="*/ 269 w 630"/>
                  <a:gd name="T39" fmla="*/ 903 h 1486"/>
                  <a:gd name="T40" fmla="*/ 396 w 630"/>
                  <a:gd name="T41" fmla="*/ 841 h 1486"/>
                  <a:gd name="T42" fmla="*/ 630 w 630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0" h="1486">
                    <a:moveTo>
                      <a:pt x="630" y="1486"/>
                    </a:moveTo>
                    <a:lnTo>
                      <a:pt x="615" y="1470"/>
                    </a:lnTo>
                    <a:lnTo>
                      <a:pt x="473" y="1319"/>
                    </a:lnTo>
                    <a:lnTo>
                      <a:pt x="322" y="1139"/>
                    </a:lnTo>
                    <a:lnTo>
                      <a:pt x="221" y="1004"/>
                    </a:lnTo>
                    <a:lnTo>
                      <a:pt x="129" y="864"/>
                    </a:lnTo>
                    <a:lnTo>
                      <a:pt x="57" y="727"/>
                    </a:lnTo>
                    <a:lnTo>
                      <a:pt x="33" y="662"/>
                    </a:lnTo>
                    <a:lnTo>
                      <a:pt x="14" y="597"/>
                    </a:lnTo>
                    <a:lnTo>
                      <a:pt x="0" y="474"/>
                    </a:lnTo>
                    <a:lnTo>
                      <a:pt x="7" y="357"/>
                    </a:lnTo>
                    <a:lnTo>
                      <a:pt x="27" y="250"/>
                    </a:lnTo>
                    <a:lnTo>
                      <a:pt x="73" y="115"/>
                    </a:lnTo>
                    <a:lnTo>
                      <a:pt x="129" y="10"/>
                    </a:lnTo>
                    <a:lnTo>
                      <a:pt x="135" y="0"/>
                    </a:lnTo>
                    <a:lnTo>
                      <a:pt x="224" y="361"/>
                    </a:lnTo>
                    <a:lnTo>
                      <a:pt x="124" y="517"/>
                    </a:lnTo>
                    <a:lnTo>
                      <a:pt x="246" y="416"/>
                    </a:lnTo>
                    <a:lnTo>
                      <a:pt x="384" y="795"/>
                    </a:lnTo>
                    <a:lnTo>
                      <a:pt x="269" y="903"/>
                    </a:lnTo>
                    <a:lnTo>
                      <a:pt x="396" y="841"/>
                    </a:lnTo>
                    <a:lnTo>
                      <a:pt x="63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76">
                <a:extLst>
                  <a:ext uri="{FF2B5EF4-FFF2-40B4-BE49-F238E27FC236}">
                    <a16:creationId xmlns:a16="http://schemas.microsoft.com/office/drawing/2014/main" id="{FD62487E-1DB3-143E-8DF7-DE67BDB06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37" y="551127"/>
                <a:ext cx="387350" cy="681038"/>
              </a:xfrm>
              <a:custGeom>
                <a:avLst/>
                <a:gdLst>
                  <a:gd name="T0" fmla="*/ 9 w 731"/>
                  <a:gd name="T1" fmla="*/ 1288 h 1288"/>
                  <a:gd name="T2" fmla="*/ 6 w 731"/>
                  <a:gd name="T3" fmla="*/ 1266 h 1288"/>
                  <a:gd name="T4" fmla="*/ 0 w 731"/>
                  <a:gd name="T5" fmla="*/ 1059 h 1288"/>
                  <a:gd name="T6" fmla="*/ 12 w 731"/>
                  <a:gd name="T7" fmla="*/ 822 h 1288"/>
                  <a:gd name="T8" fmla="*/ 34 w 731"/>
                  <a:gd name="T9" fmla="*/ 651 h 1288"/>
                  <a:gd name="T10" fmla="*/ 71 w 731"/>
                  <a:gd name="T11" fmla="*/ 481 h 1288"/>
                  <a:gd name="T12" fmla="*/ 113 w 731"/>
                  <a:gd name="T13" fmla="*/ 363 h 1288"/>
                  <a:gd name="T14" fmla="*/ 147 w 731"/>
                  <a:gd name="T15" fmla="*/ 290 h 1288"/>
                  <a:gd name="T16" fmla="*/ 167 w 731"/>
                  <a:gd name="T17" fmla="*/ 257 h 1288"/>
                  <a:gd name="T18" fmla="*/ 188 w 731"/>
                  <a:gd name="T19" fmla="*/ 223 h 1288"/>
                  <a:gd name="T20" fmla="*/ 231 w 731"/>
                  <a:gd name="T21" fmla="*/ 167 h 1288"/>
                  <a:gd name="T22" fmla="*/ 275 w 731"/>
                  <a:gd name="T23" fmla="*/ 123 h 1288"/>
                  <a:gd name="T24" fmla="*/ 323 w 731"/>
                  <a:gd name="T25" fmla="*/ 85 h 1288"/>
                  <a:gd name="T26" fmla="*/ 394 w 731"/>
                  <a:gd name="T27" fmla="*/ 43 h 1288"/>
                  <a:gd name="T28" fmla="*/ 486 w 731"/>
                  <a:gd name="T29" fmla="*/ 12 h 1288"/>
                  <a:gd name="T30" fmla="*/ 572 w 731"/>
                  <a:gd name="T31" fmla="*/ 0 h 1288"/>
                  <a:gd name="T32" fmla="*/ 644 w 731"/>
                  <a:gd name="T33" fmla="*/ 2 h 1288"/>
                  <a:gd name="T34" fmla="*/ 719 w 731"/>
                  <a:gd name="T35" fmla="*/ 15 h 1288"/>
                  <a:gd name="T36" fmla="*/ 731 w 731"/>
                  <a:gd name="T37" fmla="*/ 19 h 1288"/>
                  <a:gd name="T38" fmla="*/ 519 w 731"/>
                  <a:gd name="T39" fmla="*/ 320 h 1288"/>
                  <a:gd name="T40" fmla="*/ 273 w 731"/>
                  <a:gd name="T41" fmla="*/ 308 h 1288"/>
                  <a:gd name="T42" fmla="*/ 484 w 731"/>
                  <a:gd name="T43" fmla="*/ 372 h 1288"/>
                  <a:gd name="T44" fmla="*/ 332 w 731"/>
                  <a:gd name="T45" fmla="*/ 609 h 1288"/>
                  <a:gd name="T46" fmla="*/ 149 w 731"/>
                  <a:gd name="T47" fmla="*/ 632 h 1288"/>
                  <a:gd name="T48" fmla="*/ 313 w 731"/>
                  <a:gd name="T49" fmla="*/ 661 h 1288"/>
                  <a:gd name="T50" fmla="*/ 9 w 731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1" h="1288">
                    <a:moveTo>
                      <a:pt x="9" y="1288"/>
                    </a:moveTo>
                    <a:lnTo>
                      <a:pt x="6" y="1266"/>
                    </a:lnTo>
                    <a:lnTo>
                      <a:pt x="0" y="1059"/>
                    </a:lnTo>
                    <a:lnTo>
                      <a:pt x="12" y="822"/>
                    </a:lnTo>
                    <a:lnTo>
                      <a:pt x="34" y="651"/>
                    </a:lnTo>
                    <a:lnTo>
                      <a:pt x="71" y="481"/>
                    </a:lnTo>
                    <a:lnTo>
                      <a:pt x="113" y="363"/>
                    </a:lnTo>
                    <a:lnTo>
                      <a:pt x="147" y="290"/>
                    </a:lnTo>
                    <a:lnTo>
                      <a:pt x="167" y="257"/>
                    </a:lnTo>
                    <a:lnTo>
                      <a:pt x="188" y="223"/>
                    </a:lnTo>
                    <a:lnTo>
                      <a:pt x="231" y="167"/>
                    </a:lnTo>
                    <a:lnTo>
                      <a:pt x="275" y="123"/>
                    </a:lnTo>
                    <a:lnTo>
                      <a:pt x="323" y="85"/>
                    </a:lnTo>
                    <a:lnTo>
                      <a:pt x="394" y="43"/>
                    </a:lnTo>
                    <a:lnTo>
                      <a:pt x="486" y="12"/>
                    </a:lnTo>
                    <a:lnTo>
                      <a:pt x="572" y="0"/>
                    </a:lnTo>
                    <a:lnTo>
                      <a:pt x="644" y="2"/>
                    </a:lnTo>
                    <a:lnTo>
                      <a:pt x="719" y="15"/>
                    </a:lnTo>
                    <a:lnTo>
                      <a:pt x="731" y="19"/>
                    </a:lnTo>
                    <a:lnTo>
                      <a:pt x="519" y="320"/>
                    </a:lnTo>
                    <a:lnTo>
                      <a:pt x="273" y="308"/>
                    </a:lnTo>
                    <a:lnTo>
                      <a:pt x="484" y="372"/>
                    </a:lnTo>
                    <a:lnTo>
                      <a:pt x="332" y="609"/>
                    </a:lnTo>
                    <a:lnTo>
                      <a:pt x="149" y="632"/>
                    </a:lnTo>
                    <a:lnTo>
                      <a:pt x="313" y="661"/>
                    </a:lnTo>
                    <a:lnTo>
                      <a:pt x="9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77">
                <a:extLst>
                  <a:ext uri="{FF2B5EF4-FFF2-40B4-BE49-F238E27FC236}">
                    <a16:creationId xmlns:a16="http://schemas.microsoft.com/office/drawing/2014/main" id="{9E9BDB10-2951-3B2C-9A58-79B3BAADB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2" y="1194064"/>
                <a:ext cx="568325" cy="2563813"/>
              </a:xfrm>
              <a:custGeom>
                <a:avLst/>
                <a:gdLst>
                  <a:gd name="T0" fmla="*/ 0 w 1074"/>
                  <a:gd name="T1" fmla="*/ 0 h 4846"/>
                  <a:gd name="T2" fmla="*/ 0 w 1074"/>
                  <a:gd name="T3" fmla="*/ 92 h 4846"/>
                  <a:gd name="T4" fmla="*/ 19 w 1074"/>
                  <a:gd name="T5" fmla="*/ 735 h 4846"/>
                  <a:gd name="T6" fmla="*/ 57 w 1074"/>
                  <a:gd name="T7" fmla="*/ 1352 h 4846"/>
                  <a:gd name="T8" fmla="*/ 108 w 1074"/>
                  <a:gd name="T9" fmla="*/ 1894 h 4846"/>
                  <a:gd name="T10" fmla="*/ 154 w 1074"/>
                  <a:gd name="T11" fmla="*/ 2278 h 4846"/>
                  <a:gd name="T12" fmla="*/ 210 w 1074"/>
                  <a:gd name="T13" fmla="*/ 2676 h 4846"/>
                  <a:gd name="T14" fmla="*/ 281 w 1074"/>
                  <a:gd name="T15" fmla="*/ 3082 h 4846"/>
                  <a:gd name="T16" fmla="*/ 364 w 1074"/>
                  <a:gd name="T17" fmla="*/ 3489 h 4846"/>
                  <a:gd name="T18" fmla="*/ 462 w 1074"/>
                  <a:gd name="T19" fmla="*/ 3892 h 4846"/>
                  <a:gd name="T20" fmla="*/ 577 w 1074"/>
                  <a:gd name="T21" fmla="*/ 4287 h 4846"/>
                  <a:gd name="T22" fmla="*/ 710 w 1074"/>
                  <a:gd name="T23" fmla="*/ 4664 h 4846"/>
                  <a:gd name="T24" fmla="*/ 783 w 1074"/>
                  <a:gd name="T25" fmla="*/ 4846 h 4846"/>
                  <a:gd name="T26" fmla="*/ 1074 w 1074"/>
                  <a:gd name="T27" fmla="*/ 4846 h 4846"/>
                  <a:gd name="T28" fmla="*/ 1041 w 1074"/>
                  <a:gd name="T29" fmla="*/ 4778 h 4846"/>
                  <a:gd name="T30" fmla="*/ 834 w 1074"/>
                  <a:gd name="T31" fmla="*/ 4268 h 4846"/>
                  <a:gd name="T32" fmla="*/ 698 w 1074"/>
                  <a:gd name="T33" fmla="*/ 3887 h 4846"/>
                  <a:gd name="T34" fmla="*/ 602 w 1074"/>
                  <a:gd name="T35" fmla="*/ 3592 h 4846"/>
                  <a:gd name="T36" fmla="*/ 505 w 1074"/>
                  <a:gd name="T37" fmla="*/ 3265 h 4846"/>
                  <a:gd name="T38" fmla="*/ 410 w 1074"/>
                  <a:gd name="T39" fmla="*/ 2908 h 4846"/>
                  <a:gd name="T40" fmla="*/ 321 w 1074"/>
                  <a:gd name="T41" fmla="*/ 2523 h 4846"/>
                  <a:gd name="T42" fmla="*/ 239 w 1074"/>
                  <a:gd name="T43" fmla="*/ 2113 h 4846"/>
                  <a:gd name="T44" fmla="*/ 168 w 1074"/>
                  <a:gd name="T45" fmla="*/ 1679 h 4846"/>
                  <a:gd name="T46" fmla="*/ 112 w 1074"/>
                  <a:gd name="T47" fmla="*/ 1227 h 4846"/>
                  <a:gd name="T48" fmla="*/ 73 w 1074"/>
                  <a:gd name="T49" fmla="*/ 756 h 4846"/>
                  <a:gd name="T50" fmla="*/ 56 w 1074"/>
                  <a:gd name="T51" fmla="*/ 271 h 4846"/>
                  <a:gd name="T52" fmla="*/ 56 w 1074"/>
                  <a:gd name="T53" fmla="*/ 23 h 4846"/>
                  <a:gd name="T54" fmla="*/ 0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0" y="0"/>
                    </a:moveTo>
                    <a:lnTo>
                      <a:pt x="0" y="92"/>
                    </a:lnTo>
                    <a:lnTo>
                      <a:pt x="19" y="735"/>
                    </a:lnTo>
                    <a:lnTo>
                      <a:pt x="57" y="1352"/>
                    </a:lnTo>
                    <a:lnTo>
                      <a:pt x="108" y="1894"/>
                    </a:lnTo>
                    <a:lnTo>
                      <a:pt x="154" y="2278"/>
                    </a:lnTo>
                    <a:lnTo>
                      <a:pt x="210" y="2676"/>
                    </a:lnTo>
                    <a:lnTo>
                      <a:pt x="281" y="3082"/>
                    </a:lnTo>
                    <a:lnTo>
                      <a:pt x="364" y="3489"/>
                    </a:lnTo>
                    <a:lnTo>
                      <a:pt x="462" y="3892"/>
                    </a:lnTo>
                    <a:lnTo>
                      <a:pt x="577" y="4287"/>
                    </a:lnTo>
                    <a:lnTo>
                      <a:pt x="710" y="4664"/>
                    </a:lnTo>
                    <a:lnTo>
                      <a:pt x="783" y="4846"/>
                    </a:lnTo>
                    <a:lnTo>
                      <a:pt x="1074" y="4846"/>
                    </a:lnTo>
                    <a:lnTo>
                      <a:pt x="1041" y="4778"/>
                    </a:lnTo>
                    <a:lnTo>
                      <a:pt x="834" y="4268"/>
                    </a:lnTo>
                    <a:lnTo>
                      <a:pt x="698" y="3887"/>
                    </a:lnTo>
                    <a:lnTo>
                      <a:pt x="602" y="3592"/>
                    </a:lnTo>
                    <a:lnTo>
                      <a:pt x="505" y="3265"/>
                    </a:lnTo>
                    <a:lnTo>
                      <a:pt x="410" y="2908"/>
                    </a:lnTo>
                    <a:lnTo>
                      <a:pt x="321" y="2523"/>
                    </a:lnTo>
                    <a:lnTo>
                      <a:pt x="239" y="2113"/>
                    </a:lnTo>
                    <a:lnTo>
                      <a:pt x="168" y="1679"/>
                    </a:lnTo>
                    <a:lnTo>
                      <a:pt x="112" y="1227"/>
                    </a:lnTo>
                    <a:lnTo>
                      <a:pt x="73" y="756"/>
                    </a:lnTo>
                    <a:lnTo>
                      <a:pt x="56" y="271"/>
                    </a:lnTo>
                    <a:lnTo>
                      <a:pt x="56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78">
                <a:extLst>
                  <a:ext uri="{FF2B5EF4-FFF2-40B4-BE49-F238E27FC236}">
                    <a16:creationId xmlns:a16="http://schemas.microsoft.com/office/drawing/2014/main" id="{2A52A6C2-D8DE-FAC9-215A-8C4E52F3B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87" y="1138502"/>
                <a:ext cx="131763" cy="109538"/>
              </a:xfrm>
              <a:custGeom>
                <a:avLst/>
                <a:gdLst>
                  <a:gd name="T0" fmla="*/ 249 w 249"/>
                  <a:gd name="T1" fmla="*/ 103 h 206"/>
                  <a:gd name="T2" fmla="*/ 248 w 249"/>
                  <a:gd name="T3" fmla="*/ 124 h 206"/>
                  <a:gd name="T4" fmla="*/ 229 w 249"/>
                  <a:gd name="T5" fmla="*/ 162 h 206"/>
                  <a:gd name="T6" fmla="*/ 194 w 249"/>
                  <a:gd name="T7" fmla="*/ 189 h 206"/>
                  <a:gd name="T8" fmla="*/ 150 w 249"/>
                  <a:gd name="T9" fmla="*/ 205 h 206"/>
                  <a:gd name="T10" fmla="*/ 125 w 249"/>
                  <a:gd name="T11" fmla="*/ 206 h 206"/>
                  <a:gd name="T12" fmla="*/ 99 w 249"/>
                  <a:gd name="T13" fmla="*/ 205 h 206"/>
                  <a:gd name="T14" fmla="*/ 55 w 249"/>
                  <a:gd name="T15" fmla="*/ 189 h 206"/>
                  <a:gd name="T16" fmla="*/ 22 w 249"/>
                  <a:gd name="T17" fmla="*/ 162 h 206"/>
                  <a:gd name="T18" fmla="*/ 3 w 249"/>
                  <a:gd name="T19" fmla="*/ 124 h 206"/>
                  <a:gd name="T20" fmla="*/ 0 w 249"/>
                  <a:gd name="T21" fmla="*/ 103 h 206"/>
                  <a:gd name="T22" fmla="*/ 3 w 249"/>
                  <a:gd name="T23" fmla="*/ 82 h 206"/>
                  <a:gd name="T24" fmla="*/ 22 w 249"/>
                  <a:gd name="T25" fmla="*/ 45 h 206"/>
                  <a:gd name="T26" fmla="*/ 55 w 249"/>
                  <a:gd name="T27" fmla="*/ 18 h 206"/>
                  <a:gd name="T28" fmla="*/ 99 w 249"/>
                  <a:gd name="T29" fmla="*/ 2 h 206"/>
                  <a:gd name="T30" fmla="*/ 125 w 249"/>
                  <a:gd name="T31" fmla="*/ 0 h 206"/>
                  <a:gd name="T32" fmla="*/ 150 w 249"/>
                  <a:gd name="T33" fmla="*/ 2 h 206"/>
                  <a:gd name="T34" fmla="*/ 194 w 249"/>
                  <a:gd name="T35" fmla="*/ 18 h 206"/>
                  <a:gd name="T36" fmla="*/ 229 w 249"/>
                  <a:gd name="T37" fmla="*/ 45 h 206"/>
                  <a:gd name="T38" fmla="*/ 248 w 249"/>
                  <a:gd name="T39" fmla="*/ 82 h 206"/>
                  <a:gd name="T40" fmla="*/ 249 w 249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9" h="206">
                    <a:moveTo>
                      <a:pt x="249" y="103"/>
                    </a:moveTo>
                    <a:lnTo>
                      <a:pt x="248" y="124"/>
                    </a:lnTo>
                    <a:lnTo>
                      <a:pt x="229" y="162"/>
                    </a:lnTo>
                    <a:lnTo>
                      <a:pt x="194" y="189"/>
                    </a:lnTo>
                    <a:lnTo>
                      <a:pt x="150" y="205"/>
                    </a:lnTo>
                    <a:lnTo>
                      <a:pt x="125" y="206"/>
                    </a:lnTo>
                    <a:lnTo>
                      <a:pt x="99" y="205"/>
                    </a:lnTo>
                    <a:lnTo>
                      <a:pt x="55" y="189"/>
                    </a:lnTo>
                    <a:lnTo>
                      <a:pt x="22" y="162"/>
                    </a:lnTo>
                    <a:lnTo>
                      <a:pt x="3" y="124"/>
                    </a:lnTo>
                    <a:lnTo>
                      <a:pt x="0" y="103"/>
                    </a:lnTo>
                    <a:lnTo>
                      <a:pt x="3" y="82"/>
                    </a:lnTo>
                    <a:lnTo>
                      <a:pt x="22" y="45"/>
                    </a:lnTo>
                    <a:lnTo>
                      <a:pt x="55" y="18"/>
                    </a:lnTo>
                    <a:lnTo>
                      <a:pt x="99" y="2"/>
                    </a:lnTo>
                    <a:lnTo>
                      <a:pt x="125" y="0"/>
                    </a:lnTo>
                    <a:lnTo>
                      <a:pt x="150" y="2"/>
                    </a:lnTo>
                    <a:lnTo>
                      <a:pt x="194" y="18"/>
                    </a:lnTo>
                    <a:lnTo>
                      <a:pt x="229" y="45"/>
                    </a:lnTo>
                    <a:lnTo>
                      <a:pt x="248" y="82"/>
                    </a:lnTo>
                    <a:lnTo>
                      <a:pt x="249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BA3E021C-0E0D-4A3D-44C8-845FEB835678}"/>
                </a:ext>
              </a:extLst>
            </p:cNvPr>
            <p:cNvGrpSpPr/>
            <p:nvPr/>
          </p:nvGrpSpPr>
          <p:grpSpPr>
            <a:xfrm>
              <a:off x="9624404" y="584287"/>
              <a:ext cx="593732" cy="1148719"/>
              <a:chOff x="7422355" y="468577"/>
              <a:chExt cx="1797051" cy="3328988"/>
            </a:xfrm>
          </p:grpSpPr>
          <p:sp>
            <p:nvSpPr>
              <p:cNvPr id="6" name="Freeform 67">
                <a:extLst>
                  <a:ext uri="{FF2B5EF4-FFF2-40B4-BE49-F238E27FC236}">
                    <a16:creationId xmlns:a16="http://schemas.microsoft.com/office/drawing/2014/main" id="{97262D41-AA77-C764-0C88-AEACF96BD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8080" y="490008"/>
                <a:ext cx="1527176" cy="161925"/>
              </a:xfrm>
              <a:custGeom>
                <a:avLst/>
                <a:gdLst>
                  <a:gd name="T0" fmla="*/ 2884 w 2884"/>
                  <a:gd name="T1" fmla="*/ 304 h 304"/>
                  <a:gd name="T2" fmla="*/ 0 w 2884"/>
                  <a:gd name="T3" fmla="*/ 304 h 304"/>
                  <a:gd name="T4" fmla="*/ 7 w 2884"/>
                  <a:gd name="T5" fmla="*/ 298 h 304"/>
                  <a:gd name="T6" fmla="*/ 81 w 2884"/>
                  <a:gd name="T7" fmla="*/ 263 h 304"/>
                  <a:gd name="T8" fmla="*/ 182 w 2884"/>
                  <a:gd name="T9" fmla="*/ 239 h 304"/>
                  <a:gd name="T10" fmla="*/ 265 w 2884"/>
                  <a:gd name="T11" fmla="*/ 233 h 304"/>
                  <a:gd name="T12" fmla="*/ 362 w 2884"/>
                  <a:gd name="T13" fmla="*/ 240 h 304"/>
                  <a:gd name="T14" fmla="*/ 468 w 2884"/>
                  <a:gd name="T15" fmla="*/ 268 h 304"/>
                  <a:gd name="T16" fmla="*/ 527 w 2884"/>
                  <a:gd name="T17" fmla="*/ 292 h 304"/>
                  <a:gd name="T18" fmla="*/ 537 w 2884"/>
                  <a:gd name="T19" fmla="*/ 284 h 304"/>
                  <a:gd name="T20" fmla="*/ 612 w 2884"/>
                  <a:gd name="T21" fmla="*/ 242 h 304"/>
                  <a:gd name="T22" fmla="*/ 681 w 2884"/>
                  <a:gd name="T23" fmla="*/ 210 h 304"/>
                  <a:gd name="T24" fmla="*/ 758 w 2884"/>
                  <a:gd name="T25" fmla="*/ 186 h 304"/>
                  <a:gd name="T26" fmla="*/ 835 w 2884"/>
                  <a:gd name="T27" fmla="*/ 176 h 304"/>
                  <a:gd name="T28" fmla="*/ 890 w 2884"/>
                  <a:gd name="T29" fmla="*/ 184 h 304"/>
                  <a:gd name="T30" fmla="*/ 923 w 2884"/>
                  <a:gd name="T31" fmla="*/ 199 h 304"/>
                  <a:gd name="T32" fmla="*/ 953 w 2884"/>
                  <a:gd name="T33" fmla="*/ 220 h 304"/>
                  <a:gd name="T34" fmla="*/ 978 w 2884"/>
                  <a:gd name="T35" fmla="*/ 252 h 304"/>
                  <a:gd name="T36" fmla="*/ 988 w 2884"/>
                  <a:gd name="T37" fmla="*/ 272 h 304"/>
                  <a:gd name="T38" fmla="*/ 995 w 2884"/>
                  <a:gd name="T39" fmla="*/ 252 h 304"/>
                  <a:gd name="T40" fmla="*/ 1043 w 2884"/>
                  <a:gd name="T41" fmla="*/ 163 h 304"/>
                  <a:gd name="T42" fmla="*/ 1073 w 2884"/>
                  <a:gd name="T43" fmla="*/ 128 h 304"/>
                  <a:gd name="T44" fmla="*/ 1094 w 2884"/>
                  <a:gd name="T45" fmla="*/ 116 h 304"/>
                  <a:gd name="T46" fmla="*/ 1106 w 2884"/>
                  <a:gd name="T47" fmla="*/ 116 h 304"/>
                  <a:gd name="T48" fmla="*/ 1132 w 2884"/>
                  <a:gd name="T49" fmla="*/ 121 h 304"/>
                  <a:gd name="T50" fmla="*/ 1194 w 2884"/>
                  <a:gd name="T51" fmla="*/ 157 h 304"/>
                  <a:gd name="T52" fmla="*/ 1282 w 2884"/>
                  <a:gd name="T53" fmla="*/ 227 h 304"/>
                  <a:gd name="T54" fmla="*/ 1298 w 2884"/>
                  <a:gd name="T55" fmla="*/ 242 h 304"/>
                  <a:gd name="T56" fmla="*/ 1305 w 2884"/>
                  <a:gd name="T57" fmla="*/ 233 h 304"/>
                  <a:gd name="T58" fmla="*/ 1378 w 2884"/>
                  <a:gd name="T59" fmla="*/ 161 h 304"/>
                  <a:gd name="T60" fmla="*/ 1473 w 2884"/>
                  <a:gd name="T61" fmla="*/ 91 h 304"/>
                  <a:gd name="T62" fmla="*/ 1551 w 2884"/>
                  <a:gd name="T63" fmla="*/ 49 h 304"/>
                  <a:gd name="T64" fmla="*/ 1637 w 2884"/>
                  <a:gd name="T65" fmla="*/ 16 h 304"/>
                  <a:gd name="T66" fmla="*/ 1732 w 2884"/>
                  <a:gd name="T67" fmla="*/ 0 h 304"/>
                  <a:gd name="T68" fmla="*/ 1781 w 2884"/>
                  <a:gd name="T69" fmla="*/ 1 h 304"/>
                  <a:gd name="T70" fmla="*/ 1832 w 2884"/>
                  <a:gd name="T71" fmla="*/ 7 h 304"/>
                  <a:gd name="T72" fmla="*/ 1925 w 2884"/>
                  <a:gd name="T73" fmla="*/ 33 h 304"/>
                  <a:gd name="T74" fmla="*/ 2012 w 2884"/>
                  <a:gd name="T75" fmla="*/ 72 h 304"/>
                  <a:gd name="T76" fmla="*/ 2090 w 2884"/>
                  <a:gd name="T77" fmla="*/ 118 h 304"/>
                  <a:gd name="T78" fmla="*/ 2183 w 2884"/>
                  <a:gd name="T79" fmla="*/ 190 h 304"/>
                  <a:gd name="T80" fmla="*/ 2257 w 2884"/>
                  <a:gd name="T81" fmla="*/ 260 h 304"/>
                  <a:gd name="T82" fmla="*/ 2262 w 2884"/>
                  <a:gd name="T83" fmla="*/ 269 h 304"/>
                  <a:gd name="T84" fmla="*/ 2275 w 2884"/>
                  <a:gd name="T85" fmla="*/ 260 h 304"/>
                  <a:gd name="T86" fmla="*/ 2349 w 2884"/>
                  <a:gd name="T87" fmla="*/ 224 h 304"/>
                  <a:gd name="T88" fmla="*/ 2412 w 2884"/>
                  <a:gd name="T89" fmla="*/ 206 h 304"/>
                  <a:gd name="T90" fmla="*/ 2447 w 2884"/>
                  <a:gd name="T91" fmla="*/ 204 h 304"/>
                  <a:gd name="T92" fmla="*/ 2477 w 2884"/>
                  <a:gd name="T93" fmla="*/ 206 h 304"/>
                  <a:gd name="T94" fmla="*/ 2522 w 2884"/>
                  <a:gd name="T95" fmla="*/ 227 h 304"/>
                  <a:gd name="T96" fmla="*/ 2558 w 2884"/>
                  <a:gd name="T97" fmla="*/ 271 h 304"/>
                  <a:gd name="T98" fmla="*/ 2560 w 2884"/>
                  <a:gd name="T99" fmla="*/ 281 h 304"/>
                  <a:gd name="T100" fmla="*/ 2594 w 2884"/>
                  <a:gd name="T101" fmla="*/ 269 h 304"/>
                  <a:gd name="T102" fmla="*/ 2729 w 2884"/>
                  <a:gd name="T103" fmla="*/ 246 h 304"/>
                  <a:gd name="T104" fmla="*/ 2785 w 2884"/>
                  <a:gd name="T105" fmla="*/ 246 h 304"/>
                  <a:gd name="T106" fmla="*/ 2834 w 2884"/>
                  <a:gd name="T107" fmla="*/ 258 h 304"/>
                  <a:gd name="T108" fmla="*/ 2873 w 2884"/>
                  <a:gd name="T109" fmla="*/ 284 h 304"/>
                  <a:gd name="T110" fmla="*/ 2884 w 2884"/>
                  <a:gd name="T111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84" h="304">
                    <a:moveTo>
                      <a:pt x="2884" y="304"/>
                    </a:moveTo>
                    <a:lnTo>
                      <a:pt x="0" y="304"/>
                    </a:lnTo>
                    <a:lnTo>
                      <a:pt x="7" y="298"/>
                    </a:lnTo>
                    <a:lnTo>
                      <a:pt x="81" y="263"/>
                    </a:lnTo>
                    <a:lnTo>
                      <a:pt x="182" y="239"/>
                    </a:lnTo>
                    <a:lnTo>
                      <a:pt x="265" y="233"/>
                    </a:lnTo>
                    <a:lnTo>
                      <a:pt x="362" y="240"/>
                    </a:lnTo>
                    <a:lnTo>
                      <a:pt x="468" y="268"/>
                    </a:lnTo>
                    <a:lnTo>
                      <a:pt x="527" y="292"/>
                    </a:lnTo>
                    <a:lnTo>
                      <a:pt x="537" y="284"/>
                    </a:lnTo>
                    <a:lnTo>
                      <a:pt x="612" y="242"/>
                    </a:lnTo>
                    <a:lnTo>
                      <a:pt x="681" y="210"/>
                    </a:lnTo>
                    <a:lnTo>
                      <a:pt x="758" y="186"/>
                    </a:lnTo>
                    <a:lnTo>
                      <a:pt x="835" y="176"/>
                    </a:lnTo>
                    <a:lnTo>
                      <a:pt x="890" y="184"/>
                    </a:lnTo>
                    <a:lnTo>
                      <a:pt x="923" y="199"/>
                    </a:lnTo>
                    <a:lnTo>
                      <a:pt x="953" y="220"/>
                    </a:lnTo>
                    <a:lnTo>
                      <a:pt x="978" y="252"/>
                    </a:lnTo>
                    <a:lnTo>
                      <a:pt x="988" y="272"/>
                    </a:lnTo>
                    <a:lnTo>
                      <a:pt x="995" y="252"/>
                    </a:lnTo>
                    <a:lnTo>
                      <a:pt x="1043" y="163"/>
                    </a:lnTo>
                    <a:lnTo>
                      <a:pt x="1073" y="128"/>
                    </a:lnTo>
                    <a:lnTo>
                      <a:pt x="1094" y="116"/>
                    </a:lnTo>
                    <a:lnTo>
                      <a:pt x="1106" y="116"/>
                    </a:lnTo>
                    <a:lnTo>
                      <a:pt x="1132" y="121"/>
                    </a:lnTo>
                    <a:lnTo>
                      <a:pt x="1194" y="157"/>
                    </a:lnTo>
                    <a:lnTo>
                      <a:pt x="1282" y="227"/>
                    </a:lnTo>
                    <a:lnTo>
                      <a:pt x="1298" y="242"/>
                    </a:lnTo>
                    <a:lnTo>
                      <a:pt x="1305" y="233"/>
                    </a:lnTo>
                    <a:lnTo>
                      <a:pt x="1378" y="161"/>
                    </a:lnTo>
                    <a:lnTo>
                      <a:pt x="1473" y="91"/>
                    </a:lnTo>
                    <a:lnTo>
                      <a:pt x="1551" y="49"/>
                    </a:lnTo>
                    <a:lnTo>
                      <a:pt x="1637" y="16"/>
                    </a:lnTo>
                    <a:lnTo>
                      <a:pt x="1732" y="0"/>
                    </a:lnTo>
                    <a:lnTo>
                      <a:pt x="1781" y="1"/>
                    </a:lnTo>
                    <a:lnTo>
                      <a:pt x="1832" y="7"/>
                    </a:lnTo>
                    <a:lnTo>
                      <a:pt x="1925" y="33"/>
                    </a:lnTo>
                    <a:lnTo>
                      <a:pt x="2012" y="72"/>
                    </a:lnTo>
                    <a:lnTo>
                      <a:pt x="2090" y="118"/>
                    </a:lnTo>
                    <a:lnTo>
                      <a:pt x="2183" y="190"/>
                    </a:lnTo>
                    <a:lnTo>
                      <a:pt x="2257" y="260"/>
                    </a:lnTo>
                    <a:lnTo>
                      <a:pt x="2262" y="269"/>
                    </a:lnTo>
                    <a:lnTo>
                      <a:pt x="2275" y="260"/>
                    </a:lnTo>
                    <a:lnTo>
                      <a:pt x="2349" y="224"/>
                    </a:lnTo>
                    <a:lnTo>
                      <a:pt x="2412" y="206"/>
                    </a:lnTo>
                    <a:lnTo>
                      <a:pt x="2447" y="204"/>
                    </a:lnTo>
                    <a:lnTo>
                      <a:pt x="2477" y="206"/>
                    </a:lnTo>
                    <a:lnTo>
                      <a:pt x="2522" y="227"/>
                    </a:lnTo>
                    <a:lnTo>
                      <a:pt x="2558" y="271"/>
                    </a:lnTo>
                    <a:lnTo>
                      <a:pt x="2560" y="281"/>
                    </a:lnTo>
                    <a:lnTo>
                      <a:pt x="2594" y="269"/>
                    </a:lnTo>
                    <a:lnTo>
                      <a:pt x="2729" y="246"/>
                    </a:lnTo>
                    <a:lnTo>
                      <a:pt x="2785" y="246"/>
                    </a:lnTo>
                    <a:lnTo>
                      <a:pt x="2834" y="258"/>
                    </a:lnTo>
                    <a:lnTo>
                      <a:pt x="2873" y="284"/>
                    </a:lnTo>
                    <a:lnTo>
                      <a:pt x="2884" y="30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" name="Freeform 79">
                <a:extLst>
                  <a:ext uri="{FF2B5EF4-FFF2-40B4-BE49-F238E27FC236}">
                    <a16:creationId xmlns:a16="http://schemas.microsoft.com/office/drawing/2014/main" id="{DDE736E2-662A-E347-7035-81C93FB14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2355" y="930539"/>
                <a:ext cx="901701" cy="342900"/>
              </a:xfrm>
              <a:custGeom>
                <a:avLst/>
                <a:gdLst>
                  <a:gd name="T0" fmla="*/ 1702 w 1702"/>
                  <a:gd name="T1" fmla="*/ 649 h 649"/>
                  <a:gd name="T2" fmla="*/ 1695 w 1702"/>
                  <a:gd name="T3" fmla="*/ 632 h 649"/>
                  <a:gd name="T4" fmla="*/ 1639 w 1702"/>
                  <a:gd name="T5" fmla="*/ 516 h 649"/>
                  <a:gd name="T6" fmla="*/ 1574 w 1702"/>
                  <a:gd name="T7" fmla="*/ 412 h 649"/>
                  <a:gd name="T8" fmla="*/ 1485 w 1702"/>
                  <a:gd name="T9" fmla="*/ 297 h 649"/>
                  <a:gd name="T10" fmla="*/ 1400 w 1702"/>
                  <a:gd name="T11" fmla="*/ 213 h 649"/>
                  <a:gd name="T12" fmla="*/ 1337 w 1702"/>
                  <a:gd name="T13" fmla="*/ 161 h 649"/>
                  <a:gd name="T14" fmla="*/ 1265 w 1702"/>
                  <a:gd name="T15" fmla="*/ 114 h 649"/>
                  <a:gd name="T16" fmla="*/ 1187 w 1702"/>
                  <a:gd name="T17" fmla="*/ 72 h 649"/>
                  <a:gd name="T18" fmla="*/ 1100 w 1702"/>
                  <a:gd name="T19" fmla="*/ 39 h 649"/>
                  <a:gd name="T20" fmla="*/ 1007 w 1702"/>
                  <a:gd name="T21" fmla="*/ 14 h 649"/>
                  <a:gd name="T22" fmla="*/ 956 w 1702"/>
                  <a:gd name="T23" fmla="*/ 7 h 649"/>
                  <a:gd name="T24" fmla="*/ 906 w 1702"/>
                  <a:gd name="T25" fmla="*/ 1 h 649"/>
                  <a:gd name="T26" fmla="*/ 808 w 1702"/>
                  <a:gd name="T27" fmla="*/ 0 h 649"/>
                  <a:gd name="T28" fmla="*/ 713 w 1702"/>
                  <a:gd name="T29" fmla="*/ 7 h 649"/>
                  <a:gd name="T30" fmla="*/ 622 w 1702"/>
                  <a:gd name="T31" fmla="*/ 23 h 649"/>
                  <a:gd name="T32" fmla="*/ 494 w 1702"/>
                  <a:gd name="T33" fmla="*/ 59 h 649"/>
                  <a:gd name="T34" fmla="*/ 343 w 1702"/>
                  <a:gd name="T35" fmla="*/ 125 h 649"/>
                  <a:gd name="T36" fmla="*/ 213 w 1702"/>
                  <a:gd name="T37" fmla="*/ 200 h 649"/>
                  <a:gd name="T38" fmla="*/ 111 w 1702"/>
                  <a:gd name="T39" fmla="*/ 272 h 649"/>
                  <a:gd name="T40" fmla="*/ 13 w 1702"/>
                  <a:gd name="T41" fmla="*/ 356 h 649"/>
                  <a:gd name="T42" fmla="*/ 0 w 1702"/>
                  <a:gd name="T43" fmla="*/ 369 h 649"/>
                  <a:gd name="T44" fmla="*/ 323 w 1702"/>
                  <a:gd name="T45" fmla="*/ 337 h 649"/>
                  <a:gd name="T46" fmla="*/ 681 w 1702"/>
                  <a:gd name="T47" fmla="*/ 112 h 649"/>
                  <a:gd name="T48" fmla="*/ 467 w 1702"/>
                  <a:gd name="T49" fmla="*/ 336 h 649"/>
                  <a:gd name="T50" fmla="*/ 820 w 1702"/>
                  <a:gd name="T51" fmla="*/ 300 h 649"/>
                  <a:gd name="T52" fmla="*/ 1044 w 1702"/>
                  <a:gd name="T53" fmla="*/ 153 h 649"/>
                  <a:gd name="T54" fmla="*/ 954 w 1702"/>
                  <a:gd name="T55" fmla="*/ 308 h 649"/>
                  <a:gd name="T56" fmla="*/ 962 w 1702"/>
                  <a:gd name="T57" fmla="*/ 307 h 649"/>
                  <a:gd name="T58" fmla="*/ 1054 w 1702"/>
                  <a:gd name="T59" fmla="*/ 323 h 649"/>
                  <a:gd name="T60" fmla="*/ 1188 w 1702"/>
                  <a:gd name="T61" fmla="*/ 366 h 649"/>
                  <a:gd name="T62" fmla="*/ 1305 w 1702"/>
                  <a:gd name="T63" fmla="*/ 416 h 649"/>
                  <a:gd name="T64" fmla="*/ 1445 w 1702"/>
                  <a:gd name="T65" fmla="*/ 488 h 649"/>
                  <a:gd name="T66" fmla="*/ 1610 w 1702"/>
                  <a:gd name="T67" fmla="*/ 588 h 649"/>
                  <a:gd name="T68" fmla="*/ 1702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1702" y="649"/>
                    </a:moveTo>
                    <a:lnTo>
                      <a:pt x="1695" y="632"/>
                    </a:lnTo>
                    <a:lnTo>
                      <a:pt x="1639" y="516"/>
                    </a:lnTo>
                    <a:lnTo>
                      <a:pt x="1574" y="412"/>
                    </a:lnTo>
                    <a:lnTo>
                      <a:pt x="1485" y="297"/>
                    </a:lnTo>
                    <a:lnTo>
                      <a:pt x="1400" y="213"/>
                    </a:lnTo>
                    <a:lnTo>
                      <a:pt x="1337" y="161"/>
                    </a:lnTo>
                    <a:lnTo>
                      <a:pt x="1265" y="114"/>
                    </a:lnTo>
                    <a:lnTo>
                      <a:pt x="1187" y="72"/>
                    </a:lnTo>
                    <a:lnTo>
                      <a:pt x="1100" y="39"/>
                    </a:lnTo>
                    <a:lnTo>
                      <a:pt x="1007" y="14"/>
                    </a:lnTo>
                    <a:lnTo>
                      <a:pt x="956" y="7"/>
                    </a:lnTo>
                    <a:lnTo>
                      <a:pt x="906" y="1"/>
                    </a:lnTo>
                    <a:lnTo>
                      <a:pt x="808" y="0"/>
                    </a:lnTo>
                    <a:lnTo>
                      <a:pt x="713" y="7"/>
                    </a:lnTo>
                    <a:lnTo>
                      <a:pt x="622" y="23"/>
                    </a:lnTo>
                    <a:lnTo>
                      <a:pt x="494" y="59"/>
                    </a:lnTo>
                    <a:lnTo>
                      <a:pt x="343" y="125"/>
                    </a:lnTo>
                    <a:lnTo>
                      <a:pt x="213" y="200"/>
                    </a:lnTo>
                    <a:lnTo>
                      <a:pt x="111" y="272"/>
                    </a:lnTo>
                    <a:lnTo>
                      <a:pt x="13" y="356"/>
                    </a:lnTo>
                    <a:lnTo>
                      <a:pt x="0" y="369"/>
                    </a:lnTo>
                    <a:lnTo>
                      <a:pt x="323" y="337"/>
                    </a:lnTo>
                    <a:lnTo>
                      <a:pt x="681" y="112"/>
                    </a:lnTo>
                    <a:lnTo>
                      <a:pt x="467" y="336"/>
                    </a:lnTo>
                    <a:lnTo>
                      <a:pt x="820" y="300"/>
                    </a:lnTo>
                    <a:lnTo>
                      <a:pt x="1044" y="153"/>
                    </a:lnTo>
                    <a:lnTo>
                      <a:pt x="954" y="308"/>
                    </a:lnTo>
                    <a:lnTo>
                      <a:pt x="962" y="307"/>
                    </a:lnTo>
                    <a:lnTo>
                      <a:pt x="1054" y="323"/>
                    </a:lnTo>
                    <a:lnTo>
                      <a:pt x="1188" y="366"/>
                    </a:lnTo>
                    <a:lnTo>
                      <a:pt x="1305" y="416"/>
                    </a:lnTo>
                    <a:lnTo>
                      <a:pt x="1445" y="488"/>
                    </a:lnTo>
                    <a:lnTo>
                      <a:pt x="1610" y="588"/>
                    </a:lnTo>
                    <a:lnTo>
                      <a:pt x="1702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80">
                <a:extLst>
                  <a:ext uri="{FF2B5EF4-FFF2-40B4-BE49-F238E27FC236}">
                    <a16:creationId xmlns:a16="http://schemas.microsoft.com/office/drawing/2014/main" id="{24F0EBF9-30FF-35BE-70CB-4D99A04B7D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1917" y="1194064"/>
                <a:ext cx="590550" cy="401638"/>
              </a:xfrm>
              <a:custGeom>
                <a:avLst/>
                <a:gdLst>
                  <a:gd name="T0" fmla="*/ 1116 w 1116"/>
                  <a:gd name="T1" fmla="*/ 113 h 757"/>
                  <a:gd name="T2" fmla="*/ 1104 w 1116"/>
                  <a:gd name="T3" fmla="*/ 105 h 757"/>
                  <a:gd name="T4" fmla="*/ 1017 w 1116"/>
                  <a:gd name="T5" fmla="*/ 63 h 757"/>
                  <a:gd name="T6" fmla="*/ 930 w 1116"/>
                  <a:gd name="T7" fmla="*/ 31 h 757"/>
                  <a:gd name="T8" fmla="*/ 824 w 1116"/>
                  <a:gd name="T9" fmla="*/ 8 h 757"/>
                  <a:gd name="T10" fmla="*/ 703 w 1116"/>
                  <a:gd name="T11" fmla="*/ 0 h 757"/>
                  <a:gd name="T12" fmla="*/ 605 w 1116"/>
                  <a:gd name="T13" fmla="*/ 10 h 757"/>
                  <a:gd name="T14" fmla="*/ 537 w 1116"/>
                  <a:gd name="T15" fmla="*/ 24 h 757"/>
                  <a:gd name="T16" fmla="*/ 469 w 1116"/>
                  <a:gd name="T17" fmla="*/ 49 h 757"/>
                  <a:gd name="T18" fmla="*/ 402 w 1116"/>
                  <a:gd name="T19" fmla="*/ 83 h 757"/>
                  <a:gd name="T20" fmla="*/ 367 w 1116"/>
                  <a:gd name="T21" fmla="*/ 105 h 757"/>
                  <a:gd name="T22" fmla="*/ 334 w 1116"/>
                  <a:gd name="T23" fmla="*/ 128 h 757"/>
                  <a:gd name="T24" fmla="*/ 274 w 1116"/>
                  <a:gd name="T25" fmla="*/ 177 h 757"/>
                  <a:gd name="T26" fmla="*/ 197 w 1116"/>
                  <a:gd name="T27" fmla="*/ 255 h 757"/>
                  <a:gd name="T28" fmla="*/ 119 w 1116"/>
                  <a:gd name="T29" fmla="*/ 363 h 757"/>
                  <a:gd name="T30" fmla="*/ 66 w 1116"/>
                  <a:gd name="T31" fmla="*/ 471 h 757"/>
                  <a:gd name="T32" fmla="*/ 32 w 1116"/>
                  <a:gd name="T33" fmla="*/ 570 h 757"/>
                  <a:gd name="T34" fmla="*/ 11 w 1116"/>
                  <a:gd name="T35" fmla="*/ 655 h 757"/>
                  <a:gd name="T36" fmla="*/ 0 w 1116"/>
                  <a:gd name="T37" fmla="*/ 744 h 757"/>
                  <a:gd name="T38" fmla="*/ 0 w 1116"/>
                  <a:gd name="T39" fmla="*/ 757 h 757"/>
                  <a:gd name="T40" fmla="*/ 166 w 1116"/>
                  <a:gd name="T41" fmla="*/ 571 h 757"/>
                  <a:gd name="T42" fmla="*/ 196 w 1116"/>
                  <a:gd name="T43" fmla="*/ 378 h 757"/>
                  <a:gd name="T44" fmla="*/ 207 w 1116"/>
                  <a:gd name="T45" fmla="*/ 538 h 757"/>
                  <a:gd name="T46" fmla="*/ 373 w 1116"/>
                  <a:gd name="T47" fmla="*/ 378 h 757"/>
                  <a:gd name="T48" fmla="*/ 395 w 1116"/>
                  <a:gd name="T49" fmla="*/ 152 h 757"/>
                  <a:gd name="T50" fmla="*/ 423 w 1116"/>
                  <a:gd name="T51" fmla="*/ 342 h 757"/>
                  <a:gd name="T52" fmla="*/ 644 w 1116"/>
                  <a:gd name="T53" fmla="*/ 209 h 757"/>
                  <a:gd name="T54" fmla="*/ 739 w 1116"/>
                  <a:gd name="T55" fmla="*/ 54 h 757"/>
                  <a:gd name="T56" fmla="*/ 717 w 1116"/>
                  <a:gd name="T57" fmla="*/ 164 h 757"/>
                  <a:gd name="T58" fmla="*/ 734 w 1116"/>
                  <a:gd name="T59" fmla="*/ 155 h 757"/>
                  <a:gd name="T60" fmla="*/ 877 w 1116"/>
                  <a:gd name="T61" fmla="*/ 121 h 757"/>
                  <a:gd name="T62" fmla="*/ 1025 w 1116"/>
                  <a:gd name="T63" fmla="*/ 109 h 757"/>
                  <a:gd name="T64" fmla="*/ 1116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1116" y="113"/>
                    </a:moveTo>
                    <a:lnTo>
                      <a:pt x="1104" y="105"/>
                    </a:lnTo>
                    <a:lnTo>
                      <a:pt x="1017" y="63"/>
                    </a:lnTo>
                    <a:lnTo>
                      <a:pt x="930" y="31"/>
                    </a:lnTo>
                    <a:lnTo>
                      <a:pt x="824" y="8"/>
                    </a:lnTo>
                    <a:lnTo>
                      <a:pt x="703" y="0"/>
                    </a:lnTo>
                    <a:lnTo>
                      <a:pt x="605" y="10"/>
                    </a:lnTo>
                    <a:lnTo>
                      <a:pt x="537" y="24"/>
                    </a:lnTo>
                    <a:lnTo>
                      <a:pt x="469" y="49"/>
                    </a:lnTo>
                    <a:lnTo>
                      <a:pt x="402" y="83"/>
                    </a:lnTo>
                    <a:lnTo>
                      <a:pt x="367" y="105"/>
                    </a:lnTo>
                    <a:lnTo>
                      <a:pt x="334" y="128"/>
                    </a:lnTo>
                    <a:lnTo>
                      <a:pt x="274" y="177"/>
                    </a:lnTo>
                    <a:lnTo>
                      <a:pt x="197" y="255"/>
                    </a:lnTo>
                    <a:lnTo>
                      <a:pt x="119" y="363"/>
                    </a:lnTo>
                    <a:lnTo>
                      <a:pt x="66" y="471"/>
                    </a:lnTo>
                    <a:lnTo>
                      <a:pt x="32" y="570"/>
                    </a:lnTo>
                    <a:lnTo>
                      <a:pt x="11" y="655"/>
                    </a:lnTo>
                    <a:lnTo>
                      <a:pt x="0" y="744"/>
                    </a:lnTo>
                    <a:lnTo>
                      <a:pt x="0" y="757"/>
                    </a:lnTo>
                    <a:lnTo>
                      <a:pt x="166" y="571"/>
                    </a:lnTo>
                    <a:lnTo>
                      <a:pt x="196" y="378"/>
                    </a:lnTo>
                    <a:lnTo>
                      <a:pt x="207" y="538"/>
                    </a:lnTo>
                    <a:lnTo>
                      <a:pt x="373" y="378"/>
                    </a:lnTo>
                    <a:lnTo>
                      <a:pt x="395" y="152"/>
                    </a:lnTo>
                    <a:lnTo>
                      <a:pt x="423" y="342"/>
                    </a:lnTo>
                    <a:lnTo>
                      <a:pt x="644" y="209"/>
                    </a:lnTo>
                    <a:lnTo>
                      <a:pt x="739" y="54"/>
                    </a:lnTo>
                    <a:lnTo>
                      <a:pt x="717" y="164"/>
                    </a:lnTo>
                    <a:lnTo>
                      <a:pt x="734" y="155"/>
                    </a:lnTo>
                    <a:lnTo>
                      <a:pt x="877" y="121"/>
                    </a:lnTo>
                    <a:lnTo>
                      <a:pt x="1025" y="109"/>
                    </a:lnTo>
                    <a:lnTo>
                      <a:pt x="1116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81">
                <a:extLst>
                  <a:ext uri="{FF2B5EF4-FFF2-40B4-BE49-F238E27FC236}">
                    <a16:creationId xmlns:a16="http://schemas.microsoft.com/office/drawing/2014/main" id="{9EF20F2C-C172-586D-9FA5-BCE1102D14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959114"/>
                <a:ext cx="911226" cy="288925"/>
              </a:xfrm>
              <a:custGeom>
                <a:avLst/>
                <a:gdLst>
                  <a:gd name="T0" fmla="*/ 0 w 1724"/>
                  <a:gd name="T1" fmla="*/ 547 h 547"/>
                  <a:gd name="T2" fmla="*/ 9 w 1724"/>
                  <a:gd name="T3" fmla="*/ 531 h 547"/>
                  <a:gd name="T4" fmla="*/ 79 w 1724"/>
                  <a:gd name="T5" fmla="*/ 422 h 547"/>
                  <a:gd name="T6" fmla="*/ 156 w 1724"/>
                  <a:gd name="T7" fmla="*/ 327 h 547"/>
                  <a:gd name="T8" fmla="*/ 258 w 1724"/>
                  <a:gd name="T9" fmla="*/ 223 h 547"/>
                  <a:gd name="T10" fmla="*/ 352 w 1724"/>
                  <a:gd name="T11" fmla="*/ 151 h 547"/>
                  <a:gd name="T12" fmla="*/ 422 w 1724"/>
                  <a:gd name="T13" fmla="*/ 106 h 547"/>
                  <a:gd name="T14" fmla="*/ 498 w 1724"/>
                  <a:gd name="T15" fmla="*/ 67 h 547"/>
                  <a:gd name="T16" fmla="*/ 582 w 1724"/>
                  <a:gd name="T17" fmla="*/ 36 h 547"/>
                  <a:gd name="T18" fmla="*/ 671 w 1724"/>
                  <a:gd name="T19" fmla="*/ 13 h 547"/>
                  <a:gd name="T20" fmla="*/ 766 w 1724"/>
                  <a:gd name="T21" fmla="*/ 1 h 547"/>
                  <a:gd name="T22" fmla="*/ 817 w 1724"/>
                  <a:gd name="T23" fmla="*/ 0 h 547"/>
                  <a:gd name="T24" fmla="*/ 868 w 1724"/>
                  <a:gd name="T25" fmla="*/ 0 h 547"/>
                  <a:gd name="T26" fmla="*/ 965 w 1724"/>
                  <a:gd name="T27" fmla="*/ 10 h 547"/>
                  <a:gd name="T28" fmla="*/ 1059 w 1724"/>
                  <a:gd name="T29" fmla="*/ 29 h 547"/>
                  <a:gd name="T30" fmla="*/ 1146 w 1724"/>
                  <a:gd name="T31" fmla="*/ 56 h 547"/>
                  <a:gd name="T32" fmla="*/ 1270 w 1724"/>
                  <a:gd name="T33" fmla="*/ 106 h 547"/>
                  <a:gd name="T34" fmla="*/ 1413 w 1724"/>
                  <a:gd name="T35" fmla="*/ 190 h 547"/>
                  <a:gd name="T36" fmla="*/ 1532 w 1724"/>
                  <a:gd name="T37" fmla="*/ 279 h 547"/>
                  <a:gd name="T38" fmla="*/ 1624 w 1724"/>
                  <a:gd name="T39" fmla="*/ 363 h 547"/>
                  <a:gd name="T40" fmla="*/ 1712 w 1724"/>
                  <a:gd name="T41" fmla="*/ 458 h 547"/>
                  <a:gd name="T42" fmla="*/ 1724 w 1724"/>
                  <a:gd name="T43" fmla="*/ 474 h 547"/>
                  <a:gd name="T44" fmla="*/ 1407 w 1724"/>
                  <a:gd name="T45" fmla="*/ 402 h 547"/>
                  <a:gd name="T46" fmla="*/ 1079 w 1724"/>
                  <a:gd name="T47" fmla="*/ 137 h 547"/>
                  <a:gd name="T48" fmla="*/ 1264 w 1724"/>
                  <a:gd name="T49" fmla="*/ 383 h 547"/>
                  <a:gd name="T50" fmla="*/ 917 w 1724"/>
                  <a:gd name="T51" fmla="*/ 305 h 547"/>
                  <a:gd name="T52" fmla="*/ 713 w 1724"/>
                  <a:gd name="T53" fmla="*/ 134 h 547"/>
                  <a:gd name="T54" fmla="*/ 784 w 1724"/>
                  <a:gd name="T55" fmla="*/ 298 h 547"/>
                  <a:gd name="T56" fmla="*/ 776 w 1724"/>
                  <a:gd name="T57" fmla="*/ 296 h 547"/>
                  <a:gd name="T58" fmla="*/ 683 w 1724"/>
                  <a:gd name="T59" fmla="*/ 301 h 547"/>
                  <a:gd name="T60" fmla="*/ 544 w 1724"/>
                  <a:gd name="T61" fmla="*/ 328 h 547"/>
                  <a:gd name="T62" fmla="*/ 422 w 1724"/>
                  <a:gd name="T63" fmla="*/ 363 h 547"/>
                  <a:gd name="T64" fmla="*/ 275 w 1724"/>
                  <a:gd name="T65" fmla="*/ 419 h 547"/>
                  <a:gd name="T66" fmla="*/ 100 w 1724"/>
                  <a:gd name="T67" fmla="*/ 497 h 547"/>
                  <a:gd name="T68" fmla="*/ 0 w 1724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4" h="547">
                    <a:moveTo>
                      <a:pt x="0" y="547"/>
                    </a:moveTo>
                    <a:lnTo>
                      <a:pt x="9" y="531"/>
                    </a:lnTo>
                    <a:lnTo>
                      <a:pt x="79" y="422"/>
                    </a:lnTo>
                    <a:lnTo>
                      <a:pt x="156" y="327"/>
                    </a:lnTo>
                    <a:lnTo>
                      <a:pt x="258" y="223"/>
                    </a:lnTo>
                    <a:lnTo>
                      <a:pt x="352" y="151"/>
                    </a:lnTo>
                    <a:lnTo>
                      <a:pt x="422" y="106"/>
                    </a:lnTo>
                    <a:lnTo>
                      <a:pt x="498" y="67"/>
                    </a:lnTo>
                    <a:lnTo>
                      <a:pt x="582" y="36"/>
                    </a:lnTo>
                    <a:lnTo>
                      <a:pt x="671" y="13"/>
                    </a:lnTo>
                    <a:lnTo>
                      <a:pt x="766" y="1"/>
                    </a:lnTo>
                    <a:lnTo>
                      <a:pt x="817" y="0"/>
                    </a:lnTo>
                    <a:lnTo>
                      <a:pt x="868" y="0"/>
                    </a:lnTo>
                    <a:lnTo>
                      <a:pt x="965" y="10"/>
                    </a:lnTo>
                    <a:lnTo>
                      <a:pt x="1059" y="29"/>
                    </a:lnTo>
                    <a:lnTo>
                      <a:pt x="1146" y="56"/>
                    </a:lnTo>
                    <a:lnTo>
                      <a:pt x="1270" y="106"/>
                    </a:lnTo>
                    <a:lnTo>
                      <a:pt x="1413" y="190"/>
                    </a:lnTo>
                    <a:lnTo>
                      <a:pt x="1532" y="279"/>
                    </a:lnTo>
                    <a:lnTo>
                      <a:pt x="1624" y="363"/>
                    </a:lnTo>
                    <a:lnTo>
                      <a:pt x="1712" y="458"/>
                    </a:lnTo>
                    <a:lnTo>
                      <a:pt x="1724" y="474"/>
                    </a:lnTo>
                    <a:lnTo>
                      <a:pt x="1407" y="402"/>
                    </a:lnTo>
                    <a:lnTo>
                      <a:pt x="1079" y="137"/>
                    </a:lnTo>
                    <a:lnTo>
                      <a:pt x="1264" y="383"/>
                    </a:lnTo>
                    <a:lnTo>
                      <a:pt x="917" y="305"/>
                    </a:lnTo>
                    <a:lnTo>
                      <a:pt x="713" y="134"/>
                    </a:lnTo>
                    <a:lnTo>
                      <a:pt x="784" y="298"/>
                    </a:lnTo>
                    <a:lnTo>
                      <a:pt x="776" y="296"/>
                    </a:lnTo>
                    <a:lnTo>
                      <a:pt x="683" y="301"/>
                    </a:lnTo>
                    <a:lnTo>
                      <a:pt x="544" y="328"/>
                    </a:lnTo>
                    <a:lnTo>
                      <a:pt x="422" y="363"/>
                    </a:lnTo>
                    <a:lnTo>
                      <a:pt x="275" y="419"/>
                    </a:lnTo>
                    <a:lnTo>
                      <a:pt x="100" y="497"/>
                    </a:lnTo>
                    <a:lnTo>
                      <a:pt x="0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Freeform 82">
                <a:extLst>
                  <a:ext uri="{FF2B5EF4-FFF2-40B4-BE49-F238E27FC236}">
                    <a16:creationId xmlns:a16="http://schemas.microsoft.com/office/drawing/2014/main" id="{6F029A42-1801-078E-BBE8-DB9AF6377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6593" y="1186127"/>
                <a:ext cx="590550" cy="401638"/>
              </a:xfrm>
              <a:custGeom>
                <a:avLst/>
                <a:gdLst>
                  <a:gd name="T0" fmla="*/ 0 w 1116"/>
                  <a:gd name="T1" fmla="*/ 114 h 758"/>
                  <a:gd name="T2" fmla="*/ 12 w 1116"/>
                  <a:gd name="T3" fmla="*/ 107 h 758"/>
                  <a:gd name="T4" fmla="*/ 100 w 1116"/>
                  <a:gd name="T5" fmla="*/ 64 h 758"/>
                  <a:gd name="T6" fmla="*/ 186 w 1116"/>
                  <a:gd name="T7" fmla="*/ 33 h 758"/>
                  <a:gd name="T8" fmla="*/ 293 w 1116"/>
                  <a:gd name="T9" fmla="*/ 9 h 758"/>
                  <a:gd name="T10" fmla="*/ 415 w 1116"/>
                  <a:gd name="T11" fmla="*/ 0 h 758"/>
                  <a:gd name="T12" fmla="*/ 511 w 1116"/>
                  <a:gd name="T13" fmla="*/ 10 h 758"/>
                  <a:gd name="T14" fmla="*/ 579 w 1116"/>
                  <a:gd name="T15" fmla="*/ 26 h 758"/>
                  <a:gd name="T16" fmla="*/ 647 w 1116"/>
                  <a:gd name="T17" fmla="*/ 51 h 758"/>
                  <a:gd name="T18" fmla="*/ 716 w 1116"/>
                  <a:gd name="T19" fmla="*/ 84 h 758"/>
                  <a:gd name="T20" fmla="*/ 749 w 1116"/>
                  <a:gd name="T21" fmla="*/ 105 h 758"/>
                  <a:gd name="T22" fmla="*/ 784 w 1116"/>
                  <a:gd name="T23" fmla="*/ 128 h 758"/>
                  <a:gd name="T24" fmla="*/ 843 w 1116"/>
                  <a:gd name="T25" fmla="*/ 177 h 758"/>
                  <a:gd name="T26" fmla="*/ 920 w 1116"/>
                  <a:gd name="T27" fmla="*/ 255 h 758"/>
                  <a:gd name="T28" fmla="*/ 997 w 1116"/>
                  <a:gd name="T29" fmla="*/ 363 h 758"/>
                  <a:gd name="T30" fmla="*/ 1050 w 1116"/>
                  <a:gd name="T31" fmla="*/ 471 h 758"/>
                  <a:gd name="T32" fmla="*/ 1085 w 1116"/>
                  <a:gd name="T33" fmla="*/ 571 h 758"/>
                  <a:gd name="T34" fmla="*/ 1105 w 1116"/>
                  <a:gd name="T35" fmla="*/ 656 h 758"/>
                  <a:gd name="T36" fmla="*/ 1116 w 1116"/>
                  <a:gd name="T37" fmla="*/ 745 h 758"/>
                  <a:gd name="T38" fmla="*/ 1116 w 1116"/>
                  <a:gd name="T39" fmla="*/ 758 h 758"/>
                  <a:gd name="T40" fmla="*/ 951 w 1116"/>
                  <a:gd name="T41" fmla="*/ 573 h 758"/>
                  <a:gd name="T42" fmla="*/ 920 w 1116"/>
                  <a:gd name="T43" fmla="*/ 380 h 758"/>
                  <a:gd name="T44" fmla="*/ 909 w 1116"/>
                  <a:gd name="T45" fmla="*/ 539 h 758"/>
                  <a:gd name="T46" fmla="*/ 745 w 1116"/>
                  <a:gd name="T47" fmla="*/ 380 h 758"/>
                  <a:gd name="T48" fmla="*/ 722 w 1116"/>
                  <a:gd name="T49" fmla="*/ 153 h 758"/>
                  <a:gd name="T50" fmla="*/ 694 w 1116"/>
                  <a:gd name="T51" fmla="*/ 343 h 758"/>
                  <a:gd name="T52" fmla="*/ 473 w 1116"/>
                  <a:gd name="T53" fmla="*/ 209 h 758"/>
                  <a:gd name="T54" fmla="*/ 378 w 1116"/>
                  <a:gd name="T55" fmla="*/ 55 h 758"/>
                  <a:gd name="T56" fmla="*/ 401 w 1116"/>
                  <a:gd name="T57" fmla="*/ 164 h 758"/>
                  <a:gd name="T58" fmla="*/ 382 w 1116"/>
                  <a:gd name="T59" fmla="*/ 156 h 758"/>
                  <a:gd name="T60" fmla="*/ 241 w 1116"/>
                  <a:gd name="T61" fmla="*/ 123 h 758"/>
                  <a:gd name="T62" fmla="*/ 92 w 1116"/>
                  <a:gd name="T63" fmla="*/ 111 h 758"/>
                  <a:gd name="T64" fmla="*/ 0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0" y="114"/>
                    </a:moveTo>
                    <a:lnTo>
                      <a:pt x="12" y="107"/>
                    </a:lnTo>
                    <a:lnTo>
                      <a:pt x="100" y="64"/>
                    </a:lnTo>
                    <a:lnTo>
                      <a:pt x="186" y="33"/>
                    </a:lnTo>
                    <a:lnTo>
                      <a:pt x="293" y="9"/>
                    </a:lnTo>
                    <a:lnTo>
                      <a:pt x="415" y="0"/>
                    </a:lnTo>
                    <a:lnTo>
                      <a:pt x="511" y="10"/>
                    </a:lnTo>
                    <a:lnTo>
                      <a:pt x="579" y="26"/>
                    </a:lnTo>
                    <a:lnTo>
                      <a:pt x="647" y="51"/>
                    </a:lnTo>
                    <a:lnTo>
                      <a:pt x="716" y="84"/>
                    </a:lnTo>
                    <a:lnTo>
                      <a:pt x="749" y="105"/>
                    </a:lnTo>
                    <a:lnTo>
                      <a:pt x="784" y="128"/>
                    </a:lnTo>
                    <a:lnTo>
                      <a:pt x="843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0" y="471"/>
                    </a:lnTo>
                    <a:lnTo>
                      <a:pt x="1085" y="571"/>
                    </a:lnTo>
                    <a:lnTo>
                      <a:pt x="1105" y="656"/>
                    </a:lnTo>
                    <a:lnTo>
                      <a:pt x="1116" y="745"/>
                    </a:lnTo>
                    <a:lnTo>
                      <a:pt x="1116" y="758"/>
                    </a:lnTo>
                    <a:lnTo>
                      <a:pt x="951" y="573"/>
                    </a:lnTo>
                    <a:lnTo>
                      <a:pt x="920" y="380"/>
                    </a:lnTo>
                    <a:lnTo>
                      <a:pt x="909" y="539"/>
                    </a:lnTo>
                    <a:lnTo>
                      <a:pt x="745" y="380"/>
                    </a:lnTo>
                    <a:lnTo>
                      <a:pt x="722" y="153"/>
                    </a:lnTo>
                    <a:lnTo>
                      <a:pt x="694" y="343"/>
                    </a:lnTo>
                    <a:lnTo>
                      <a:pt x="473" y="209"/>
                    </a:lnTo>
                    <a:lnTo>
                      <a:pt x="378" y="55"/>
                    </a:lnTo>
                    <a:lnTo>
                      <a:pt x="401" y="164"/>
                    </a:lnTo>
                    <a:lnTo>
                      <a:pt x="382" y="156"/>
                    </a:lnTo>
                    <a:lnTo>
                      <a:pt x="241" y="123"/>
                    </a:lnTo>
                    <a:lnTo>
                      <a:pt x="92" y="111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83">
                <a:extLst>
                  <a:ext uri="{FF2B5EF4-FFF2-40B4-BE49-F238E27FC236}">
                    <a16:creationId xmlns:a16="http://schemas.microsoft.com/office/drawing/2014/main" id="{5FF4385E-5357-98E4-4651-161443D48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468577"/>
                <a:ext cx="333375" cy="787400"/>
              </a:xfrm>
              <a:custGeom>
                <a:avLst/>
                <a:gdLst>
                  <a:gd name="T0" fmla="*/ 0 w 631"/>
                  <a:gd name="T1" fmla="*/ 1486 h 1486"/>
                  <a:gd name="T2" fmla="*/ 16 w 631"/>
                  <a:gd name="T3" fmla="*/ 1470 h 1486"/>
                  <a:gd name="T4" fmla="*/ 157 w 631"/>
                  <a:gd name="T5" fmla="*/ 1319 h 1486"/>
                  <a:gd name="T6" fmla="*/ 307 w 631"/>
                  <a:gd name="T7" fmla="*/ 1139 h 1486"/>
                  <a:gd name="T8" fmla="*/ 409 w 631"/>
                  <a:gd name="T9" fmla="*/ 1004 h 1486"/>
                  <a:gd name="T10" fmla="*/ 501 w 631"/>
                  <a:gd name="T11" fmla="*/ 864 h 1486"/>
                  <a:gd name="T12" fmla="*/ 573 w 631"/>
                  <a:gd name="T13" fmla="*/ 727 h 1486"/>
                  <a:gd name="T14" fmla="*/ 596 w 631"/>
                  <a:gd name="T15" fmla="*/ 662 h 1486"/>
                  <a:gd name="T16" fmla="*/ 615 w 631"/>
                  <a:gd name="T17" fmla="*/ 597 h 1486"/>
                  <a:gd name="T18" fmla="*/ 631 w 631"/>
                  <a:gd name="T19" fmla="*/ 474 h 1486"/>
                  <a:gd name="T20" fmla="*/ 624 w 631"/>
                  <a:gd name="T21" fmla="*/ 357 h 1486"/>
                  <a:gd name="T22" fmla="*/ 602 w 631"/>
                  <a:gd name="T23" fmla="*/ 250 h 1486"/>
                  <a:gd name="T24" fmla="*/ 556 w 631"/>
                  <a:gd name="T25" fmla="*/ 115 h 1486"/>
                  <a:gd name="T26" fmla="*/ 501 w 631"/>
                  <a:gd name="T27" fmla="*/ 10 h 1486"/>
                  <a:gd name="T28" fmla="*/ 494 w 631"/>
                  <a:gd name="T29" fmla="*/ 0 h 1486"/>
                  <a:gd name="T30" fmla="*/ 405 w 631"/>
                  <a:gd name="T31" fmla="*/ 361 h 1486"/>
                  <a:gd name="T32" fmla="*/ 507 w 631"/>
                  <a:gd name="T33" fmla="*/ 517 h 1486"/>
                  <a:gd name="T34" fmla="*/ 385 w 631"/>
                  <a:gd name="T35" fmla="*/ 416 h 1486"/>
                  <a:gd name="T36" fmla="*/ 246 w 631"/>
                  <a:gd name="T37" fmla="*/ 795 h 1486"/>
                  <a:gd name="T38" fmla="*/ 362 w 631"/>
                  <a:gd name="T39" fmla="*/ 903 h 1486"/>
                  <a:gd name="T40" fmla="*/ 233 w 631"/>
                  <a:gd name="T41" fmla="*/ 841 h 1486"/>
                  <a:gd name="T42" fmla="*/ 0 w 631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1" h="1486">
                    <a:moveTo>
                      <a:pt x="0" y="1486"/>
                    </a:moveTo>
                    <a:lnTo>
                      <a:pt x="16" y="1470"/>
                    </a:lnTo>
                    <a:lnTo>
                      <a:pt x="157" y="1319"/>
                    </a:lnTo>
                    <a:lnTo>
                      <a:pt x="307" y="1139"/>
                    </a:lnTo>
                    <a:lnTo>
                      <a:pt x="409" y="1004"/>
                    </a:lnTo>
                    <a:lnTo>
                      <a:pt x="501" y="864"/>
                    </a:lnTo>
                    <a:lnTo>
                      <a:pt x="573" y="727"/>
                    </a:lnTo>
                    <a:lnTo>
                      <a:pt x="596" y="662"/>
                    </a:lnTo>
                    <a:lnTo>
                      <a:pt x="615" y="597"/>
                    </a:lnTo>
                    <a:lnTo>
                      <a:pt x="631" y="474"/>
                    </a:lnTo>
                    <a:lnTo>
                      <a:pt x="624" y="357"/>
                    </a:lnTo>
                    <a:lnTo>
                      <a:pt x="602" y="250"/>
                    </a:lnTo>
                    <a:lnTo>
                      <a:pt x="556" y="115"/>
                    </a:lnTo>
                    <a:lnTo>
                      <a:pt x="501" y="10"/>
                    </a:lnTo>
                    <a:lnTo>
                      <a:pt x="494" y="0"/>
                    </a:lnTo>
                    <a:lnTo>
                      <a:pt x="405" y="361"/>
                    </a:lnTo>
                    <a:lnTo>
                      <a:pt x="507" y="517"/>
                    </a:lnTo>
                    <a:lnTo>
                      <a:pt x="385" y="416"/>
                    </a:lnTo>
                    <a:lnTo>
                      <a:pt x="246" y="795"/>
                    </a:lnTo>
                    <a:lnTo>
                      <a:pt x="362" y="903"/>
                    </a:lnTo>
                    <a:lnTo>
                      <a:pt x="233" y="841"/>
                    </a:lnTo>
                    <a:lnTo>
                      <a:pt x="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84">
                <a:extLst>
                  <a:ext uri="{FF2B5EF4-FFF2-40B4-BE49-F238E27FC236}">
                    <a16:creationId xmlns:a16="http://schemas.microsoft.com/office/drawing/2014/main" id="{070C91A7-313C-91D5-CBC2-2A574AD6A2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880" y="590814"/>
                <a:ext cx="387350" cy="681038"/>
              </a:xfrm>
              <a:custGeom>
                <a:avLst/>
                <a:gdLst>
                  <a:gd name="T0" fmla="*/ 722 w 730"/>
                  <a:gd name="T1" fmla="*/ 1288 h 1288"/>
                  <a:gd name="T2" fmla="*/ 723 w 730"/>
                  <a:gd name="T3" fmla="*/ 1266 h 1288"/>
                  <a:gd name="T4" fmla="*/ 730 w 730"/>
                  <a:gd name="T5" fmla="*/ 1059 h 1288"/>
                  <a:gd name="T6" fmla="*/ 719 w 730"/>
                  <a:gd name="T7" fmla="*/ 822 h 1288"/>
                  <a:gd name="T8" fmla="*/ 697 w 730"/>
                  <a:gd name="T9" fmla="*/ 651 h 1288"/>
                  <a:gd name="T10" fmla="*/ 660 w 730"/>
                  <a:gd name="T11" fmla="*/ 481 h 1288"/>
                  <a:gd name="T12" fmla="*/ 618 w 730"/>
                  <a:gd name="T13" fmla="*/ 363 h 1288"/>
                  <a:gd name="T14" fmla="*/ 583 w 730"/>
                  <a:gd name="T15" fmla="*/ 290 h 1288"/>
                  <a:gd name="T16" fmla="*/ 563 w 730"/>
                  <a:gd name="T17" fmla="*/ 257 h 1288"/>
                  <a:gd name="T18" fmla="*/ 543 w 730"/>
                  <a:gd name="T19" fmla="*/ 223 h 1288"/>
                  <a:gd name="T20" fmla="*/ 500 w 730"/>
                  <a:gd name="T21" fmla="*/ 167 h 1288"/>
                  <a:gd name="T22" fmla="*/ 454 w 730"/>
                  <a:gd name="T23" fmla="*/ 123 h 1288"/>
                  <a:gd name="T24" fmla="*/ 408 w 730"/>
                  <a:gd name="T25" fmla="*/ 85 h 1288"/>
                  <a:gd name="T26" fmla="*/ 337 w 730"/>
                  <a:gd name="T27" fmla="*/ 43 h 1288"/>
                  <a:gd name="T28" fmla="*/ 243 w 730"/>
                  <a:gd name="T29" fmla="*/ 12 h 1288"/>
                  <a:gd name="T30" fmla="*/ 158 w 730"/>
                  <a:gd name="T31" fmla="*/ 0 h 1288"/>
                  <a:gd name="T32" fmla="*/ 86 w 730"/>
                  <a:gd name="T33" fmla="*/ 2 h 1288"/>
                  <a:gd name="T34" fmla="*/ 12 w 730"/>
                  <a:gd name="T35" fmla="*/ 15 h 1288"/>
                  <a:gd name="T36" fmla="*/ 0 w 730"/>
                  <a:gd name="T37" fmla="*/ 19 h 1288"/>
                  <a:gd name="T38" fmla="*/ 212 w 730"/>
                  <a:gd name="T39" fmla="*/ 320 h 1288"/>
                  <a:gd name="T40" fmla="*/ 458 w 730"/>
                  <a:gd name="T41" fmla="*/ 308 h 1288"/>
                  <a:gd name="T42" fmla="*/ 246 w 730"/>
                  <a:gd name="T43" fmla="*/ 372 h 1288"/>
                  <a:gd name="T44" fmla="*/ 399 w 730"/>
                  <a:gd name="T45" fmla="*/ 609 h 1288"/>
                  <a:gd name="T46" fmla="*/ 580 w 730"/>
                  <a:gd name="T47" fmla="*/ 632 h 1288"/>
                  <a:gd name="T48" fmla="*/ 416 w 730"/>
                  <a:gd name="T49" fmla="*/ 661 h 1288"/>
                  <a:gd name="T50" fmla="*/ 722 w 730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0" h="1288">
                    <a:moveTo>
                      <a:pt x="722" y="1288"/>
                    </a:moveTo>
                    <a:lnTo>
                      <a:pt x="723" y="1266"/>
                    </a:lnTo>
                    <a:lnTo>
                      <a:pt x="730" y="1059"/>
                    </a:lnTo>
                    <a:lnTo>
                      <a:pt x="719" y="822"/>
                    </a:lnTo>
                    <a:lnTo>
                      <a:pt x="697" y="651"/>
                    </a:lnTo>
                    <a:lnTo>
                      <a:pt x="660" y="481"/>
                    </a:lnTo>
                    <a:lnTo>
                      <a:pt x="618" y="363"/>
                    </a:lnTo>
                    <a:lnTo>
                      <a:pt x="583" y="290"/>
                    </a:lnTo>
                    <a:lnTo>
                      <a:pt x="563" y="257"/>
                    </a:lnTo>
                    <a:lnTo>
                      <a:pt x="543" y="223"/>
                    </a:lnTo>
                    <a:lnTo>
                      <a:pt x="500" y="167"/>
                    </a:lnTo>
                    <a:lnTo>
                      <a:pt x="454" y="123"/>
                    </a:lnTo>
                    <a:lnTo>
                      <a:pt x="408" y="85"/>
                    </a:lnTo>
                    <a:lnTo>
                      <a:pt x="337" y="43"/>
                    </a:lnTo>
                    <a:lnTo>
                      <a:pt x="243" y="12"/>
                    </a:lnTo>
                    <a:lnTo>
                      <a:pt x="158" y="0"/>
                    </a:lnTo>
                    <a:lnTo>
                      <a:pt x="86" y="2"/>
                    </a:lnTo>
                    <a:lnTo>
                      <a:pt x="12" y="15"/>
                    </a:lnTo>
                    <a:lnTo>
                      <a:pt x="0" y="19"/>
                    </a:lnTo>
                    <a:lnTo>
                      <a:pt x="212" y="320"/>
                    </a:lnTo>
                    <a:lnTo>
                      <a:pt x="458" y="308"/>
                    </a:lnTo>
                    <a:lnTo>
                      <a:pt x="246" y="372"/>
                    </a:lnTo>
                    <a:lnTo>
                      <a:pt x="399" y="609"/>
                    </a:lnTo>
                    <a:lnTo>
                      <a:pt x="580" y="632"/>
                    </a:lnTo>
                    <a:lnTo>
                      <a:pt x="416" y="661"/>
                    </a:lnTo>
                    <a:lnTo>
                      <a:pt x="722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85">
                <a:extLst>
                  <a:ext uri="{FF2B5EF4-FFF2-40B4-BE49-F238E27FC236}">
                    <a16:creationId xmlns:a16="http://schemas.microsoft.com/office/drawing/2014/main" id="{434DFD57-D702-0C53-B286-AA19CFB133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3667" y="1233752"/>
                <a:ext cx="568325" cy="2563813"/>
              </a:xfrm>
              <a:custGeom>
                <a:avLst/>
                <a:gdLst>
                  <a:gd name="T0" fmla="*/ 1074 w 1074"/>
                  <a:gd name="T1" fmla="*/ 0 h 4846"/>
                  <a:gd name="T2" fmla="*/ 1074 w 1074"/>
                  <a:gd name="T3" fmla="*/ 92 h 4846"/>
                  <a:gd name="T4" fmla="*/ 1055 w 1074"/>
                  <a:gd name="T5" fmla="*/ 735 h 4846"/>
                  <a:gd name="T6" fmla="*/ 1016 w 1074"/>
                  <a:gd name="T7" fmla="*/ 1352 h 4846"/>
                  <a:gd name="T8" fmla="*/ 966 w 1074"/>
                  <a:gd name="T9" fmla="*/ 1894 h 4846"/>
                  <a:gd name="T10" fmla="*/ 920 w 1074"/>
                  <a:gd name="T11" fmla="*/ 2278 h 4846"/>
                  <a:gd name="T12" fmla="*/ 862 w 1074"/>
                  <a:gd name="T13" fmla="*/ 2676 h 4846"/>
                  <a:gd name="T14" fmla="*/ 793 w 1074"/>
                  <a:gd name="T15" fmla="*/ 3082 h 4846"/>
                  <a:gd name="T16" fmla="*/ 709 w 1074"/>
                  <a:gd name="T17" fmla="*/ 3489 h 4846"/>
                  <a:gd name="T18" fmla="*/ 612 w 1074"/>
                  <a:gd name="T19" fmla="*/ 3892 h 4846"/>
                  <a:gd name="T20" fmla="*/ 496 w 1074"/>
                  <a:gd name="T21" fmla="*/ 4287 h 4846"/>
                  <a:gd name="T22" fmla="*/ 364 w 1074"/>
                  <a:gd name="T23" fmla="*/ 4664 h 4846"/>
                  <a:gd name="T24" fmla="*/ 290 w 1074"/>
                  <a:gd name="T25" fmla="*/ 4846 h 4846"/>
                  <a:gd name="T26" fmla="*/ 0 w 1074"/>
                  <a:gd name="T27" fmla="*/ 4846 h 4846"/>
                  <a:gd name="T28" fmla="*/ 31 w 1074"/>
                  <a:gd name="T29" fmla="*/ 4778 h 4846"/>
                  <a:gd name="T30" fmla="*/ 240 w 1074"/>
                  <a:gd name="T31" fmla="*/ 4268 h 4846"/>
                  <a:gd name="T32" fmla="*/ 375 w 1074"/>
                  <a:gd name="T33" fmla="*/ 3887 h 4846"/>
                  <a:gd name="T34" fmla="*/ 470 w 1074"/>
                  <a:gd name="T35" fmla="*/ 3592 h 4846"/>
                  <a:gd name="T36" fmla="*/ 567 w 1074"/>
                  <a:gd name="T37" fmla="*/ 3265 h 4846"/>
                  <a:gd name="T38" fmla="*/ 662 w 1074"/>
                  <a:gd name="T39" fmla="*/ 2908 h 4846"/>
                  <a:gd name="T40" fmla="*/ 753 w 1074"/>
                  <a:gd name="T41" fmla="*/ 2523 h 4846"/>
                  <a:gd name="T42" fmla="*/ 835 w 1074"/>
                  <a:gd name="T43" fmla="*/ 2113 h 4846"/>
                  <a:gd name="T44" fmla="*/ 905 w 1074"/>
                  <a:gd name="T45" fmla="*/ 1679 h 4846"/>
                  <a:gd name="T46" fmla="*/ 961 w 1074"/>
                  <a:gd name="T47" fmla="*/ 1227 h 4846"/>
                  <a:gd name="T48" fmla="*/ 999 w 1074"/>
                  <a:gd name="T49" fmla="*/ 756 h 4846"/>
                  <a:gd name="T50" fmla="*/ 1018 w 1074"/>
                  <a:gd name="T51" fmla="*/ 271 h 4846"/>
                  <a:gd name="T52" fmla="*/ 1018 w 1074"/>
                  <a:gd name="T53" fmla="*/ 23 h 4846"/>
                  <a:gd name="T54" fmla="*/ 1074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1074" y="0"/>
                    </a:moveTo>
                    <a:lnTo>
                      <a:pt x="1074" y="92"/>
                    </a:lnTo>
                    <a:lnTo>
                      <a:pt x="1055" y="735"/>
                    </a:lnTo>
                    <a:lnTo>
                      <a:pt x="1016" y="1352"/>
                    </a:lnTo>
                    <a:lnTo>
                      <a:pt x="966" y="1894"/>
                    </a:lnTo>
                    <a:lnTo>
                      <a:pt x="920" y="2278"/>
                    </a:lnTo>
                    <a:lnTo>
                      <a:pt x="862" y="2676"/>
                    </a:lnTo>
                    <a:lnTo>
                      <a:pt x="793" y="3082"/>
                    </a:lnTo>
                    <a:lnTo>
                      <a:pt x="709" y="3489"/>
                    </a:lnTo>
                    <a:lnTo>
                      <a:pt x="612" y="3892"/>
                    </a:lnTo>
                    <a:lnTo>
                      <a:pt x="496" y="4287"/>
                    </a:lnTo>
                    <a:lnTo>
                      <a:pt x="364" y="4664"/>
                    </a:lnTo>
                    <a:lnTo>
                      <a:pt x="290" y="4846"/>
                    </a:lnTo>
                    <a:lnTo>
                      <a:pt x="0" y="4846"/>
                    </a:lnTo>
                    <a:lnTo>
                      <a:pt x="31" y="4778"/>
                    </a:lnTo>
                    <a:lnTo>
                      <a:pt x="240" y="4268"/>
                    </a:lnTo>
                    <a:lnTo>
                      <a:pt x="375" y="3887"/>
                    </a:lnTo>
                    <a:lnTo>
                      <a:pt x="470" y="3592"/>
                    </a:lnTo>
                    <a:lnTo>
                      <a:pt x="567" y="3265"/>
                    </a:lnTo>
                    <a:lnTo>
                      <a:pt x="662" y="2908"/>
                    </a:lnTo>
                    <a:lnTo>
                      <a:pt x="753" y="2523"/>
                    </a:lnTo>
                    <a:lnTo>
                      <a:pt x="835" y="2113"/>
                    </a:lnTo>
                    <a:lnTo>
                      <a:pt x="905" y="1679"/>
                    </a:lnTo>
                    <a:lnTo>
                      <a:pt x="961" y="1227"/>
                    </a:lnTo>
                    <a:lnTo>
                      <a:pt x="999" y="756"/>
                    </a:lnTo>
                    <a:lnTo>
                      <a:pt x="1018" y="271"/>
                    </a:lnTo>
                    <a:lnTo>
                      <a:pt x="1018" y="23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86">
                <a:extLst>
                  <a:ext uri="{FF2B5EF4-FFF2-40B4-BE49-F238E27FC236}">
                    <a16:creationId xmlns:a16="http://schemas.microsoft.com/office/drawing/2014/main" id="{539FB531-8644-4832-DD5B-F46DAA70C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793" y="1151202"/>
                <a:ext cx="131763" cy="109538"/>
              </a:xfrm>
              <a:custGeom>
                <a:avLst/>
                <a:gdLst>
                  <a:gd name="T0" fmla="*/ 0 w 248"/>
                  <a:gd name="T1" fmla="*/ 103 h 206"/>
                  <a:gd name="T2" fmla="*/ 2 w 248"/>
                  <a:gd name="T3" fmla="*/ 124 h 206"/>
                  <a:gd name="T4" fmla="*/ 21 w 248"/>
                  <a:gd name="T5" fmla="*/ 162 h 206"/>
                  <a:gd name="T6" fmla="*/ 54 w 248"/>
                  <a:gd name="T7" fmla="*/ 189 h 206"/>
                  <a:gd name="T8" fmla="*/ 98 w 248"/>
                  <a:gd name="T9" fmla="*/ 205 h 206"/>
                  <a:gd name="T10" fmla="*/ 124 w 248"/>
                  <a:gd name="T11" fmla="*/ 206 h 206"/>
                  <a:gd name="T12" fmla="*/ 150 w 248"/>
                  <a:gd name="T13" fmla="*/ 205 h 206"/>
                  <a:gd name="T14" fmla="*/ 195 w 248"/>
                  <a:gd name="T15" fmla="*/ 189 h 206"/>
                  <a:gd name="T16" fmla="*/ 228 w 248"/>
                  <a:gd name="T17" fmla="*/ 162 h 206"/>
                  <a:gd name="T18" fmla="*/ 247 w 248"/>
                  <a:gd name="T19" fmla="*/ 124 h 206"/>
                  <a:gd name="T20" fmla="*/ 248 w 248"/>
                  <a:gd name="T21" fmla="*/ 103 h 206"/>
                  <a:gd name="T22" fmla="*/ 247 w 248"/>
                  <a:gd name="T23" fmla="*/ 82 h 206"/>
                  <a:gd name="T24" fmla="*/ 228 w 248"/>
                  <a:gd name="T25" fmla="*/ 45 h 206"/>
                  <a:gd name="T26" fmla="*/ 195 w 248"/>
                  <a:gd name="T27" fmla="*/ 18 h 206"/>
                  <a:gd name="T28" fmla="*/ 150 w 248"/>
                  <a:gd name="T29" fmla="*/ 2 h 206"/>
                  <a:gd name="T30" fmla="*/ 124 w 248"/>
                  <a:gd name="T31" fmla="*/ 0 h 206"/>
                  <a:gd name="T32" fmla="*/ 98 w 248"/>
                  <a:gd name="T33" fmla="*/ 2 h 206"/>
                  <a:gd name="T34" fmla="*/ 54 w 248"/>
                  <a:gd name="T35" fmla="*/ 18 h 206"/>
                  <a:gd name="T36" fmla="*/ 21 w 248"/>
                  <a:gd name="T37" fmla="*/ 45 h 206"/>
                  <a:gd name="T38" fmla="*/ 2 w 248"/>
                  <a:gd name="T39" fmla="*/ 82 h 206"/>
                  <a:gd name="T40" fmla="*/ 0 w 248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8" h="206">
                    <a:moveTo>
                      <a:pt x="0" y="103"/>
                    </a:moveTo>
                    <a:lnTo>
                      <a:pt x="2" y="124"/>
                    </a:lnTo>
                    <a:lnTo>
                      <a:pt x="21" y="162"/>
                    </a:lnTo>
                    <a:lnTo>
                      <a:pt x="54" y="189"/>
                    </a:lnTo>
                    <a:lnTo>
                      <a:pt x="98" y="205"/>
                    </a:lnTo>
                    <a:lnTo>
                      <a:pt x="124" y="206"/>
                    </a:lnTo>
                    <a:lnTo>
                      <a:pt x="150" y="205"/>
                    </a:lnTo>
                    <a:lnTo>
                      <a:pt x="195" y="189"/>
                    </a:lnTo>
                    <a:lnTo>
                      <a:pt x="228" y="162"/>
                    </a:lnTo>
                    <a:lnTo>
                      <a:pt x="247" y="124"/>
                    </a:lnTo>
                    <a:lnTo>
                      <a:pt x="248" y="103"/>
                    </a:lnTo>
                    <a:lnTo>
                      <a:pt x="247" y="82"/>
                    </a:lnTo>
                    <a:lnTo>
                      <a:pt x="228" y="45"/>
                    </a:lnTo>
                    <a:lnTo>
                      <a:pt x="195" y="18"/>
                    </a:lnTo>
                    <a:lnTo>
                      <a:pt x="150" y="2"/>
                    </a:lnTo>
                    <a:lnTo>
                      <a:pt x="124" y="0"/>
                    </a:lnTo>
                    <a:lnTo>
                      <a:pt x="98" y="2"/>
                    </a:lnTo>
                    <a:lnTo>
                      <a:pt x="54" y="18"/>
                    </a:lnTo>
                    <a:lnTo>
                      <a:pt x="21" y="45"/>
                    </a:lnTo>
                    <a:lnTo>
                      <a:pt x="2" y="82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93501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0F05FD4-C17C-4F7B-A367-2B8F19EE67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6675" y="635516"/>
            <a:ext cx="5212714" cy="325153"/>
          </a:xfrm>
        </p:spPr>
        <p:txBody>
          <a:bodyPr/>
          <a:lstStyle/>
          <a:p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■ 연차휴가 일수</a:t>
            </a:r>
            <a:endParaRPr lang="ko-KR" altLang="en-US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589CF02B-EC40-94A5-6040-0B6EFB08F8DC}"/>
              </a:ext>
            </a:extLst>
          </p:cNvPr>
          <p:cNvSpPr txBox="1"/>
          <p:nvPr/>
        </p:nvSpPr>
        <p:spPr>
          <a:xfrm>
            <a:off x="1199064" y="1473303"/>
            <a:ext cx="5184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맑은 고딕"/>
                <a:ea typeface="맑은 고딕"/>
              </a:rPr>
              <a:t>■ 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계속근로기간 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미만인 근로자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pic>
        <p:nvPicPr>
          <p:cNvPr id="111" name="그림 110">
            <a:extLst>
              <a:ext uri="{FF2B5EF4-FFF2-40B4-BE49-F238E27FC236}">
                <a16:creationId xmlns:a16="http://schemas.microsoft.com/office/drawing/2014/main" id="{1F823522-319A-F8C1-5BFF-E33681F24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460" y="2442646"/>
            <a:ext cx="6554115" cy="1066949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DA6203D6-FC0A-D055-F350-669F56F938D1}"/>
              </a:ext>
            </a:extLst>
          </p:cNvPr>
          <p:cNvSpPr txBox="1"/>
          <p:nvPr/>
        </p:nvSpPr>
        <p:spPr>
          <a:xfrm>
            <a:off x="1677460" y="3767629"/>
            <a:ext cx="7272808" cy="1361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모든 달을 개근했을 경우 발생휴가는 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최대 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11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</a:t>
            </a:r>
            <a:endParaRPr lang="ko-KR" altLang="en-US" sz="1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- 1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~ 7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31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 까지 </a:t>
            </a:r>
            <a:r>
              <a:rPr lang="ko-KR" altLang="en-US" b="1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근무후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7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31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 퇴사한 경우 연차휴가 일수는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? 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최대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29982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0F05FD4-C17C-4F7B-A367-2B8F19EE67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6675" y="635516"/>
            <a:ext cx="5212714" cy="325153"/>
          </a:xfrm>
        </p:spPr>
        <p:txBody>
          <a:bodyPr/>
          <a:lstStyle/>
          <a:p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■ 연차휴가 일수</a:t>
            </a: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82A8EF-16F8-AC2F-080E-9E256CFB6A08}"/>
              </a:ext>
            </a:extLst>
          </p:cNvPr>
          <p:cNvSpPr txBox="1"/>
          <p:nvPr/>
        </p:nvSpPr>
        <p:spPr>
          <a:xfrm>
            <a:off x="1651911" y="1213126"/>
            <a:ext cx="5184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맑은 고딕"/>
                <a:ea typeface="맑은 고딕"/>
              </a:rPr>
              <a:t>■ 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년간 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80% 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미만 </a:t>
            </a:r>
            <a:r>
              <a:rPr lang="ko-KR" altLang="en-US" sz="18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출근자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B2128B-00D2-87A5-B6E1-547074146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3879" y="1835555"/>
            <a:ext cx="7272808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kumimoji="0" lang="ko-K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맑은 고딕" panose="020B0503020000020004" pitchFamily="50" charset="-127"/>
              </a:rPr>
              <a:t>계속근로연수 </a:t>
            </a:r>
            <a:r>
              <a:rPr kumimoji="0" lang="en-US" altLang="ko-K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kumimoji="0" lang="ko-K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맑은 고딕" panose="020B0503020000020004" pitchFamily="50" charset="-127"/>
              </a:rPr>
              <a:t>년 미만인 근로자와 동일</a:t>
            </a:r>
            <a:endParaRPr kumimoji="0" lang="ko-KR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</a:rPr>
              <a:t>  </a:t>
            </a:r>
            <a:endParaRPr kumimoji="0" lang="ko-KR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ko-K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맑은 고딕" panose="020B0503020000020004" pitchFamily="50" charset="-127"/>
              </a:rPr>
              <a:t>최초 </a:t>
            </a:r>
            <a:r>
              <a:rPr kumimoji="0" lang="en-US" altLang="ko-K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kumimoji="0" lang="ko-K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맑은 고딕" panose="020B0503020000020004" pitchFamily="50" charset="-127"/>
              </a:rPr>
              <a:t>년간 </a:t>
            </a:r>
            <a:r>
              <a:rPr kumimoji="0" lang="en-US" altLang="ko-KR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80%</a:t>
            </a:r>
            <a:r>
              <a:rPr kumimoji="0" lang="ko-KR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맑은 고딕" panose="020B0503020000020004" pitchFamily="50" charset="-127"/>
              </a:rPr>
              <a:t>미만 출근한 경우</a:t>
            </a:r>
            <a:endParaRPr kumimoji="0" lang="en-US" altLang="ko-KR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함초롬바탕" panose="02030604000101010101" pitchFamily="18" charset="-127"/>
              <a:ea typeface="맑은 고딕" panose="020B0503020000020004" pitchFamily="50" charset="-127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en-US" altLang="ko-KR" b="1" dirty="0">
              <a:solidFill>
                <a:srgbClr val="000000"/>
              </a:solidFill>
              <a:latin typeface="함초롬바탕" panose="02030604000101010101" pitchFamily="18" charset="-127"/>
              <a:ea typeface="맑은 고딕" panose="020B0503020000020004" pitchFamily="50" charset="-127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           [</a:t>
            </a:r>
            <a:r>
              <a:rPr kumimoji="0" lang="ko-KR" altLang="en-US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함초롬바탕" panose="02030604000101010101" pitchFamily="18" charset="-127"/>
                <a:ea typeface="맑은 고딕" panose="020B0503020000020004" pitchFamily="50" charset="-127"/>
              </a:rPr>
              <a:t>적용방식</a:t>
            </a:r>
            <a:r>
              <a:rPr kumimoji="0" lang="en-US" altLang="ko-KR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endParaRPr kumimoji="0" lang="en-US" altLang="ko-K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_x577136432">
            <a:extLst>
              <a:ext uri="{FF2B5EF4-FFF2-40B4-BE49-F238E27FC236}">
                <a16:creationId xmlns:a16="http://schemas.microsoft.com/office/drawing/2014/main" id="{50EC9E08-FD09-F227-048E-F0293127C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27156" r="20111" b="20981"/>
          <a:stretch>
            <a:fillRect/>
          </a:stretch>
        </p:blipFill>
        <p:spPr bwMode="auto">
          <a:xfrm>
            <a:off x="1507895" y="3352800"/>
            <a:ext cx="8229600" cy="153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C6CA588D-B483-6BF6-6F30-0AD18821A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1140" y="4883198"/>
            <a:ext cx="31373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출처 </a:t>
            </a:r>
            <a:r>
              <a:rPr kumimoji="0" lang="en-US" altLang="ko-K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: </a:t>
            </a:r>
            <a:r>
              <a:rPr kumimoji="0" lang="ko-KR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연차휴가와 노동법</a:t>
            </a:r>
            <a:r>
              <a:rPr kumimoji="0" lang="en-US" altLang="ko-KR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, </a:t>
            </a:r>
            <a:r>
              <a:rPr kumimoji="0" lang="ko-KR" altLang="en-US" sz="1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조갑식</a:t>
            </a:r>
            <a:r>
              <a:rPr kumimoji="0" lang="ko-KR" altLang="en-US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저  </a:t>
            </a:r>
            <a:endParaRPr kumimoji="0" lang="ko-KR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4F7316-7610-B96C-9C7D-9CE067D1D094}"/>
              </a:ext>
            </a:extLst>
          </p:cNvPr>
          <p:cNvSpPr txBox="1"/>
          <p:nvPr/>
        </p:nvSpPr>
        <p:spPr>
          <a:xfrm>
            <a:off x="1662255" y="5171349"/>
            <a:ext cx="7920880" cy="474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</a:t>
            </a:r>
            <a:r>
              <a:rPr lang="en-US" altLang="ko-KR" sz="18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입사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2년까지 총 </a:t>
            </a:r>
            <a:r>
              <a:rPr lang="en-US" altLang="ko-KR" sz="18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휴가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발생일수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= </a:t>
            </a:r>
            <a:r>
              <a:rPr lang="en-US" altLang="ko-KR" sz="18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최초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1년간 </a:t>
            </a:r>
            <a:r>
              <a:rPr lang="en-US" altLang="ko-KR" sz="18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개근월수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* 1일</a:t>
            </a:r>
            <a:endParaRPr lang="en-US" altLang="ko-KR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33139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0F05FD4-C17C-4F7B-A367-2B8F19EE67E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6675" y="635516"/>
            <a:ext cx="5212714" cy="325153"/>
          </a:xfrm>
        </p:spPr>
        <p:txBody>
          <a:bodyPr/>
          <a:lstStyle/>
          <a:p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■ 연차휴가 일수</a:t>
            </a:r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9204C2-7F70-1AD7-EC56-61C1301B1ED7}"/>
              </a:ext>
            </a:extLst>
          </p:cNvPr>
          <p:cNvSpPr txBox="1"/>
          <p:nvPr/>
        </p:nvSpPr>
        <p:spPr>
          <a:xfrm>
            <a:off x="1312275" y="1535345"/>
            <a:ext cx="85689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맑은 고딕"/>
                <a:ea typeface="맑은 고딕"/>
              </a:rPr>
              <a:t>■ 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미만 근로한 자의 중도 </a:t>
            </a:r>
            <a:r>
              <a:rPr lang="ko-KR" altLang="en-US" sz="18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퇴직시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이상 </a:t>
            </a:r>
            <a:r>
              <a:rPr lang="en-US" altLang="ko-KR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b="1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 미만 근로한 기간에 대한 휴가 발생 여부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F75642-030A-1288-4361-149F25EEC03B}"/>
              </a:ext>
            </a:extLst>
          </p:cNvPr>
          <p:cNvSpPr txBox="1"/>
          <p:nvPr/>
        </p:nvSpPr>
        <p:spPr>
          <a:xfrm>
            <a:off x="1096251" y="2726371"/>
            <a:ext cx="8712968" cy="2796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- </a:t>
            </a: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근로기간 </a:t>
            </a: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80% </a:t>
            </a: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미만인 경우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맑은고딕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 marL="285750" marR="0" indent="-2857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근로기준법 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60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조 제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2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항의 ‘계속근로기간이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1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년 미만인 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근로자’는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(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입사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)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로부터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( 1 )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년이 되지 않은 근로자만을 의미하므로 휴가 발생 없음</a:t>
            </a:r>
            <a:endParaRPr lang="en-US" altLang="ko-KR" sz="1600" kern="0" spc="0" dirty="0">
              <a:solidFill>
                <a:srgbClr val="000000"/>
              </a:solidFill>
              <a:effectLst/>
              <a:latin typeface="맑은고딕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 marL="285750" marR="0" indent="-2857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ko-KR" altLang="en-US" sz="1600" kern="0" spc="0" dirty="0">
              <a:solidFill>
                <a:srgbClr val="000000"/>
              </a:solidFill>
              <a:effectLst/>
              <a:latin typeface="맑은고딕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- </a:t>
            </a: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근로기간 </a:t>
            </a: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80% </a:t>
            </a: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이상인 경우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맑은고딕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* 연차휴가는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( 1 )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년간의 근무를 채울 것을 전제조건으로 발생하는 것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80%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가 넘더라도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( 1 )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년간의 근로 자체를 충족하지 못한 것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.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맑은고딕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25285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D5E8B3-86D3-4529-F465-E74D6586E287}"/>
              </a:ext>
            </a:extLst>
          </p:cNvPr>
          <p:cNvSpPr txBox="1"/>
          <p:nvPr/>
        </p:nvSpPr>
        <p:spPr>
          <a:xfrm>
            <a:off x="345624" y="720683"/>
            <a:ext cx="5760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맑은 고딕"/>
                <a:ea typeface="맑은 고딕"/>
              </a:rPr>
              <a:t>■ 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연차휴가일수 관련 행정해석의 변경 주요내용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F6D73C-0D35-1667-B8ED-E108D97FFA58}"/>
              </a:ext>
            </a:extLst>
          </p:cNvPr>
          <p:cNvSpPr txBox="1"/>
          <p:nvPr/>
        </p:nvSpPr>
        <p:spPr>
          <a:xfrm>
            <a:off x="806127" y="1413546"/>
            <a:ext cx="8496944" cy="4741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1330" marR="0" indent="-481330" algn="just" fontAlgn="base" latinLnBrk="1">
              <a:lnSpc>
                <a:spcPct val="160000"/>
              </a:lnSpc>
              <a:spcBef>
                <a:spcPts val="1000"/>
              </a:spcBef>
              <a:spcAft>
                <a:spcPts val="0"/>
              </a:spcAft>
            </a:pPr>
            <a:r>
              <a:rPr lang="ko-KR" altLang="en-US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➊ </a:t>
            </a:r>
            <a:r>
              <a:rPr lang="ko-KR" altLang="en-US" kern="0" spc="0" dirty="0" err="1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근기법</a:t>
            </a:r>
            <a:r>
              <a:rPr lang="ko-KR" altLang="en-US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제</a:t>
            </a:r>
            <a:r>
              <a:rPr lang="en-US" altLang="ko-KR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60</a:t>
            </a:r>
            <a:r>
              <a:rPr lang="ko-KR" altLang="en-US" kern="0" spc="0" dirty="0" err="1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조①의</a:t>
            </a:r>
            <a:r>
              <a:rPr lang="ko-KR" altLang="en-US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연차휴가 사용 권리는 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전년도 </a:t>
            </a:r>
            <a:r>
              <a:rPr lang="en-US" altLang="ko-KR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1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년간 근로를 </a:t>
            </a:r>
            <a:r>
              <a:rPr lang="ko-KR" altLang="en-US" b="1" kern="0" spc="-6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마친 다음 날 발생</a:t>
            </a:r>
            <a:r>
              <a:rPr lang="ko-KR" altLang="en-US" kern="0" spc="-6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하며</a:t>
            </a:r>
            <a:r>
              <a:rPr lang="en-US" altLang="ko-KR" kern="0" spc="-6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, </a:t>
            </a:r>
            <a:r>
              <a:rPr lang="ko-KR" altLang="en-US" kern="0" spc="-6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제</a:t>
            </a:r>
            <a:r>
              <a:rPr lang="en-US" altLang="ko-KR" kern="0" spc="-6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60</a:t>
            </a:r>
            <a:r>
              <a:rPr lang="ko-KR" altLang="en-US" kern="0" spc="-60" dirty="0" err="1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조②의</a:t>
            </a:r>
            <a:r>
              <a:rPr lang="ko-KR" altLang="en-US" kern="0" spc="-6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연차휴가 사용 권리도 </a:t>
            </a:r>
            <a:r>
              <a:rPr lang="en-US" altLang="ko-KR" b="1" kern="0" spc="-6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1</a:t>
            </a:r>
            <a:r>
              <a:rPr lang="ko-KR" altLang="en-US" b="1" kern="0" spc="-6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개월의 근로를 마친 다음 날 발생</a:t>
            </a:r>
            <a:endParaRPr lang="ko-KR" altLang="en-US" kern="0" spc="0" dirty="0">
              <a:solidFill>
                <a:srgbClr val="000000"/>
              </a:solidFill>
              <a:effectLst/>
              <a:latin typeface="맑은고딕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 marL="593090" marR="0" indent="-593090" algn="just" fontAlgn="base" latinLnBrk="1">
              <a:lnSpc>
                <a:spcPct val="155000"/>
              </a:lnSpc>
              <a:spcBef>
                <a:spcPts val="1000"/>
              </a:spcBef>
              <a:spcAft>
                <a:spcPts val="0"/>
              </a:spcAft>
            </a:pPr>
            <a:r>
              <a:rPr lang="ko-KR" altLang="en-US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➋ 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정규직</a:t>
            </a:r>
            <a:r>
              <a:rPr lang="en-US" altLang="ko-KR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‧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계약직 모두 </a:t>
            </a:r>
            <a:r>
              <a:rPr lang="en-US" altLang="ko-KR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1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년</a:t>
            </a:r>
            <a:r>
              <a:rPr lang="en-US" altLang="ko-KR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(365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일</a:t>
            </a:r>
            <a:r>
              <a:rPr lang="en-US" altLang="ko-KR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)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ko-KR" altLang="en-US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근로 후 퇴직하면 제</a:t>
            </a:r>
            <a:r>
              <a:rPr lang="en-US" altLang="ko-KR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60</a:t>
            </a:r>
            <a:r>
              <a:rPr lang="ko-KR" altLang="en-US" kern="0" spc="0" dirty="0" err="1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조①의</a:t>
            </a:r>
            <a:r>
              <a:rPr lang="ko-KR" altLang="en-US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</a:t>
            </a:r>
            <a:r>
              <a:rPr lang="en-US" altLang="ko-KR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15</a:t>
            </a:r>
            <a:r>
              <a:rPr lang="ko-KR" altLang="en-US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일 연차 미사용 수당을 청구할 수 없고</a:t>
            </a:r>
            <a:r>
              <a:rPr lang="en-US" altLang="ko-KR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, 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다음 날인 </a:t>
            </a:r>
            <a:r>
              <a:rPr lang="en-US" altLang="ko-KR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366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일째 </a:t>
            </a:r>
            <a:r>
              <a:rPr lang="ko-KR" altLang="en-US" b="1" kern="0" spc="-11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근로관계 존속 후 퇴직하면 </a:t>
            </a:r>
            <a:r>
              <a:rPr lang="en-US" altLang="ko-KR" b="1" kern="0" spc="-11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15</a:t>
            </a:r>
            <a:r>
              <a:rPr lang="ko-KR" altLang="en-US" b="1" kern="0" spc="-11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일 연차 전부에 대해 수당 청구</a:t>
            </a:r>
            <a:r>
              <a:rPr lang="ko-KR" altLang="en-US" kern="0" spc="-8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가능</a:t>
            </a:r>
            <a:endParaRPr lang="ko-KR" altLang="en-US" kern="0" spc="0" dirty="0">
              <a:solidFill>
                <a:srgbClr val="000000"/>
              </a:solidFill>
              <a:effectLst/>
              <a:latin typeface="맑은고딕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 marL="448310" marR="0" indent="-448310" algn="just" fontAlgn="base" latinLnBrk="1">
              <a:lnSpc>
                <a:spcPct val="155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altLang="ko-KR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- </a:t>
            </a:r>
            <a:r>
              <a:rPr lang="ko-KR" altLang="en-US" kern="0" spc="-2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제</a:t>
            </a:r>
            <a:r>
              <a:rPr lang="en-US" altLang="ko-KR" kern="0" spc="-2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60</a:t>
            </a:r>
            <a:r>
              <a:rPr lang="ko-KR" altLang="en-US" kern="0" spc="-20" dirty="0" err="1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조②의</a:t>
            </a:r>
            <a:r>
              <a:rPr lang="ko-KR" altLang="en-US" kern="0" spc="-2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연차휴가도 그 </a:t>
            </a:r>
            <a:r>
              <a:rPr lang="en-US" altLang="ko-KR" b="1" kern="0" spc="-2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1</a:t>
            </a:r>
            <a:r>
              <a:rPr lang="ko-KR" altLang="en-US" b="1" kern="0" spc="-2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개월 근로를 마친 다음 날 근로관계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존속 후 퇴직해야</a:t>
            </a:r>
            <a:r>
              <a:rPr lang="ko-KR" altLang="en-US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퇴직 전월의 개근에 대한 연차 미사용 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수당 청구 가능</a:t>
            </a:r>
            <a:endParaRPr lang="ko-KR" altLang="en-US" kern="0" spc="0" dirty="0">
              <a:solidFill>
                <a:srgbClr val="000000"/>
              </a:solidFill>
              <a:effectLst/>
              <a:latin typeface="맑은고딕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 marL="513080" marR="0" indent="-513080" algn="just" fontAlgn="base" latinLnBrk="1">
              <a:lnSpc>
                <a:spcPct val="155000"/>
              </a:lnSpc>
              <a:spcBef>
                <a:spcPts val="1000"/>
              </a:spcBef>
              <a:spcAft>
                <a:spcPts val="0"/>
              </a:spcAft>
            </a:pPr>
            <a:r>
              <a:rPr lang="ko-KR" altLang="en-US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➌ 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정규직이 마지막 근무하는 해 </a:t>
            </a:r>
            <a:r>
              <a:rPr lang="en-US" altLang="ko-KR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1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년</a:t>
            </a:r>
            <a:r>
              <a:rPr lang="en-US" altLang="ko-KR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(365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일</a:t>
            </a:r>
            <a:r>
              <a:rPr lang="en-US" altLang="ko-KR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)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 근무하고 퇴직</a:t>
            </a:r>
            <a:r>
              <a:rPr lang="ko-KR" altLang="en-US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하는 </a:t>
            </a:r>
            <a:r>
              <a:rPr lang="ko-KR" altLang="en-US" kern="0" spc="-3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경우</a:t>
            </a:r>
            <a:r>
              <a:rPr lang="en-US" altLang="ko-KR" kern="0" spc="-3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, 80% </a:t>
            </a:r>
            <a:r>
              <a:rPr lang="ko-KR" altLang="en-US" kern="0" spc="-3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출근율을 충족하더라도 </a:t>
            </a:r>
            <a:r>
              <a:rPr lang="ko-KR" altLang="en-US" b="1" kern="0" spc="-3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제</a:t>
            </a:r>
            <a:r>
              <a:rPr lang="en-US" altLang="ko-KR" b="1" kern="0" spc="-3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60</a:t>
            </a:r>
            <a:r>
              <a:rPr lang="ko-KR" altLang="en-US" b="1" kern="0" spc="-3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조①</a:t>
            </a:r>
            <a:r>
              <a:rPr lang="en-US" altLang="ko-KR" b="1" kern="0" spc="-3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‧④</a:t>
            </a:r>
            <a:r>
              <a:rPr lang="ko-KR" altLang="en-US" b="1" kern="0" spc="-3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의 연차휴가</a:t>
            </a:r>
            <a:r>
              <a:rPr lang="en-US" altLang="ko-KR" b="1" kern="0" spc="-3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‧</a:t>
            </a:r>
            <a:r>
              <a:rPr lang="ko-KR" altLang="en-US" b="1" kern="0" spc="-3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가산</a:t>
            </a:r>
            <a:r>
              <a:rPr lang="ko-KR" altLang="en-US" b="1" kern="0" spc="0" dirty="0">
                <a:solidFill>
                  <a:srgbClr val="000000"/>
                </a:solidFill>
                <a:effectLst/>
                <a:latin typeface="맑은고딕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휴가에 대한 미사용 수당 청구 불가</a:t>
            </a:r>
            <a:endParaRPr lang="ko-KR" altLang="en-US" kern="0" spc="0" dirty="0">
              <a:solidFill>
                <a:srgbClr val="000000"/>
              </a:solidFill>
              <a:effectLst/>
              <a:latin typeface="맑은고딕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F52DEC6B-6A57-433F-23BD-039C1C18F34C}"/>
              </a:ext>
            </a:extLst>
          </p:cNvPr>
          <p:cNvGrpSpPr/>
          <p:nvPr/>
        </p:nvGrpSpPr>
        <p:grpSpPr>
          <a:xfrm>
            <a:off x="8591412" y="296078"/>
            <a:ext cx="2048295" cy="1355346"/>
            <a:chOff x="8169841" y="377660"/>
            <a:chExt cx="2048295" cy="1355346"/>
          </a:xfrm>
        </p:grpSpPr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77E8A692-0111-ACA1-93F9-E93ABB6B8D0D}"/>
                </a:ext>
              </a:extLst>
            </p:cNvPr>
            <p:cNvGrpSpPr/>
            <p:nvPr/>
          </p:nvGrpSpPr>
          <p:grpSpPr>
            <a:xfrm>
              <a:off x="8546307" y="636644"/>
              <a:ext cx="1304687" cy="835367"/>
              <a:chOff x="2522532" y="2133071"/>
              <a:chExt cx="3463134" cy="2370137"/>
            </a:xfrm>
          </p:grpSpPr>
          <p:sp>
            <p:nvSpPr>
              <p:cNvPr id="26" name="Freeform 34">
                <a:extLst>
                  <a:ext uri="{FF2B5EF4-FFF2-40B4-BE49-F238E27FC236}">
                    <a16:creationId xmlns:a16="http://schemas.microsoft.com/office/drawing/2014/main" id="{4392E80F-4B74-3820-ED86-9D33808BF3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41" y="4421452"/>
                <a:ext cx="46038" cy="41275"/>
              </a:xfrm>
              <a:custGeom>
                <a:avLst/>
                <a:gdLst>
                  <a:gd name="T0" fmla="*/ 28 w 87"/>
                  <a:gd name="T1" fmla="*/ 0 h 78"/>
                  <a:gd name="T2" fmla="*/ 26 w 87"/>
                  <a:gd name="T3" fmla="*/ 0 h 78"/>
                  <a:gd name="T4" fmla="*/ 23 w 87"/>
                  <a:gd name="T5" fmla="*/ 0 h 78"/>
                  <a:gd name="T6" fmla="*/ 19 w 87"/>
                  <a:gd name="T7" fmla="*/ 3 h 78"/>
                  <a:gd name="T8" fmla="*/ 15 w 87"/>
                  <a:gd name="T9" fmla="*/ 8 h 78"/>
                  <a:gd name="T10" fmla="*/ 11 w 87"/>
                  <a:gd name="T11" fmla="*/ 9 h 78"/>
                  <a:gd name="T12" fmla="*/ 8 w 87"/>
                  <a:gd name="T13" fmla="*/ 12 h 78"/>
                  <a:gd name="T14" fmla="*/ 5 w 87"/>
                  <a:gd name="T15" fmla="*/ 19 h 78"/>
                  <a:gd name="T16" fmla="*/ 2 w 87"/>
                  <a:gd name="T17" fmla="*/ 25 h 78"/>
                  <a:gd name="T18" fmla="*/ 0 w 87"/>
                  <a:gd name="T19" fmla="*/ 34 h 78"/>
                  <a:gd name="T20" fmla="*/ 6 w 87"/>
                  <a:gd name="T21" fmla="*/ 49 h 78"/>
                  <a:gd name="T22" fmla="*/ 11 w 87"/>
                  <a:gd name="T23" fmla="*/ 55 h 78"/>
                  <a:gd name="T24" fmla="*/ 23 w 87"/>
                  <a:gd name="T25" fmla="*/ 70 h 78"/>
                  <a:gd name="T26" fmla="*/ 42 w 87"/>
                  <a:gd name="T27" fmla="*/ 77 h 78"/>
                  <a:gd name="T28" fmla="*/ 48 w 87"/>
                  <a:gd name="T29" fmla="*/ 78 h 78"/>
                  <a:gd name="T30" fmla="*/ 52 w 87"/>
                  <a:gd name="T31" fmla="*/ 78 h 78"/>
                  <a:gd name="T32" fmla="*/ 62 w 87"/>
                  <a:gd name="T33" fmla="*/ 78 h 78"/>
                  <a:gd name="T34" fmla="*/ 72 w 87"/>
                  <a:gd name="T35" fmla="*/ 75 h 78"/>
                  <a:gd name="T36" fmla="*/ 78 w 87"/>
                  <a:gd name="T37" fmla="*/ 74 h 78"/>
                  <a:gd name="T38" fmla="*/ 87 w 87"/>
                  <a:gd name="T39" fmla="*/ 64 h 78"/>
                  <a:gd name="T40" fmla="*/ 87 w 87"/>
                  <a:gd name="T41" fmla="*/ 58 h 78"/>
                  <a:gd name="T42" fmla="*/ 85 w 87"/>
                  <a:gd name="T43" fmla="*/ 45 h 78"/>
                  <a:gd name="T44" fmla="*/ 75 w 87"/>
                  <a:gd name="T45" fmla="*/ 34 h 78"/>
                  <a:gd name="T46" fmla="*/ 65 w 87"/>
                  <a:gd name="T47" fmla="*/ 23 h 78"/>
                  <a:gd name="T48" fmla="*/ 58 w 87"/>
                  <a:gd name="T49" fmla="*/ 12 h 78"/>
                  <a:gd name="T50" fmla="*/ 52 w 87"/>
                  <a:gd name="T51" fmla="*/ 6 h 78"/>
                  <a:gd name="T52" fmla="*/ 47 w 87"/>
                  <a:gd name="T53" fmla="*/ 3 h 78"/>
                  <a:gd name="T54" fmla="*/ 42 w 87"/>
                  <a:gd name="T55" fmla="*/ 0 h 78"/>
                  <a:gd name="T56" fmla="*/ 38 w 87"/>
                  <a:gd name="T57" fmla="*/ 0 h 78"/>
                  <a:gd name="T58" fmla="*/ 35 w 87"/>
                  <a:gd name="T59" fmla="*/ 0 h 78"/>
                  <a:gd name="T60" fmla="*/ 34 w 87"/>
                  <a:gd name="T61" fmla="*/ 2 h 78"/>
                  <a:gd name="T62" fmla="*/ 31 w 87"/>
                  <a:gd name="T63" fmla="*/ 0 h 78"/>
                  <a:gd name="T64" fmla="*/ 28 w 87"/>
                  <a:gd name="T6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28" y="0"/>
                    </a:moveTo>
                    <a:lnTo>
                      <a:pt x="26" y="0"/>
                    </a:lnTo>
                    <a:lnTo>
                      <a:pt x="23" y="0"/>
                    </a:lnTo>
                    <a:lnTo>
                      <a:pt x="19" y="3"/>
                    </a:lnTo>
                    <a:lnTo>
                      <a:pt x="15" y="8"/>
                    </a:lnTo>
                    <a:lnTo>
                      <a:pt x="11" y="9"/>
                    </a:lnTo>
                    <a:lnTo>
                      <a:pt x="8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6" y="49"/>
                    </a:lnTo>
                    <a:lnTo>
                      <a:pt x="11" y="55"/>
                    </a:lnTo>
                    <a:lnTo>
                      <a:pt x="23" y="70"/>
                    </a:lnTo>
                    <a:lnTo>
                      <a:pt x="42" y="77"/>
                    </a:lnTo>
                    <a:lnTo>
                      <a:pt x="48" y="78"/>
                    </a:lnTo>
                    <a:lnTo>
                      <a:pt x="52" y="78"/>
                    </a:lnTo>
                    <a:lnTo>
                      <a:pt x="62" y="78"/>
                    </a:lnTo>
                    <a:lnTo>
                      <a:pt x="72" y="75"/>
                    </a:lnTo>
                    <a:lnTo>
                      <a:pt x="78" y="74"/>
                    </a:lnTo>
                    <a:lnTo>
                      <a:pt x="87" y="64"/>
                    </a:lnTo>
                    <a:lnTo>
                      <a:pt x="87" y="58"/>
                    </a:lnTo>
                    <a:lnTo>
                      <a:pt x="85" y="45"/>
                    </a:lnTo>
                    <a:lnTo>
                      <a:pt x="75" y="34"/>
                    </a:lnTo>
                    <a:lnTo>
                      <a:pt x="65" y="23"/>
                    </a:lnTo>
                    <a:lnTo>
                      <a:pt x="58" y="12"/>
                    </a:lnTo>
                    <a:lnTo>
                      <a:pt x="52" y="6"/>
                    </a:lnTo>
                    <a:lnTo>
                      <a:pt x="47" y="3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4" y="2"/>
                    </a:lnTo>
                    <a:lnTo>
                      <a:pt x="31" y="0"/>
                    </a:lnTo>
                    <a:lnTo>
                      <a:pt x="2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39">
                <a:extLst>
                  <a:ext uri="{FF2B5EF4-FFF2-40B4-BE49-F238E27FC236}">
                    <a16:creationId xmlns:a16="http://schemas.microsoft.com/office/drawing/2014/main" id="{DACFFBA9-DD15-0366-E76B-337E94ED30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9390" y="4348427"/>
                <a:ext cx="38100" cy="39688"/>
              </a:xfrm>
              <a:custGeom>
                <a:avLst/>
                <a:gdLst>
                  <a:gd name="T0" fmla="*/ 32 w 71"/>
                  <a:gd name="T1" fmla="*/ 0 h 76"/>
                  <a:gd name="T2" fmla="*/ 29 w 71"/>
                  <a:gd name="T3" fmla="*/ 0 h 76"/>
                  <a:gd name="T4" fmla="*/ 26 w 71"/>
                  <a:gd name="T5" fmla="*/ 0 h 76"/>
                  <a:gd name="T6" fmla="*/ 19 w 71"/>
                  <a:gd name="T7" fmla="*/ 3 h 76"/>
                  <a:gd name="T8" fmla="*/ 6 w 71"/>
                  <a:gd name="T9" fmla="*/ 14 h 76"/>
                  <a:gd name="T10" fmla="*/ 2 w 71"/>
                  <a:gd name="T11" fmla="*/ 21 h 76"/>
                  <a:gd name="T12" fmla="*/ 0 w 71"/>
                  <a:gd name="T13" fmla="*/ 33 h 76"/>
                  <a:gd name="T14" fmla="*/ 5 w 71"/>
                  <a:gd name="T15" fmla="*/ 44 h 76"/>
                  <a:gd name="T16" fmla="*/ 12 w 71"/>
                  <a:gd name="T17" fmla="*/ 54 h 76"/>
                  <a:gd name="T18" fmla="*/ 21 w 71"/>
                  <a:gd name="T19" fmla="*/ 63 h 76"/>
                  <a:gd name="T20" fmla="*/ 25 w 71"/>
                  <a:gd name="T21" fmla="*/ 70 h 76"/>
                  <a:gd name="T22" fmla="*/ 31 w 71"/>
                  <a:gd name="T23" fmla="*/ 75 h 76"/>
                  <a:gd name="T24" fmla="*/ 34 w 71"/>
                  <a:gd name="T25" fmla="*/ 76 h 76"/>
                  <a:gd name="T26" fmla="*/ 36 w 71"/>
                  <a:gd name="T27" fmla="*/ 76 h 76"/>
                  <a:gd name="T28" fmla="*/ 38 w 71"/>
                  <a:gd name="T29" fmla="*/ 76 h 76"/>
                  <a:gd name="T30" fmla="*/ 38 w 71"/>
                  <a:gd name="T31" fmla="*/ 76 h 76"/>
                  <a:gd name="T32" fmla="*/ 42 w 71"/>
                  <a:gd name="T33" fmla="*/ 75 h 76"/>
                  <a:gd name="T34" fmla="*/ 44 w 71"/>
                  <a:gd name="T35" fmla="*/ 72 h 76"/>
                  <a:gd name="T36" fmla="*/ 45 w 71"/>
                  <a:gd name="T37" fmla="*/ 70 h 76"/>
                  <a:gd name="T38" fmla="*/ 47 w 71"/>
                  <a:gd name="T39" fmla="*/ 72 h 76"/>
                  <a:gd name="T40" fmla="*/ 48 w 71"/>
                  <a:gd name="T41" fmla="*/ 75 h 76"/>
                  <a:gd name="T42" fmla="*/ 55 w 71"/>
                  <a:gd name="T43" fmla="*/ 73 h 76"/>
                  <a:gd name="T44" fmla="*/ 64 w 71"/>
                  <a:gd name="T45" fmla="*/ 65 h 76"/>
                  <a:gd name="T46" fmla="*/ 64 w 71"/>
                  <a:gd name="T47" fmla="*/ 59 h 76"/>
                  <a:gd name="T48" fmla="*/ 64 w 71"/>
                  <a:gd name="T49" fmla="*/ 59 h 76"/>
                  <a:gd name="T50" fmla="*/ 70 w 71"/>
                  <a:gd name="T51" fmla="*/ 53 h 76"/>
                  <a:gd name="T52" fmla="*/ 71 w 71"/>
                  <a:gd name="T53" fmla="*/ 44 h 76"/>
                  <a:gd name="T54" fmla="*/ 70 w 71"/>
                  <a:gd name="T55" fmla="*/ 29 h 76"/>
                  <a:gd name="T56" fmla="*/ 61 w 71"/>
                  <a:gd name="T57" fmla="*/ 16 h 76"/>
                  <a:gd name="T58" fmla="*/ 57 w 71"/>
                  <a:gd name="T59" fmla="*/ 8 h 76"/>
                  <a:gd name="T60" fmla="*/ 41 w 71"/>
                  <a:gd name="T61" fmla="*/ 0 h 76"/>
                  <a:gd name="T62" fmla="*/ 32 w 71"/>
                  <a:gd name="T6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1" h="76">
                    <a:moveTo>
                      <a:pt x="32" y="0"/>
                    </a:moveTo>
                    <a:lnTo>
                      <a:pt x="29" y="0"/>
                    </a:lnTo>
                    <a:lnTo>
                      <a:pt x="26" y="0"/>
                    </a:lnTo>
                    <a:lnTo>
                      <a:pt x="19" y="3"/>
                    </a:lnTo>
                    <a:lnTo>
                      <a:pt x="6" y="14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5" y="44"/>
                    </a:lnTo>
                    <a:lnTo>
                      <a:pt x="12" y="54"/>
                    </a:lnTo>
                    <a:lnTo>
                      <a:pt x="21" y="63"/>
                    </a:lnTo>
                    <a:lnTo>
                      <a:pt x="25" y="70"/>
                    </a:lnTo>
                    <a:lnTo>
                      <a:pt x="31" y="75"/>
                    </a:lnTo>
                    <a:lnTo>
                      <a:pt x="34" y="76"/>
                    </a:lnTo>
                    <a:lnTo>
                      <a:pt x="36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42" y="75"/>
                    </a:lnTo>
                    <a:lnTo>
                      <a:pt x="44" y="72"/>
                    </a:lnTo>
                    <a:lnTo>
                      <a:pt x="45" y="70"/>
                    </a:lnTo>
                    <a:lnTo>
                      <a:pt x="47" y="72"/>
                    </a:lnTo>
                    <a:lnTo>
                      <a:pt x="48" y="75"/>
                    </a:lnTo>
                    <a:lnTo>
                      <a:pt x="55" y="73"/>
                    </a:lnTo>
                    <a:lnTo>
                      <a:pt x="64" y="65"/>
                    </a:lnTo>
                    <a:lnTo>
                      <a:pt x="64" y="59"/>
                    </a:lnTo>
                    <a:lnTo>
                      <a:pt x="64" y="59"/>
                    </a:lnTo>
                    <a:lnTo>
                      <a:pt x="70" y="53"/>
                    </a:lnTo>
                    <a:lnTo>
                      <a:pt x="71" y="44"/>
                    </a:lnTo>
                    <a:lnTo>
                      <a:pt x="70" y="29"/>
                    </a:lnTo>
                    <a:lnTo>
                      <a:pt x="61" y="16"/>
                    </a:lnTo>
                    <a:lnTo>
                      <a:pt x="57" y="8"/>
                    </a:lnTo>
                    <a:lnTo>
                      <a:pt x="41" y="0"/>
                    </a:lnTo>
                    <a:lnTo>
                      <a:pt x="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43">
                <a:extLst>
                  <a:ext uri="{FF2B5EF4-FFF2-40B4-BE49-F238E27FC236}">
                    <a16:creationId xmlns:a16="http://schemas.microsoft.com/office/drawing/2014/main" id="{96B6C99F-CE37-B320-5C53-23A00F2A2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966" y="4108714"/>
                <a:ext cx="12700" cy="12700"/>
              </a:xfrm>
              <a:custGeom>
                <a:avLst/>
                <a:gdLst>
                  <a:gd name="T0" fmla="*/ 13 w 25"/>
                  <a:gd name="T1" fmla="*/ 0 h 25"/>
                  <a:gd name="T2" fmla="*/ 10 w 25"/>
                  <a:gd name="T3" fmla="*/ 0 h 25"/>
                  <a:gd name="T4" fmla="*/ 7 w 25"/>
                  <a:gd name="T5" fmla="*/ 0 h 25"/>
                  <a:gd name="T6" fmla="*/ 2 w 25"/>
                  <a:gd name="T7" fmla="*/ 3 h 25"/>
                  <a:gd name="T8" fmla="*/ 0 w 25"/>
                  <a:gd name="T9" fmla="*/ 22 h 25"/>
                  <a:gd name="T10" fmla="*/ 6 w 25"/>
                  <a:gd name="T11" fmla="*/ 25 h 25"/>
                  <a:gd name="T12" fmla="*/ 18 w 25"/>
                  <a:gd name="T13" fmla="*/ 25 h 25"/>
                  <a:gd name="T14" fmla="*/ 23 w 25"/>
                  <a:gd name="T15" fmla="*/ 20 h 25"/>
                  <a:gd name="T16" fmla="*/ 25 w 25"/>
                  <a:gd name="T17" fmla="*/ 13 h 25"/>
                  <a:gd name="T18" fmla="*/ 25 w 25"/>
                  <a:gd name="T19" fmla="*/ 10 h 25"/>
                  <a:gd name="T20" fmla="*/ 25 w 25"/>
                  <a:gd name="T21" fmla="*/ 7 h 25"/>
                  <a:gd name="T22" fmla="*/ 20 w 25"/>
                  <a:gd name="T23" fmla="*/ 2 h 25"/>
                  <a:gd name="T24" fmla="*/ 13 w 25"/>
                  <a:gd name="T2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3" y="0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2" y="3"/>
                    </a:lnTo>
                    <a:lnTo>
                      <a:pt x="0" y="22"/>
                    </a:lnTo>
                    <a:lnTo>
                      <a:pt x="6" y="25"/>
                    </a:lnTo>
                    <a:lnTo>
                      <a:pt x="18" y="25"/>
                    </a:lnTo>
                    <a:lnTo>
                      <a:pt x="23" y="20"/>
                    </a:lnTo>
                    <a:lnTo>
                      <a:pt x="25" y="13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0" y="2"/>
                    </a:lnTo>
                    <a:lnTo>
                      <a:pt x="1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Freeform 53">
                <a:extLst>
                  <a:ext uri="{FF2B5EF4-FFF2-40B4-BE49-F238E27FC236}">
                    <a16:creationId xmlns:a16="http://schemas.microsoft.com/office/drawing/2014/main" id="{21CFB836-9EB9-F3BA-5D91-6F95633ED0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3241" y="4430977"/>
                <a:ext cx="6350" cy="12700"/>
              </a:xfrm>
              <a:custGeom>
                <a:avLst/>
                <a:gdLst>
                  <a:gd name="T0" fmla="*/ 14 w 14"/>
                  <a:gd name="T1" fmla="*/ 25 h 25"/>
                  <a:gd name="T2" fmla="*/ 6 w 14"/>
                  <a:gd name="T3" fmla="*/ 19 h 25"/>
                  <a:gd name="T4" fmla="*/ 0 w 14"/>
                  <a:gd name="T5" fmla="*/ 6 h 25"/>
                  <a:gd name="T6" fmla="*/ 0 w 14"/>
                  <a:gd name="T7" fmla="*/ 0 h 25"/>
                  <a:gd name="T8" fmla="*/ 6 w 14"/>
                  <a:gd name="T9" fmla="*/ 5 h 25"/>
                  <a:gd name="T10" fmla="*/ 7 w 14"/>
                  <a:gd name="T11" fmla="*/ 9 h 25"/>
                  <a:gd name="T12" fmla="*/ 7 w 14"/>
                  <a:gd name="T13" fmla="*/ 13 h 25"/>
                  <a:gd name="T14" fmla="*/ 10 w 14"/>
                  <a:gd name="T15" fmla="*/ 19 h 25"/>
                  <a:gd name="T16" fmla="*/ 14 w 14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14" y="25"/>
                    </a:moveTo>
                    <a:lnTo>
                      <a:pt x="6" y="1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7" y="9"/>
                    </a:lnTo>
                    <a:lnTo>
                      <a:pt x="7" y="13"/>
                    </a:lnTo>
                    <a:lnTo>
                      <a:pt x="10" y="19"/>
                    </a:lnTo>
                    <a:lnTo>
                      <a:pt x="14" y="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54">
                <a:extLst>
                  <a:ext uri="{FF2B5EF4-FFF2-40B4-BE49-F238E27FC236}">
                    <a16:creationId xmlns:a16="http://schemas.microsoft.com/office/drawing/2014/main" id="{42845FF6-AF3B-1CFD-F08D-07AAE4023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0727" y="4134643"/>
                <a:ext cx="1588" cy="7938"/>
              </a:xfrm>
              <a:custGeom>
                <a:avLst/>
                <a:gdLst>
                  <a:gd name="T0" fmla="*/ 3 w 3"/>
                  <a:gd name="T1" fmla="*/ 17 h 17"/>
                  <a:gd name="T2" fmla="*/ 1 w 3"/>
                  <a:gd name="T3" fmla="*/ 17 h 17"/>
                  <a:gd name="T4" fmla="*/ 0 w 3"/>
                  <a:gd name="T5" fmla="*/ 0 h 17"/>
                  <a:gd name="T6" fmla="*/ 1 w 3"/>
                  <a:gd name="T7" fmla="*/ 9 h 17"/>
                  <a:gd name="T8" fmla="*/ 3 w 3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7">
                    <a:moveTo>
                      <a:pt x="3" y="17"/>
                    </a:moveTo>
                    <a:lnTo>
                      <a:pt x="1" y="17"/>
                    </a:lnTo>
                    <a:lnTo>
                      <a:pt x="0" y="0"/>
                    </a:lnTo>
                    <a:lnTo>
                      <a:pt x="1" y="9"/>
                    </a:lnTo>
                    <a:lnTo>
                      <a:pt x="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Rectangle 87">
                <a:extLst>
                  <a:ext uri="{FF2B5EF4-FFF2-40B4-BE49-F238E27FC236}">
                    <a16:creationId xmlns:a16="http://schemas.microsoft.com/office/drawing/2014/main" id="{423F9C9B-1F6B-40EB-2781-1F6DEF5AD2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490" y="3716602"/>
                <a:ext cx="30163" cy="223838"/>
              </a:xfrm>
              <a:prstGeom prst="rect">
                <a:avLst/>
              </a:pr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243">
                <a:extLst>
                  <a:ext uri="{FF2B5EF4-FFF2-40B4-BE49-F238E27FC236}">
                    <a16:creationId xmlns:a16="http://schemas.microsoft.com/office/drawing/2014/main" id="{82B585F1-8F1E-14CC-878D-06935F8E4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135" y="4414308"/>
                <a:ext cx="46038" cy="41275"/>
              </a:xfrm>
              <a:custGeom>
                <a:avLst/>
                <a:gdLst>
                  <a:gd name="T0" fmla="*/ 52 w 87"/>
                  <a:gd name="T1" fmla="*/ 78 h 78"/>
                  <a:gd name="T2" fmla="*/ 48 w 87"/>
                  <a:gd name="T3" fmla="*/ 78 h 78"/>
                  <a:gd name="T4" fmla="*/ 42 w 87"/>
                  <a:gd name="T5" fmla="*/ 77 h 78"/>
                  <a:gd name="T6" fmla="*/ 23 w 87"/>
                  <a:gd name="T7" fmla="*/ 70 h 78"/>
                  <a:gd name="T8" fmla="*/ 11 w 87"/>
                  <a:gd name="T9" fmla="*/ 55 h 78"/>
                  <a:gd name="T10" fmla="*/ 6 w 87"/>
                  <a:gd name="T11" fmla="*/ 49 h 78"/>
                  <a:gd name="T12" fmla="*/ 0 w 87"/>
                  <a:gd name="T13" fmla="*/ 34 h 78"/>
                  <a:gd name="T14" fmla="*/ 2 w 87"/>
                  <a:gd name="T15" fmla="*/ 25 h 78"/>
                  <a:gd name="T16" fmla="*/ 5 w 87"/>
                  <a:gd name="T17" fmla="*/ 19 h 78"/>
                  <a:gd name="T18" fmla="*/ 8 w 87"/>
                  <a:gd name="T19" fmla="*/ 12 h 78"/>
                  <a:gd name="T20" fmla="*/ 11 w 87"/>
                  <a:gd name="T21" fmla="*/ 9 h 78"/>
                  <a:gd name="T22" fmla="*/ 15 w 87"/>
                  <a:gd name="T23" fmla="*/ 8 h 78"/>
                  <a:gd name="T24" fmla="*/ 19 w 87"/>
                  <a:gd name="T25" fmla="*/ 3 h 78"/>
                  <a:gd name="T26" fmla="*/ 23 w 87"/>
                  <a:gd name="T27" fmla="*/ 0 h 78"/>
                  <a:gd name="T28" fmla="*/ 26 w 87"/>
                  <a:gd name="T29" fmla="*/ 0 h 78"/>
                  <a:gd name="T30" fmla="*/ 28 w 87"/>
                  <a:gd name="T31" fmla="*/ 0 h 78"/>
                  <a:gd name="T32" fmla="*/ 31 w 87"/>
                  <a:gd name="T33" fmla="*/ 0 h 78"/>
                  <a:gd name="T34" fmla="*/ 34 w 87"/>
                  <a:gd name="T35" fmla="*/ 2 h 78"/>
                  <a:gd name="T36" fmla="*/ 35 w 87"/>
                  <a:gd name="T37" fmla="*/ 0 h 78"/>
                  <a:gd name="T38" fmla="*/ 38 w 87"/>
                  <a:gd name="T39" fmla="*/ 0 h 78"/>
                  <a:gd name="T40" fmla="*/ 42 w 87"/>
                  <a:gd name="T41" fmla="*/ 0 h 78"/>
                  <a:gd name="T42" fmla="*/ 47 w 87"/>
                  <a:gd name="T43" fmla="*/ 3 h 78"/>
                  <a:gd name="T44" fmla="*/ 52 w 87"/>
                  <a:gd name="T45" fmla="*/ 6 h 78"/>
                  <a:gd name="T46" fmla="*/ 58 w 87"/>
                  <a:gd name="T47" fmla="*/ 12 h 78"/>
                  <a:gd name="T48" fmla="*/ 65 w 87"/>
                  <a:gd name="T49" fmla="*/ 23 h 78"/>
                  <a:gd name="T50" fmla="*/ 75 w 87"/>
                  <a:gd name="T51" fmla="*/ 34 h 78"/>
                  <a:gd name="T52" fmla="*/ 85 w 87"/>
                  <a:gd name="T53" fmla="*/ 45 h 78"/>
                  <a:gd name="T54" fmla="*/ 87 w 87"/>
                  <a:gd name="T55" fmla="*/ 58 h 78"/>
                  <a:gd name="T56" fmla="*/ 87 w 87"/>
                  <a:gd name="T57" fmla="*/ 64 h 78"/>
                  <a:gd name="T58" fmla="*/ 78 w 87"/>
                  <a:gd name="T59" fmla="*/ 74 h 78"/>
                  <a:gd name="T60" fmla="*/ 72 w 87"/>
                  <a:gd name="T61" fmla="*/ 75 h 78"/>
                  <a:gd name="T62" fmla="*/ 62 w 87"/>
                  <a:gd name="T63" fmla="*/ 78 h 78"/>
                  <a:gd name="T64" fmla="*/ 52 w 87"/>
                  <a:gd name="T6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52" y="78"/>
                    </a:moveTo>
                    <a:lnTo>
                      <a:pt x="48" y="78"/>
                    </a:lnTo>
                    <a:lnTo>
                      <a:pt x="42" y="77"/>
                    </a:lnTo>
                    <a:lnTo>
                      <a:pt x="23" y="70"/>
                    </a:lnTo>
                    <a:lnTo>
                      <a:pt x="11" y="55"/>
                    </a:lnTo>
                    <a:lnTo>
                      <a:pt x="6" y="49"/>
                    </a:lnTo>
                    <a:lnTo>
                      <a:pt x="0" y="34"/>
                    </a:lnTo>
                    <a:lnTo>
                      <a:pt x="2" y="25"/>
                    </a:lnTo>
                    <a:lnTo>
                      <a:pt x="5" y="19"/>
                    </a:lnTo>
                    <a:lnTo>
                      <a:pt x="8" y="12"/>
                    </a:lnTo>
                    <a:lnTo>
                      <a:pt x="11" y="9"/>
                    </a:lnTo>
                    <a:lnTo>
                      <a:pt x="15" y="8"/>
                    </a:lnTo>
                    <a:lnTo>
                      <a:pt x="19" y="3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5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7" y="3"/>
                    </a:lnTo>
                    <a:lnTo>
                      <a:pt x="52" y="6"/>
                    </a:lnTo>
                    <a:lnTo>
                      <a:pt x="58" y="12"/>
                    </a:lnTo>
                    <a:lnTo>
                      <a:pt x="65" y="23"/>
                    </a:lnTo>
                    <a:lnTo>
                      <a:pt x="75" y="34"/>
                    </a:lnTo>
                    <a:lnTo>
                      <a:pt x="85" y="45"/>
                    </a:lnTo>
                    <a:lnTo>
                      <a:pt x="87" y="58"/>
                    </a:lnTo>
                    <a:lnTo>
                      <a:pt x="87" y="64"/>
                    </a:lnTo>
                    <a:lnTo>
                      <a:pt x="78" y="74"/>
                    </a:lnTo>
                    <a:lnTo>
                      <a:pt x="72" y="75"/>
                    </a:lnTo>
                    <a:lnTo>
                      <a:pt x="62" y="78"/>
                    </a:lnTo>
                    <a:lnTo>
                      <a:pt x="52" y="7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244">
                <a:extLst>
                  <a:ext uri="{FF2B5EF4-FFF2-40B4-BE49-F238E27FC236}">
                    <a16:creationId xmlns:a16="http://schemas.microsoft.com/office/drawing/2014/main" id="{A660AADD-1E36-B0AB-EC55-64147B9DE4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7835" y="4423833"/>
                <a:ext cx="6350" cy="12700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6 h 25"/>
                  <a:gd name="T4" fmla="*/ 6 w 14"/>
                  <a:gd name="T5" fmla="*/ 19 h 25"/>
                  <a:gd name="T6" fmla="*/ 14 w 14"/>
                  <a:gd name="T7" fmla="*/ 25 h 25"/>
                  <a:gd name="T8" fmla="*/ 10 w 14"/>
                  <a:gd name="T9" fmla="*/ 19 h 25"/>
                  <a:gd name="T10" fmla="*/ 7 w 14"/>
                  <a:gd name="T11" fmla="*/ 13 h 25"/>
                  <a:gd name="T12" fmla="*/ 7 w 14"/>
                  <a:gd name="T13" fmla="*/ 9 h 25"/>
                  <a:gd name="T14" fmla="*/ 6 w 14"/>
                  <a:gd name="T15" fmla="*/ 5 h 25"/>
                  <a:gd name="T16" fmla="*/ 0 w 14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lnTo>
                      <a:pt x="0" y="6"/>
                    </a:lnTo>
                    <a:lnTo>
                      <a:pt x="6" y="19"/>
                    </a:lnTo>
                    <a:lnTo>
                      <a:pt x="14" y="25"/>
                    </a:lnTo>
                    <a:lnTo>
                      <a:pt x="10" y="19"/>
                    </a:lnTo>
                    <a:lnTo>
                      <a:pt x="7" y="13"/>
                    </a:lnTo>
                    <a:lnTo>
                      <a:pt x="7" y="9"/>
                    </a:lnTo>
                    <a:lnTo>
                      <a:pt x="6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Freeform 245">
                <a:extLst>
                  <a:ext uri="{FF2B5EF4-FFF2-40B4-BE49-F238E27FC236}">
                    <a16:creationId xmlns:a16="http://schemas.microsoft.com/office/drawing/2014/main" id="{3EC43D25-7ABB-3DF4-DE76-179EDBA17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7560" y="4101571"/>
                <a:ext cx="12700" cy="12700"/>
              </a:xfrm>
              <a:custGeom>
                <a:avLst/>
                <a:gdLst>
                  <a:gd name="T0" fmla="*/ 18 w 25"/>
                  <a:gd name="T1" fmla="*/ 25 h 25"/>
                  <a:gd name="T2" fmla="*/ 6 w 25"/>
                  <a:gd name="T3" fmla="*/ 25 h 25"/>
                  <a:gd name="T4" fmla="*/ 0 w 25"/>
                  <a:gd name="T5" fmla="*/ 22 h 25"/>
                  <a:gd name="T6" fmla="*/ 2 w 25"/>
                  <a:gd name="T7" fmla="*/ 3 h 25"/>
                  <a:gd name="T8" fmla="*/ 7 w 25"/>
                  <a:gd name="T9" fmla="*/ 0 h 25"/>
                  <a:gd name="T10" fmla="*/ 10 w 25"/>
                  <a:gd name="T11" fmla="*/ 0 h 25"/>
                  <a:gd name="T12" fmla="*/ 13 w 25"/>
                  <a:gd name="T13" fmla="*/ 0 h 25"/>
                  <a:gd name="T14" fmla="*/ 20 w 25"/>
                  <a:gd name="T15" fmla="*/ 2 h 25"/>
                  <a:gd name="T16" fmla="*/ 25 w 25"/>
                  <a:gd name="T17" fmla="*/ 7 h 25"/>
                  <a:gd name="T18" fmla="*/ 25 w 25"/>
                  <a:gd name="T19" fmla="*/ 10 h 25"/>
                  <a:gd name="T20" fmla="*/ 25 w 25"/>
                  <a:gd name="T21" fmla="*/ 13 h 25"/>
                  <a:gd name="T22" fmla="*/ 23 w 25"/>
                  <a:gd name="T23" fmla="*/ 20 h 25"/>
                  <a:gd name="T24" fmla="*/ 18 w 25"/>
                  <a:gd name="T2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8" y="25"/>
                    </a:moveTo>
                    <a:lnTo>
                      <a:pt x="6" y="25"/>
                    </a:lnTo>
                    <a:lnTo>
                      <a:pt x="0" y="22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20" y="2"/>
                    </a:lnTo>
                    <a:lnTo>
                      <a:pt x="25" y="7"/>
                    </a:lnTo>
                    <a:lnTo>
                      <a:pt x="25" y="10"/>
                    </a:lnTo>
                    <a:lnTo>
                      <a:pt x="25" y="13"/>
                    </a:lnTo>
                    <a:lnTo>
                      <a:pt x="23" y="20"/>
                    </a:lnTo>
                    <a:lnTo>
                      <a:pt x="18" y="25"/>
                    </a:lnTo>
                    <a:close/>
                  </a:path>
                </a:pathLst>
              </a:custGeom>
              <a:solidFill>
                <a:srgbClr val="E27D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265">
                <a:extLst>
                  <a:ext uri="{FF2B5EF4-FFF2-40B4-BE49-F238E27FC236}">
                    <a16:creationId xmlns:a16="http://schemas.microsoft.com/office/drawing/2014/main" id="{523D04FA-306A-78DB-200D-5595F130B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170" y="4420658"/>
                <a:ext cx="2760665" cy="82550"/>
              </a:xfrm>
              <a:custGeom>
                <a:avLst/>
                <a:gdLst>
                  <a:gd name="T0" fmla="*/ 5217 w 5217"/>
                  <a:gd name="T1" fmla="*/ 78 h 154"/>
                  <a:gd name="T2" fmla="*/ 5216 w 5217"/>
                  <a:gd name="T3" fmla="*/ 81 h 154"/>
                  <a:gd name="T4" fmla="*/ 5188 w 5217"/>
                  <a:gd name="T5" fmla="*/ 89 h 154"/>
                  <a:gd name="T6" fmla="*/ 5105 w 5217"/>
                  <a:gd name="T7" fmla="*/ 101 h 154"/>
                  <a:gd name="T8" fmla="*/ 4785 w 5217"/>
                  <a:gd name="T9" fmla="*/ 121 h 154"/>
                  <a:gd name="T10" fmla="*/ 4077 w 5217"/>
                  <a:gd name="T11" fmla="*/ 141 h 154"/>
                  <a:gd name="T12" fmla="*/ 3141 w 5217"/>
                  <a:gd name="T13" fmla="*/ 153 h 154"/>
                  <a:gd name="T14" fmla="*/ 2609 w 5217"/>
                  <a:gd name="T15" fmla="*/ 154 h 154"/>
                  <a:gd name="T16" fmla="*/ 2076 w 5217"/>
                  <a:gd name="T17" fmla="*/ 153 h 154"/>
                  <a:gd name="T18" fmla="*/ 1140 w 5217"/>
                  <a:gd name="T19" fmla="*/ 141 h 154"/>
                  <a:gd name="T20" fmla="*/ 432 w 5217"/>
                  <a:gd name="T21" fmla="*/ 121 h 154"/>
                  <a:gd name="T22" fmla="*/ 114 w 5217"/>
                  <a:gd name="T23" fmla="*/ 101 h 154"/>
                  <a:gd name="T24" fmla="*/ 29 w 5217"/>
                  <a:gd name="T25" fmla="*/ 89 h 154"/>
                  <a:gd name="T26" fmla="*/ 1 w 5217"/>
                  <a:gd name="T27" fmla="*/ 81 h 154"/>
                  <a:gd name="T28" fmla="*/ 0 w 5217"/>
                  <a:gd name="T29" fmla="*/ 78 h 154"/>
                  <a:gd name="T30" fmla="*/ 1 w 5217"/>
                  <a:gd name="T31" fmla="*/ 73 h 154"/>
                  <a:gd name="T32" fmla="*/ 29 w 5217"/>
                  <a:gd name="T33" fmla="*/ 66 h 154"/>
                  <a:gd name="T34" fmla="*/ 114 w 5217"/>
                  <a:gd name="T35" fmla="*/ 55 h 154"/>
                  <a:gd name="T36" fmla="*/ 432 w 5217"/>
                  <a:gd name="T37" fmla="*/ 35 h 154"/>
                  <a:gd name="T38" fmla="*/ 1140 w 5217"/>
                  <a:gd name="T39" fmla="*/ 13 h 154"/>
                  <a:gd name="T40" fmla="*/ 2076 w 5217"/>
                  <a:gd name="T41" fmla="*/ 1 h 154"/>
                  <a:gd name="T42" fmla="*/ 2609 w 5217"/>
                  <a:gd name="T43" fmla="*/ 0 h 154"/>
                  <a:gd name="T44" fmla="*/ 3141 w 5217"/>
                  <a:gd name="T45" fmla="*/ 1 h 154"/>
                  <a:gd name="T46" fmla="*/ 4077 w 5217"/>
                  <a:gd name="T47" fmla="*/ 13 h 154"/>
                  <a:gd name="T48" fmla="*/ 4785 w 5217"/>
                  <a:gd name="T49" fmla="*/ 35 h 154"/>
                  <a:gd name="T50" fmla="*/ 5105 w 5217"/>
                  <a:gd name="T51" fmla="*/ 55 h 154"/>
                  <a:gd name="T52" fmla="*/ 5188 w 5217"/>
                  <a:gd name="T53" fmla="*/ 66 h 154"/>
                  <a:gd name="T54" fmla="*/ 5216 w 5217"/>
                  <a:gd name="T55" fmla="*/ 73 h 154"/>
                  <a:gd name="T56" fmla="*/ 5217 w 5217"/>
                  <a:gd name="T57" fmla="*/ 7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17" h="154">
                    <a:moveTo>
                      <a:pt x="5217" y="78"/>
                    </a:moveTo>
                    <a:lnTo>
                      <a:pt x="5216" y="81"/>
                    </a:lnTo>
                    <a:lnTo>
                      <a:pt x="5188" y="89"/>
                    </a:lnTo>
                    <a:lnTo>
                      <a:pt x="5105" y="101"/>
                    </a:lnTo>
                    <a:lnTo>
                      <a:pt x="4785" y="121"/>
                    </a:lnTo>
                    <a:lnTo>
                      <a:pt x="4077" y="141"/>
                    </a:lnTo>
                    <a:lnTo>
                      <a:pt x="3141" y="153"/>
                    </a:lnTo>
                    <a:lnTo>
                      <a:pt x="2609" y="154"/>
                    </a:lnTo>
                    <a:lnTo>
                      <a:pt x="2076" y="153"/>
                    </a:lnTo>
                    <a:lnTo>
                      <a:pt x="1140" y="141"/>
                    </a:lnTo>
                    <a:lnTo>
                      <a:pt x="432" y="121"/>
                    </a:lnTo>
                    <a:lnTo>
                      <a:pt x="114" y="101"/>
                    </a:lnTo>
                    <a:lnTo>
                      <a:pt x="29" y="89"/>
                    </a:lnTo>
                    <a:lnTo>
                      <a:pt x="1" y="81"/>
                    </a:lnTo>
                    <a:lnTo>
                      <a:pt x="0" y="78"/>
                    </a:lnTo>
                    <a:lnTo>
                      <a:pt x="1" y="73"/>
                    </a:lnTo>
                    <a:lnTo>
                      <a:pt x="29" y="66"/>
                    </a:lnTo>
                    <a:lnTo>
                      <a:pt x="114" y="55"/>
                    </a:lnTo>
                    <a:lnTo>
                      <a:pt x="432" y="35"/>
                    </a:lnTo>
                    <a:lnTo>
                      <a:pt x="1140" y="13"/>
                    </a:lnTo>
                    <a:lnTo>
                      <a:pt x="2076" y="1"/>
                    </a:lnTo>
                    <a:lnTo>
                      <a:pt x="2609" y="0"/>
                    </a:lnTo>
                    <a:lnTo>
                      <a:pt x="3141" y="1"/>
                    </a:lnTo>
                    <a:lnTo>
                      <a:pt x="4077" y="13"/>
                    </a:lnTo>
                    <a:lnTo>
                      <a:pt x="4785" y="35"/>
                    </a:lnTo>
                    <a:lnTo>
                      <a:pt x="5105" y="55"/>
                    </a:lnTo>
                    <a:lnTo>
                      <a:pt x="5188" y="66"/>
                    </a:lnTo>
                    <a:lnTo>
                      <a:pt x="5216" y="73"/>
                    </a:lnTo>
                    <a:lnTo>
                      <a:pt x="5217" y="78"/>
                    </a:lnTo>
                    <a:close/>
                  </a:path>
                </a:pathLst>
              </a:custGeom>
              <a:solidFill>
                <a:srgbClr val="F263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Rectangle 266">
                <a:extLst>
                  <a:ext uri="{FF2B5EF4-FFF2-40B4-BE49-F238E27FC236}">
                    <a16:creationId xmlns:a16="http://schemas.microsoft.com/office/drawing/2014/main" id="{31A77648-1DC6-DD4E-BF0B-2127913AA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9758" y="3863446"/>
                <a:ext cx="2489202" cy="347663"/>
              </a:xfrm>
              <a:prstGeom prst="rect">
                <a:avLst/>
              </a:prstGeom>
              <a:solidFill>
                <a:srgbClr val="3423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267">
                <a:extLst>
                  <a:ext uri="{FF2B5EF4-FFF2-40B4-BE49-F238E27FC236}">
                    <a16:creationId xmlns:a16="http://schemas.microsoft.com/office/drawing/2014/main" id="{B3EAEC37-A115-00A6-12B9-53667D621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883" y="2655358"/>
                <a:ext cx="2751140" cy="1592263"/>
              </a:xfrm>
              <a:custGeom>
                <a:avLst/>
                <a:gdLst>
                  <a:gd name="T0" fmla="*/ 16 w 5198"/>
                  <a:gd name="T1" fmla="*/ 2690 h 3011"/>
                  <a:gd name="T2" fmla="*/ 6 w 5198"/>
                  <a:gd name="T3" fmla="*/ 2465 h 3011"/>
                  <a:gd name="T4" fmla="*/ 253 w 5198"/>
                  <a:gd name="T5" fmla="*/ 1591 h 3011"/>
                  <a:gd name="T6" fmla="*/ 338 w 5198"/>
                  <a:gd name="T7" fmla="*/ 1393 h 3011"/>
                  <a:gd name="T8" fmla="*/ 472 w 5198"/>
                  <a:gd name="T9" fmla="*/ 1309 h 3011"/>
                  <a:gd name="T10" fmla="*/ 651 w 5198"/>
                  <a:gd name="T11" fmla="*/ 1201 h 3011"/>
                  <a:gd name="T12" fmla="*/ 719 w 5198"/>
                  <a:gd name="T13" fmla="*/ 1094 h 3011"/>
                  <a:gd name="T14" fmla="*/ 971 w 5198"/>
                  <a:gd name="T15" fmla="*/ 426 h 3011"/>
                  <a:gd name="T16" fmla="*/ 933 w 5198"/>
                  <a:gd name="T17" fmla="*/ 289 h 3011"/>
                  <a:gd name="T18" fmla="*/ 844 w 5198"/>
                  <a:gd name="T19" fmla="*/ 225 h 3011"/>
                  <a:gd name="T20" fmla="*/ 839 w 5198"/>
                  <a:gd name="T21" fmla="*/ 187 h 3011"/>
                  <a:gd name="T22" fmla="*/ 999 w 5198"/>
                  <a:gd name="T23" fmla="*/ 130 h 3011"/>
                  <a:gd name="T24" fmla="*/ 1155 w 5198"/>
                  <a:gd name="T25" fmla="*/ 99 h 3011"/>
                  <a:gd name="T26" fmla="*/ 1369 w 5198"/>
                  <a:gd name="T27" fmla="*/ 12 h 3011"/>
                  <a:gd name="T28" fmla="*/ 2055 w 5198"/>
                  <a:gd name="T29" fmla="*/ 0 h 3011"/>
                  <a:gd name="T30" fmla="*/ 3423 w 5198"/>
                  <a:gd name="T31" fmla="*/ 13 h 3011"/>
                  <a:gd name="T32" fmla="*/ 3627 w 5198"/>
                  <a:gd name="T33" fmla="*/ 125 h 3011"/>
                  <a:gd name="T34" fmla="*/ 3466 w 5198"/>
                  <a:gd name="T35" fmla="*/ 217 h 3011"/>
                  <a:gd name="T36" fmla="*/ 3416 w 5198"/>
                  <a:gd name="T37" fmla="*/ 330 h 3011"/>
                  <a:gd name="T38" fmla="*/ 3678 w 5198"/>
                  <a:gd name="T39" fmla="*/ 1207 h 3011"/>
                  <a:gd name="T40" fmla="*/ 3786 w 5198"/>
                  <a:gd name="T41" fmla="*/ 1283 h 3011"/>
                  <a:gd name="T42" fmla="*/ 3993 w 5198"/>
                  <a:gd name="T43" fmla="*/ 1312 h 3011"/>
                  <a:gd name="T44" fmla="*/ 5122 w 5198"/>
                  <a:gd name="T45" fmla="*/ 1814 h 3011"/>
                  <a:gd name="T46" fmla="*/ 5198 w 5198"/>
                  <a:gd name="T47" fmla="*/ 1940 h 3011"/>
                  <a:gd name="T48" fmla="*/ 5198 w 5198"/>
                  <a:gd name="T49" fmla="*/ 2799 h 3011"/>
                  <a:gd name="T50" fmla="*/ 5151 w 5198"/>
                  <a:gd name="T51" fmla="*/ 2907 h 3011"/>
                  <a:gd name="T52" fmla="*/ 4939 w 5198"/>
                  <a:gd name="T53" fmla="*/ 3002 h 3011"/>
                  <a:gd name="T54" fmla="*/ 4853 w 5198"/>
                  <a:gd name="T55" fmla="*/ 2867 h 3011"/>
                  <a:gd name="T56" fmla="*/ 4715 w 5198"/>
                  <a:gd name="T57" fmla="*/ 2557 h 3011"/>
                  <a:gd name="T58" fmla="*/ 4560 w 5198"/>
                  <a:gd name="T59" fmla="*/ 2428 h 3011"/>
                  <a:gd name="T60" fmla="*/ 4375 w 5198"/>
                  <a:gd name="T61" fmla="*/ 2388 h 3011"/>
                  <a:gd name="T62" fmla="*/ 4140 w 5198"/>
                  <a:gd name="T63" fmla="*/ 2428 h 3011"/>
                  <a:gd name="T64" fmla="*/ 3950 w 5198"/>
                  <a:gd name="T65" fmla="*/ 2557 h 3011"/>
                  <a:gd name="T66" fmla="*/ 3829 w 5198"/>
                  <a:gd name="T67" fmla="*/ 2758 h 3011"/>
                  <a:gd name="T68" fmla="*/ 3776 w 5198"/>
                  <a:gd name="T69" fmla="*/ 3011 h 3011"/>
                  <a:gd name="T70" fmla="*/ 1459 w 5198"/>
                  <a:gd name="T71" fmla="*/ 2867 h 3011"/>
                  <a:gd name="T72" fmla="*/ 1359 w 5198"/>
                  <a:gd name="T73" fmla="*/ 2612 h 3011"/>
                  <a:gd name="T74" fmla="*/ 1217 w 5198"/>
                  <a:gd name="T75" fmla="*/ 2462 h 3011"/>
                  <a:gd name="T76" fmla="*/ 991 w 5198"/>
                  <a:gd name="T77" fmla="*/ 2388 h 3011"/>
                  <a:gd name="T78" fmla="*/ 808 w 5198"/>
                  <a:gd name="T79" fmla="*/ 2401 h 3011"/>
                  <a:gd name="T80" fmla="*/ 605 w 5198"/>
                  <a:gd name="T81" fmla="*/ 2507 h 3011"/>
                  <a:gd name="T82" fmla="*/ 433 w 5198"/>
                  <a:gd name="T83" fmla="*/ 2758 h 3011"/>
                  <a:gd name="T84" fmla="*/ 367 w 5198"/>
                  <a:gd name="T85" fmla="*/ 3011 h 3011"/>
                  <a:gd name="T86" fmla="*/ 266 w 5198"/>
                  <a:gd name="T87" fmla="*/ 2992 h 3011"/>
                  <a:gd name="T88" fmla="*/ 99 w 5198"/>
                  <a:gd name="T89" fmla="*/ 2873 h 3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98" h="3011">
                    <a:moveTo>
                      <a:pt x="65" y="2837"/>
                    </a:moveTo>
                    <a:lnTo>
                      <a:pt x="55" y="2818"/>
                    </a:lnTo>
                    <a:lnTo>
                      <a:pt x="16" y="2690"/>
                    </a:lnTo>
                    <a:lnTo>
                      <a:pt x="0" y="2572"/>
                    </a:lnTo>
                    <a:lnTo>
                      <a:pt x="1" y="2504"/>
                    </a:lnTo>
                    <a:lnTo>
                      <a:pt x="6" y="2465"/>
                    </a:lnTo>
                    <a:lnTo>
                      <a:pt x="32" y="2344"/>
                    </a:lnTo>
                    <a:lnTo>
                      <a:pt x="95" y="2104"/>
                    </a:lnTo>
                    <a:lnTo>
                      <a:pt x="253" y="1591"/>
                    </a:lnTo>
                    <a:lnTo>
                      <a:pt x="288" y="1486"/>
                    </a:lnTo>
                    <a:lnTo>
                      <a:pt x="289" y="1472"/>
                    </a:lnTo>
                    <a:lnTo>
                      <a:pt x="338" y="1393"/>
                    </a:lnTo>
                    <a:lnTo>
                      <a:pt x="393" y="1348"/>
                    </a:lnTo>
                    <a:lnTo>
                      <a:pt x="442" y="1321"/>
                    </a:lnTo>
                    <a:lnTo>
                      <a:pt x="472" y="1309"/>
                    </a:lnTo>
                    <a:lnTo>
                      <a:pt x="492" y="1300"/>
                    </a:lnTo>
                    <a:lnTo>
                      <a:pt x="598" y="1244"/>
                    </a:lnTo>
                    <a:lnTo>
                      <a:pt x="651" y="1201"/>
                    </a:lnTo>
                    <a:lnTo>
                      <a:pt x="681" y="1166"/>
                    </a:lnTo>
                    <a:lnTo>
                      <a:pt x="691" y="1148"/>
                    </a:lnTo>
                    <a:lnTo>
                      <a:pt x="719" y="1094"/>
                    </a:lnTo>
                    <a:lnTo>
                      <a:pt x="805" y="877"/>
                    </a:lnTo>
                    <a:lnTo>
                      <a:pt x="943" y="504"/>
                    </a:lnTo>
                    <a:lnTo>
                      <a:pt x="971" y="426"/>
                    </a:lnTo>
                    <a:lnTo>
                      <a:pt x="972" y="406"/>
                    </a:lnTo>
                    <a:lnTo>
                      <a:pt x="952" y="323"/>
                    </a:lnTo>
                    <a:lnTo>
                      <a:pt x="933" y="289"/>
                    </a:lnTo>
                    <a:lnTo>
                      <a:pt x="906" y="258"/>
                    </a:lnTo>
                    <a:lnTo>
                      <a:pt x="868" y="233"/>
                    </a:lnTo>
                    <a:lnTo>
                      <a:pt x="844" y="225"/>
                    </a:lnTo>
                    <a:lnTo>
                      <a:pt x="841" y="222"/>
                    </a:lnTo>
                    <a:lnTo>
                      <a:pt x="834" y="202"/>
                    </a:lnTo>
                    <a:lnTo>
                      <a:pt x="839" y="187"/>
                    </a:lnTo>
                    <a:lnTo>
                      <a:pt x="848" y="180"/>
                    </a:lnTo>
                    <a:lnTo>
                      <a:pt x="884" y="164"/>
                    </a:lnTo>
                    <a:lnTo>
                      <a:pt x="999" y="130"/>
                    </a:lnTo>
                    <a:lnTo>
                      <a:pt x="1091" y="112"/>
                    </a:lnTo>
                    <a:lnTo>
                      <a:pt x="1139" y="108"/>
                    </a:lnTo>
                    <a:lnTo>
                      <a:pt x="1155" y="99"/>
                    </a:lnTo>
                    <a:lnTo>
                      <a:pt x="1248" y="52"/>
                    </a:lnTo>
                    <a:lnTo>
                      <a:pt x="1329" y="22"/>
                    </a:lnTo>
                    <a:lnTo>
                      <a:pt x="1369" y="12"/>
                    </a:lnTo>
                    <a:lnTo>
                      <a:pt x="1404" y="7"/>
                    </a:lnTo>
                    <a:lnTo>
                      <a:pt x="1594" y="1"/>
                    </a:lnTo>
                    <a:lnTo>
                      <a:pt x="2055" y="0"/>
                    </a:lnTo>
                    <a:lnTo>
                      <a:pt x="3162" y="9"/>
                    </a:lnTo>
                    <a:lnTo>
                      <a:pt x="3403" y="12"/>
                    </a:lnTo>
                    <a:lnTo>
                      <a:pt x="3423" y="13"/>
                    </a:lnTo>
                    <a:lnTo>
                      <a:pt x="3532" y="50"/>
                    </a:lnTo>
                    <a:lnTo>
                      <a:pt x="3593" y="91"/>
                    </a:lnTo>
                    <a:lnTo>
                      <a:pt x="3627" y="125"/>
                    </a:lnTo>
                    <a:lnTo>
                      <a:pt x="3643" y="147"/>
                    </a:lnTo>
                    <a:lnTo>
                      <a:pt x="3478" y="215"/>
                    </a:lnTo>
                    <a:lnTo>
                      <a:pt x="3466" y="217"/>
                    </a:lnTo>
                    <a:lnTo>
                      <a:pt x="3424" y="255"/>
                    </a:lnTo>
                    <a:lnTo>
                      <a:pt x="3414" y="295"/>
                    </a:lnTo>
                    <a:lnTo>
                      <a:pt x="3416" y="330"/>
                    </a:lnTo>
                    <a:lnTo>
                      <a:pt x="3421" y="351"/>
                    </a:lnTo>
                    <a:lnTo>
                      <a:pt x="3565" y="838"/>
                    </a:lnTo>
                    <a:lnTo>
                      <a:pt x="3678" y="1207"/>
                    </a:lnTo>
                    <a:lnTo>
                      <a:pt x="3681" y="1211"/>
                    </a:lnTo>
                    <a:lnTo>
                      <a:pt x="3722" y="1249"/>
                    </a:lnTo>
                    <a:lnTo>
                      <a:pt x="3786" y="1283"/>
                    </a:lnTo>
                    <a:lnTo>
                      <a:pt x="3842" y="1302"/>
                    </a:lnTo>
                    <a:lnTo>
                      <a:pt x="3911" y="1312"/>
                    </a:lnTo>
                    <a:lnTo>
                      <a:pt x="3993" y="1312"/>
                    </a:lnTo>
                    <a:lnTo>
                      <a:pt x="4041" y="1305"/>
                    </a:lnTo>
                    <a:lnTo>
                      <a:pt x="5111" y="1810"/>
                    </a:lnTo>
                    <a:lnTo>
                      <a:pt x="5122" y="1814"/>
                    </a:lnTo>
                    <a:lnTo>
                      <a:pt x="5171" y="1862"/>
                    </a:lnTo>
                    <a:lnTo>
                      <a:pt x="5191" y="1904"/>
                    </a:lnTo>
                    <a:lnTo>
                      <a:pt x="5198" y="1940"/>
                    </a:lnTo>
                    <a:lnTo>
                      <a:pt x="5198" y="1961"/>
                    </a:lnTo>
                    <a:lnTo>
                      <a:pt x="5198" y="2794"/>
                    </a:lnTo>
                    <a:lnTo>
                      <a:pt x="5198" y="2799"/>
                    </a:lnTo>
                    <a:lnTo>
                      <a:pt x="5193" y="2837"/>
                    </a:lnTo>
                    <a:lnTo>
                      <a:pt x="5178" y="2870"/>
                    </a:lnTo>
                    <a:lnTo>
                      <a:pt x="5151" y="2907"/>
                    </a:lnTo>
                    <a:lnTo>
                      <a:pt x="5105" y="2943"/>
                    </a:lnTo>
                    <a:lnTo>
                      <a:pt x="5036" y="2977"/>
                    </a:lnTo>
                    <a:lnTo>
                      <a:pt x="4939" y="3002"/>
                    </a:lnTo>
                    <a:lnTo>
                      <a:pt x="4877" y="3011"/>
                    </a:lnTo>
                    <a:lnTo>
                      <a:pt x="4876" y="2991"/>
                    </a:lnTo>
                    <a:lnTo>
                      <a:pt x="4853" y="2867"/>
                    </a:lnTo>
                    <a:lnTo>
                      <a:pt x="4821" y="2758"/>
                    </a:lnTo>
                    <a:lnTo>
                      <a:pt x="4769" y="2641"/>
                    </a:lnTo>
                    <a:lnTo>
                      <a:pt x="4715" y="2557"/>
                    </a:lnTo>
                    <a:lnTo>
                      <a:pt x="4670" y="2507"/>
                    </a:lnTo>
                    <a:lnTo>
                      <a:pt x="4619" y="2464"/>
                    </a:lnTo>
                    <a:lnTo>
                      <a:pt x="4560" y="2428"/>
                    </a:lnTo>
                    <a:lnTo>
                      <a:pt x="4493" y="2402"/>
                    </a:lnTo>
                    <a:lnTo>
                      <a:pt x="4416" y="2389"/>
                    </a:lnTo>
                    <a:lnTo>
                      <a:pt x="4375" y="2388"/>
                    </a:lnTo>
                    <a:lnTo>
                      <a:pt x="4321" y="2389"/>
                    </a:lnTo>
                    <a:lnTo>
                      <a:pt x="4225" y="2402"/>
                    </a:lnTo>
                    <a:lnTo>
                      <a:pt x="4140" y="2428"/>
                    </a:lnTo>
                    <a:lnTo>
                      <a:pt x="4067" y="2464"/>
                    </a:lnTo>
                    <a:lnTo>
                      <a:pt x="4003" y="2507"/>
                    </a:lnTo>
                    <a:lnTo>
                      <a:pt x="3950" y="2557"/>
                    </a:lnTo>
                    <a:lnTo>
                      <a:pt x="3907" y="2612"/>
                    </a:lnTo>
                    <a:lnTo>
                      <a:pt x="3871" y="2670"/>
                    </a:lnTo>
                    <a:lnTo>
                      <a:pt x="3829" y="2758"/>
                    </a:lnTo>
                    <a:lnTo>
                      <a:pt x="3796" y="2867"/>
                    </a:lnTo>
                    <a:lnTo>
                      <a:pt x="3776" y="2991"/>
                    </a:lnTo>
                    <a:lnTo>
                      <a:pt x="3776" y="3011"/>
                    </a:lnTo>
                    <a:lnTo>
                      <a:pt x="1476" y="3011"/>
                    </a:lnTo>
                    <a:lnTo>
                      <a:pt x="1476" y="2991"/>
                    </a:lnTo>
                    <a:lnTo>
                      <a:pt x="1459" y="2867"/>
                    </a:lnTo>
                    <a:lnTo>
                      <a:pt x="1428" y="2758"/>
                    </a:lnTo>
                    <a:lnTo>
                      <a:pt x="1391" y="2670"/>
                    </a:lnTo>
                    <a:lnTo>
                      <a:pt x="1359" y="2612"/>
                    </a:lnTo>
                    <a:lnTo>
                      <a:pt x="1320" y="2556"/>
                    </a:lnTo>
                    <a:lnTo>
                      <a:pt x="1273" y="2507"/>
                    </a:lnTo>
                    <a:lnTo>
                      <a:pt x="1217" y="2462"/>
                    </a:lnTo>
                    <a:lnTo>
                      <a:pt x="1152" y="2426"/>
                    </a:lnTo>
                    <a:lnTo>
                      <a:pt x="1077" y="2401"/>
                    </a:lnTo>
                    <a:lnTo>
                      <a:pt x="991" y="2388"/>
                    </a:lnTo>
                    <a:lnTo>
                      <a:pt x="943" y="2386"/>
                    </a:lnTo>
                    <a:lnTo>
                      <a:pt x="896" y="2388"/>
                    </a:lnTo>
                    <a:lnTo>
                      <a:pt x="808" y="2401"/>
                    </a:lnTo>
                    <a:lnTo>
                      <a:pt x="731" y="2426"/>
                    </a:lnTo>
                    <a:lnTo>
                      <a:pt x="664" y="2462"/>
                    </a:lnTo>
                    <a:lnTo>
                      <a:pt x="605" y="2507"/>
                    </a:lnTo>
                    <a:lnTo>
                      <a:pt x="554" y="2556"/>
                    </a:lnTo>
                    <a:lnTo>
                      <a:pt x="492" y="2640"/>
                    </a:lnTo>
                    <a:lnTo>
                      <a:pt x="433" y="2758"/>
                    </a:lnTo>
                    <a:lnTo>
                      <a:pt x="396" y="2867"/>
                    </a:lnTo>
                    <a:lnTo>
                      <a:pt x="369" y="2991"/>
                    </a:lnTo>
                    <a:lnTo>
                      <a:pt x="367" y="3011"/>
                    </a:lnTo>
                    <a:lnTo>
                      <a:pt x="364" y="3011"/>
                    </a:lnTo>
                    <a:lnTo>
                      <a:pt x="323" y="3011"/>
                    </a:lnTo>
                    <a:lnTo>
                      <a:pt x="266" y="2992"/>
                    </a:lnTo>
                    <a:lnTo>
                      <a:pt x="219" y="2968"/>
                    </a:lnTo>
                    <a:lnTo>
                      <a:pt x="163" y="2929"/>
                    </a:lnTo>
                    <a:lnTo>
                      <a:pt x="99" y="2873"/>
                    </a:lnTo>
                    <a:lnTo>
                      <a:pt x="65" y="2837"/>
                    </a:lnTo>
                    <a:close/>
                  </a:path>
                </a:pathLst>
              </a:custGeom>
              <a:solidFill>
                <a:srgbClr val="FAB7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268">
                <a:extLst>
                  <a:ext uri="{FF2B5EF4-FFF2-40B4-BE49-F238E27FC236}">
                    <a16:creationId xmlns:a16="http://schemas.microsoft.com/office/drawing/2014/main" id="{65AB2B46-A7EE-0CA6-515D-112B987D23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796" y="3422121"/>
                <a:ext cx="2101852" cy="98425"/>
              </a:xfrm>
              <a:custGeom>
                <a:avLst/>
                <a:gdLst>
                  <a:gd name="T0" fmla="*/ 3974 w 3974"/>
                  <a:gd name="T1" fmla="*/ 187 h 187"/>
                  <a:gd name="T2" fmla="*/ 0 w 3974"/>
                  <a:gd name="T3" fmla="*/ 187 h 187"/>
                  <a:gd name="T4" fmla="*/ 53 w 3974"/>
                  <a:gd name="T5" fmla="*/ 0 h 187"/>
                  <a:gd name="T6" fmla="*/ 3568 w 3974"/>
                  <a:gd name="T7" fmla="*/ 0 h 187"/>
                  <a:gd name="T8" fmla="*/ 3974 w 3974"/>
                  <a:gd name="T9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74" h="187">
                    <a:moveTo>
                      <a:pt x="3974" y="187"/>
                    </a:moveTo>
                    <a:lnTo>
                      <a:pt x="0" y="187"/>
                    </a:lnTo>
                    <a:lnTo>
                      <a:pt x="53" y="0"/>
                    </a:lnTo>
                    <a:lnTo>
                      <a:pt x="3568" y="0"/>
                    </a:lnTo>
                    <a:lnTo>
                      <a:pt x="3974" y="187"/>
                    </a:lnTo>
                    <a:close/>
                  </a:path>
                </a:pathLst>
              </a:custGeom>
              <a:solidFill>
                <a:srgbClr val="F9F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269">
                <a:extLst>
                  <a:ext uri="{FF2B5EF4-FFF2-40B4-BE49-F238E27FC236}">
                    <a16:creationId xmlns:a16="http://schemas.microsoft.com/office/drawing/2014/main" id="{3F4C5B03-AA0B-0DD3-CD7D-7070F06AA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958" y="2776008"/>
                <a:ext cx="295275" cy="585788"/>
              </a:xfrm>
              <a:custGeom>
                <a:avLst/>
                <a:gdLst>
                  <a:gd name="T0" fmla="*/ 448 w 560"/>
                  <a:gd name="T1" fmla="*/ 0 h 1106"/>
                  <a:gd name="T2" fmla="*/ 0 w 560"/>
                  <a:gd name="T3" fmla="*/ 1106 h 1106"/>
                  <a:gd name="T4" fmla="*/ 27 w 560"/>
                  <a:gd name="T5" fmla="*/ 1096 h 1106"/>
                  <a:gd name="T6" fmla="*/ 167 w 560"/>
                  <a:gd name="T7" fmla="*/ 1029 h 1106"/>
                  <a:gd name="T8" fmla="*/ 230 w 560"/>
                  <a:gd name="T9" fmla="*/ 983 h 1106"/>
                  <a:gd name="T10" fmla="*/ 262 w 560"/>
                  <a:gd name="T11" fmla="*/ 949 h 1106"/>
                  <a:gd name="T12" fmla="*/ 272 w 560"/>
                  <a:gd name="T13" fmla="*/ 931 h 1106"/>
                  <a:gd name="T14" fmla="*/ 438 w 560"/>
                  <a:gd name="T15" fmla="*/ 516 h 1106"/>
                  <a:gd name="T16" fmla="*/ 559 w 560"/>
                  <a:gd name="T17" fmla="*/ 196 h 1106"/>
                  <a:gd name="T18" fmla="*/ 560 w 560"/>
                  <a:gd name="T19" fmla="*/ 176 h 1106"/>
                  <a:gd name="T20" fmla="*/ 543 w 560"/>
                  <a:gd name="T21" fmla="*/ 94 h 1106"/>
                  <a:gd name="T22" fmla="*/ 527 w 560"/>
                  <a:gd name="T23" fmla="*/ 61 h 1106"/>
                  <a:gd name="T24" fmla="*/ 504 w 560"/>
                  <a:gd name="T25" fmla="*/ 31 h 1106"/>
                  <a:gd name="T26" fmla="*/ 469 w 560"/>
                  <a:gd name="T27" fmla="*/ 8 h 1106"/>
                  <a:gd name="T28" fmla="*/ 448 w 560"/>
                  <a:gd name="T29" fmla="*/ 0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60" h="1106">
                    <a:moveTo>
                      <a:pt x="448" y="0"/>
                    </a:moveTo>
                    <a:lnTo>
                      <a:pt x="0" y="1106"/>
                    </a:lnTo>
                    <a:lnTo>
                      <a:pt x="27" y="1096"/>
                    </a:lnTo>
                    <a:lnTo>
                      <a:pt x="167" y="1029"/>
                    </a:lnTo>
                    <a:lnTo>
                      <a:pt x="230" y="983"/>
                    </a:lnTo>
                    <a:lnTo>
                      <a:pt x="262" y="949"/>
                    </a:lnTo>
                    <a:lnTo>
                      <a:pt x="272" y="931"/>
                    </a:lnTo>
                    <a:lnTo>
                      <a:pt x="438" y="516"/>
                    </a:lnTo>
                    <a:lnTo>
                      <a:pt x="559" y="196"/>
                    </a:lnTo>
                    <a:lnTo>
                      <a:pt x="560" y="176"/>
                    </a:lnTo>
                    <a:lnTo>
                      <a:pt x="543" y="94"/>
                    </a:lnTo>
                    <a:lnTo>
                      <a:pt x="527" y="61"/>
                    </a:lnTo>
                    <a:lnTo>
                      <a:pt x="504" y="31"/>
                    </a:lnTo>
                    <a:lnTo>
                      <a:pt x="469" y="8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Freeform 270">
                <a:extLst>
                  <a:ext uri="{FF2B5EF4-FFF2-40B4-BE49-F238E27FC236}">
                    <a16:creationId xmlns:a16="http://schemas.microsoft.com/office/drawing/2014/main" id="{EE3787F2-EFC3-33E3-4B4A-D96B99549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946" y="2791883"/>
                <a:ext cx="528638" cy="530225"/>
              </a:xfrm>
              <a:custGeom>
                <a:avLst/>
                <a:gdLst>
                  <a:gd name="T0" fmla="*/ 130 w 1001"/>
                  <a:gd name="T1" fmla="*/ 1001 h 1001"/>
                  <a:gd name="T2" fmla="*/ 915 w 1001"/>
                  <a:gd name="T3" fmla="*/ 1001 h 1001"/>
                  <a:gd name="T4" fmla="*/ 925 w 1001"/>
                  <a:gd name="T5" fmla="*/ 1000 h 1001"/>
                  <a:gd name="T6" fmla="*/ 974 w 1001"/>
                  <a:gd name="T7" fmla="*/ 975 h 1001"/>
                  <a:gd name="T8" fmla="*/ 992 w 1001"/>
                  <a:gd name="T9" fmla="*/ 946 h 1001"/>
                  <a:gd name="T10" fmla="*/ 1000 w 1001"/>
                  <a:gd name="T11" fmla="*/ 919 h 1001"/>
                  <a:gd name="T12" fmla="*/ 1001 w 1001"/>
                  <a:gd name="T13" fmla="*/ 903 h 1001"/>
                  <a:gd name="T14" fmla="*/ 981 w 1001"/>
                  <a:gd name="T15" fmla="*/ 435 h 1001"/>
                  <a:gd name="T16" fmla="*/ 959 w 1001"/>
                  <a:gd name="T17" fmla="*/ 59 h 1001"/>
                  <a:gd name="T18" fmla="*/ 959 w 1001"/>
                  <a:gd name="T19" fmla="*/ 52 h 1001"/>
                  <a:gd name="T20" fmla="*/ 942 w 1001"/>
                  <a:gd name="T21" fmla="*/ 18 h 1001"/>
                  <a:gd name="T22" fmla="*/ 915 w 1001"/>
                  <a:gd name="T23" fmla="*/ 2 h 1001"/>
                  <a:gd name="T24" fmla="*/ 892 w 1001"/>
                  <a:gd name="T25" fmla="*/ 0 h 1001"/>
                  <a:gd name="T26" fmla="*/ 448 w 1001"/>
                  <a:gd name="T27" fmla="*/ 0 h 1001"/>
                  <a:gd name="T28" fmla="*/ 444 w 1001"/>
                  <a:gd name="T29" fmla="*/ 0 h 1001"/>
                  <a:gd name="T30" fmla="*/ 399 w 1001"/>
                  <a:gd name="T31" fmla="*/ 10 h 1001"/>
                  <a:gd name="T32" fmla="*/ 349 w 1001"/>
                  <a:gd name="T33" fmla="*/ 38 h 1001"/>
                  <a:gd name="T34" fmla="*/ 311 w 1001"/>
                  <a:gd name="T35" fmla="*/ 69 h 1001"/>
                  <a:gd name="T36" fmla="*/ 275 w 1001"/>
                  <a:gd name="T37" fmla="*/ 114 h 1001"/>
                  <a:gd name="T38" fmla="*/ 241 w 1001"/>
                  <a:gd name="T39" fmla="*/ 176 h 1001"/>
                  <a:gd name="T40" fmla="*/ 225 w 1001"/>
                  <a:gd name="T41" fmla="*/ 215 h 1001"/>
                  <a:gd name="T42" fmla="*/ 76 w 1001"/>
                  <a:gd name="T43" fmla="*/ 654 h 1001"/>
                  <a:gd name="T44" fmla="*/ 6 w 1001"/>
                  <a:gd name="T45" fmla="*/ 882 h 1001"/>
                  <a:gd name="T46" fmla="*/ 4 w 1001"/>
                  <a:gd name="T47" fmla="*/ 886 h 1001"/>
                  <a:gd name="T48" fmla="*/ 0 w 1001"/>
                  <a:gd name="T49" fmla="*/ 919 h 1001"/>
                  <a:gd name="T50" fmla="*/ 10 w 1001"/>
                  <a:gd name="T51" fmla="*/ 952 h 1001"/>
                  <a:gd name="T52" fmla="*/ 26 w 1001"/>
                  <a:gd name="T53" fmla="*/ 974 h 1001"/>
                  <a:gd name="T54" fmla="*/ 55 w 1001"/>
                  <a:gd name="T55" fmla="*/ 990 h 1001"/>
                  <a:gd name="T56" fmla="*/ 100 w 1001"/>
                  <a:gd name="T57" fmla="*/ 1000 h 1001"/>
                  <a:gd name="T58" fmla="*/ 130 w 1001"/>
                  <a:gd name="T59" fmla="*/ 1001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01" h="1001">
                    <a:moveTo>
                      <a:pt x="130" y="1001"/>
                    </a:moveTo>
                    <a:lnTo>
                      <a:pt x="915" y="1001"/>
                    </a:lnTo>
                    <a:lnTo>
                      <a:pt x="925" y="1000"/>
                    </a:lnTo>
                    <a:lnTo>
                      <a:pt x="974" y="975"/>
                    </a:lnTo>
                    <a:lnTo>
                      <a:pt x="992" y="946"/>
                    </a:lnTo>
                    <a:lnTo>
                      <a:pt x="1000" y="919"/>
                    </a:lnTo>
                    <a:lnTo>
                      <a:pt x="1001" y="903"/>
                    </a:lnTo>
                    <a:lnTo>
                      <a:pt x="981" y="435"/>
                    </a:lnTo>
                    <a:lnTo>
                      <a:pt x="959" y="59"/>
                    </a:lnTo>
                    <a:lnTo>
                      <a:pt x="959" y="52"/>
                    </a:lnTo>
                    <a:lnTo>
                      <a:pt x="942" y="18"/>
                    </a:lnTo>
                    <a:lnTo>
                      <a:pt x="915" y="2"/>
                    </a:lnTo>
                    <a:lnTo>
                      <a:pt x="892" y="0"/>
                    </a:lnTo>
                    <a:lnTo>
                      <a:pt x="448" y="0"/>
                    </a:lnTo>
                    <a:lnTo>
                      <a:pt x="444" y="0"/>
                    </a:lnTo>
                    <a:lnTo>
                      <a:pt x="399" y="10"/>
                    </a:lnTo>
                    <a:lnTo>
                      <a:pt x="349" y="38"/>
                    </a:lnTo>
                    <a:lnTo>
                      <a:pt x="311" y="69"/>
                    </a:lnTo>
                    <a:lnTo>
                      <a:pt x="275" y="114"/>
                    </a:lnTo>
                    <a:lnTo>
                      <a:pt x="241" y="176"/>
                    </a:lnTo>
                    <a:lnTo>
                      <a:pt x="225" y="215"/>
                    </a:lnTo>
                    <a:lnTo>
                      <a:pt x="76" y="654"/>
                    </a:lnTo>
                    <a:lnTo>
                      <a:pt x="6" y="882"/>
                    </a:lnTo>
                    <a:lnTo>
                      <a:pt x="4" y="886"/>
                    </a:lnTo>
                    <a:lnTo>
                      <a:pt x="0" y="919"/>
                    </a:lnTo>
                    <a:lnTo>
                      <a:pt x="10" y="952"/>
                    </a:lnTo>
                    <a:lnTo>
                      <a:pt x="26" y="974"/>
                    </a:lnTo>
                    <a:lnTo>
                      <a:pt x="55" y="990"/>
                    </a:lnTo>
                    <a:lnTo>
                      <a:pt x="100" y="1000"/>
                    </a:lnTo>
                    <a:lnTo>
                      <a:pt x="130" y="1001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271">
                <a:extLst>
                  <a:ext uri="{FF2B5EF4-FFF2-40B4-BE49-F238E27FC236}">
                    <a16:creationId xmlns:a16="http://schemas.microsoft.com/office/drawing/2014/main" id="{354623EE-BDF4-C09F-0823-94B763A1F7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209" y="2791883"/>
                <a:ext cx="798513" cy="530225"/>
              </a:xfrm>
              <a:custGeom>
                <a:avLst/>
                <a:gdLst>
                  <a:gd name="T0" fmla="*/ 0 w 1509"/>
                  <a:gd name="T1" fmla="*/ 55 h 1001"/>
                  <a:gd name="T2" fmla="*/ 91 w 1509"/>
                  <a:gd name="T3" fmla="*/ 919 h 1001"/>
                  <a:gd name="T4" fmla="*/ 91 w 1509"/>
                  <a:gd name="T5" fmla="*/ 929 h 1001"/>
                  <a:gd name="T6" fmla="*/ 115 w 1509"/>
                  <a:gd name="T7" fmla="*/ 975 h 1001"/>
                  <a:gd name="T8" fmla="*/ 147 w 1509"/>
                  <a:gd name="T9" fmla="*/ 994 h 1001"/>
                  <a:gd name="T10" fmla="*/ 177 w 1509"/>
                  <a:gd name="T11" fmla="*/ 1000 h 1001"/>
                  <a:gd name="T12" fmla="*/ 196 w 1509"/>
                  <a:gd name="T13" fmla="*/ 1001 h 1001"/>
                  <a:gd name="T14" fmla="*/ 1509 w 1509"/>
                  <a:gd name="T15" fmla="*/ 1001 h 1001"/>
                  <a:gd name="T16" fmla="*/ 1182 w 1509"/>
                  <a:gd name="T17" fmla="*/ 0 h 1001"/>
                  <a:gd name="T18" fmla="*/ 49 w 1509"/>
                  <a:gd name="T19" fmla="*/ 0 h 1001"/>
                  <a:gd name="T20" fmla="*/ 42 w 1509"/>
                  <a:gd name="T21" fmla="*/ 2 h 1001"/>
                  <a:gd name="T22" fmla="*/ 13 w 1509"/>
                  <a:gd name="T23" fmla="*/ 19 h 1001"/>
                  <a:gd name="T24" fmla="*/ 0 w 1509"/>
                  <a:gd name="T25" fmla="*/ 41 h 1001"/>
                  <a:gd name="T26" fmla="*/ 0 w 1509"/>
                  <a:gd name="T27" fmla="*/ 55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09" h="1001">
                    <a:moveTo>
                      <a:pt x="0" y="55"/>
                    </a:moveTo>
                    <a:lnTo>
                      <a:pt x="91" y="919"/>
                    </a:lnTo>
                    <a:lnTo>
                      <a:pt x="91" y="929"/>
                    </a:lnTo>
                    <a:lnTo>
                      <a:pt x="115" y="975"/>
                    </a:lnTo>
                    <a:lnTo>
                      <a:pt x="147" y="994"/>
                    </a:lnTo>
                    <a:lnTo>
                      <a:pt x="177" y="1000"/>
                    </a:lnTo>
                    <a:lnTo>
                      <a:pt x="196" y="1001"/>
                    </a:lnTo>
                    <a:lnTo>
                      <a:pt x="1509" y="1001"/>
                    </a:lnTo>
                    <a:lnTo>
                      <a:pt x="1182" y="0"/>
                    </a:lnTo>
                    <a:lnTo>
                      <a:pt x="49" y="0"/>
                    </a:lnTo>
                    <a:lnTo>
                      <a:pt x="42" y="2"/>
                    </a:lnTo>
                    <a:lnTo>
                      <a:pt x="13" y="19"/>
                    </a:lnTo>
                    <a:lnTo>
                      <a:pt x="0" y="41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272">
                <a:extLst>
                  <a:ext uri="{FF2B5EF4-FFF2-40B4-BE49-F238E27FC236}">
                    <a16:creationId xmlns:a16="http://schemas.microsoft.com/office/drawing/2014/main" id="{228830BB-31AD-B952-EDC8-D5357635B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459" y="2733146"/>
                <a:ext cx="331788" cy="617538"/>
              </a:xfrm>
              <a:custGeom>
                <a:avLst/>
                <a:gdLst>
                  <a:gd name="T0" fmla="*/ 230 w 628"/>
                  <a:gd name="T1" fmla="*/ 0 h 1169"/>
                  <a:gd name="T2" fmla="*/ 628 w 628"/>
                  <a:gd name="T3" fmla="*/ 1158 h 1169"/>
                  <a:gd name="T4" fmla="*/ 620 w 628"/>
                  <a:gd name="T5" fmla="*/ 1159 h 1169"/>
                  <a:gd name="T6" fmla="*/ 548 w 628"/>
                  <a:gd name="T7" fmla="*/ 1169 h 1169"/>
                  <a:gd name="T8" fmla="*/ 466 w 628"/>
                  <a:gd name="T9" fmla="*/ 1165 h 1169"/>
                  <a:gd name="T10" fmla="*/ 407 w 628"/>
                  <a:gd name="T11" fmla="*/ 1152 h 1169"/>
                  <a:gd name="T12" fmla="*/ 347 w 628"/>
                  <a:gd name="T13" fmla="*/ 1127 h 1169"/>
                  <a:gd name="T14" fmla="*/ 289 w 628"/>
                  <a:gd name="T15" fmla="*/ 1087 h 1169"/>
                  <a:gd name="T16" fmla="*/ 265 w 628"/>
                  <a:gd name="T17" fmla="*/ 1060 h 1169"/>
                  <a:gd name="T18" fmla="*/ 8 w 628"/>
                  <a:gd name="T19" fmla="*/ 204 h 1169"/>
                  <a:gd name="T20" fmla="*/ 4 w 628"/>
                  <a:gd name="T21" fmla="*/ 194 h 1169"/>
                  <a:gd name="T22" fmla="*/ 0 w 628"/>
                  <a:gd name="T23" fmla="*/ 142 h 1169"/>
                  <a:gd name="T24" fmla="*/ 14 w 628"/>
                  <a:gd name="T25" fmla="*/ 102 h 1169"/>
                  <a:gd name="T26" fmla="*/ 33 w 628"/>
                  <a:gd name="T27" fmla="*/ 83 h 1169"/>
                  <a:gd name="T28" fmla="*/ 57 w 628"/>
                  <a:gd name="T29" fmla="*/ 68 h 1169"/>
                  <a:gd name="T30" fmla="*/ 121 w 628"/>
                  <a:gd name="T31" fmla="*/ 37 h 1169"/>
                  <a:gd name="T32" fmla="*/ 213 w 628"/>
                  <a:gd name="T33" fmla="*/ 4 h 1169"/>
                  <a:gd name="T34" fmla="*/ 230 w 628"/>
                  <a:gd name="T35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1169">
                    <a:moveTo>
                      <a:pt x="230" y="0"/>
                    </a:moveTo>
                    <a:lnTo>
                      <a:pt x="628" y="1158"/>
                    </a:lnTo>
                    <a:lnTo>
                      <a:pt x="620" y="1159"/>
                    </a:lnTo>
                    <a:lnTo>
                      <a:pt x="548" y="1169"/>
                    </a:lnTo>
                    <a:lnTo>
                      <a:pt x="466" y="1165"/>
                    </a:lnTo>
                    <a:lnTo>
                      <a:pt x="407" y="1152"/>
                    </a:lnTo>
                    <a:lnTo>
                      <a:pt x="347" y="1127"/>
                    </a:lnTo>
                    <a:lnTo>
                      <a:pt x="289" y="1087"/>
                    </a:lnTo>
                    <a:lnTo>
                      <a:pt x="265" y="1060"/>
                    </a:lnTo>
                    <a:lnTo>
                      <a:pt x="8" y="204"/>
                    </a:lnTo>
                    <a:lnTo>
                      <a:pt x="4" y="194"/>
                    </a:lnTo>
                    <a:lnTo>
                      <a:pt x="0" y="142"/>
                    </a:lnTo>
                    <a:lnTo>
                      <a:pt x="14" y="102"/>
                    </a:lnTo>
                    <a:lnTo>
                      <a:pt x="33" y="83"/>
                    </a:lnTo>
                    <a:lnTo>
                      <a:pt x="57" y="68"/>
                    </a:lnTo>
                    <a:lnTo>
                      <a:pt x="121" y="37"/>
                    </a:lnTo>
                    <a:lnTo>
                      <a:pt x="213" y="4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Freeform 273">
                <a:extLst>
                  <a:ext uri="{FF2B5EF4-FFF2-40B4-BE49-F238E27FC236}">
                    <a16:creationId xmlns:a16="http://schemas.microsoft.com/office/drawing/2014/main" id="{7486CB12-5B58-CE50-7135-0FF8D350BC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7995" y="3441171"/>
                <a:ext cx="179388" cy="328613"/>
              </a:xfrm>
              <a:custGeom>
                <a:avLst/>
                <a:gdLst>
                  <a:gd name="T0" fmla="*/ 268 w 339"/>
                  <a:gd name="T1" fmla="*/ 1 h 622"/>
                  <a:gd name="T2" fmla="*/ 256 w 339"/>
                  <a:gd name="T3" fmla="*/ 0 h 622"/>
                  <a:gd name="T4" fmla="*/ 205 w 339"/>
                  <a:gd name="T5" fmla="*/ 5 h 622"/>
                  <a:gd name="T6" fmla="*/ 170 w 339"/>
                  <a:gd name="T7" fmla="*/ 26 h 622"/>
                  <a:gd name="T8" fmla="*/ 159 w 339"/>
                  <a:gd name="T9" fmla="*/ 44 h 622"/>
                  <a:gd name="T10" fmla="*/ 68 w 339"/>
                  <a:gd name="T11" fmla="*/ 327 h 622"/>
                  <a:gd name="T12" fmla="*/ 2 w 339"/>
                  <a:gd name="T13" fmla="*/ 554 h 622"/>
                  <a:gd name="T14" fmla="*/ 0 w 339"/>
                  <a:gd name="T15" fmla="*/ 563 h 622"/>
                  <a:gd name="T16" fmla="*/ 15 w 339"/>
                  <a:gd name="T17" fmla="*/ 600 h 622"/>
                  <a:gd name="T18" fmla="*/ 48 w 339"/>
                  <a:gd name="T19" fmla="*/ 620 h 622"/>
                  <a:gd name="T20" fmla="*/ 75 w 339"/>
                  <a:gd name="T21" fmla="*/ 622 h 622"/>
                  <a:gd name="T22" fmla="*/ 104 w 339"/>
                  <a:gd name="T23" fmla="*/ 620 h 622"/>
                  <a:gd name="T24" fmla="*/ 146 w 339"/>
                  <a:gd name="T25" fmla="*/ 604 h 622"/>
                  <a:gd name="T26" fmla="*/ 177 w 339"/>
                  <a:gd name="T27" fmla="*/ 574 h 622"/>
                  <a:gd name="T28" fmla="*/ 180 w 339"/>
                  <a:gd name="T29" fmla="*/ 567 h 622"/>
                  <a:gd name="T30" fmla="*/ 339 w 339"/>
                  <a:gd name="T31" fmla="*/ 59 h 622"/>
                  <a:gd name="T32" fmla="*/ 339 w 339"/>
                  <a:gd name="T33" fmla="*/ 50 h 622"/>
                  <a:gd name="T34" fmla="*/ 323 w 339"/>
                  <a:gd name="T35" fmla="*/ 16 h 622"/>
                  <a:gd name="T36" fmla="*/ 292 w 339"/>
                  <a:gd name="T37" fmla="*/ 0 h 622"/>
                  <a:gd name="T38" fmla="*/ 268 w 339"/>
                  <a:gd name="T39" fmla="*/ 1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9" h="622">
                    <a:moveTo>
                      <a:pt x="268" y="1"/>
                    </a:moveTo>
                    <a:lnTo>
                      <a:pt x="256" y="0"/>
                    </a:lnTo>
                    <a:lnTo>
                      <a:pt x="205" y="5"/>
                    </a:lnTo>
                    <a:lnTo>
                      <a:pt x="170" y="26"/>
                    </a:lnTo>
                    <a:lnTo>
                      <a:pt x="159" y="44"/>
                    </a:lnTo>
                    <a:lnTo>
                      <a:pt x="68" y="327"/>
                    </a:lnTo>
                    <a:lnTo>
                      <a:pt x="2" y="554"/>
                    </a:lnTo>
                    <a:lnTo>
                      <a:pt x="0" y="563"/>
                    </a:lnTo>
                    <a:lnTo>
                      <a:pt x="15" y="600"/>
                    </a:lnTo>
                    <a:lnTo>
                      <a:pt x="48" y="620"/>
                    </a:lnTo>
                    <a:lnTo>
                      <a:pt x="75" y="622"/>
                    </a:lnTo>
                    <a:lnTo>
                      <a:pt x="104" y="620"/>
                    </a:lnTo>
                    <a:lnTo>
                      <a:pt x="146" y="604"/>
                    </a:lnTo>
                    <a:lnTo>
                      <a:pt x="177" y="574"/>
                    </a:lnTo>
                    <a:lnTo>
                      <a:pt x="180" y="567"/>
                    </a:lnTo>
                    <a:lnTo>
                      <a:pt x="339" y="59"/>
                    </a:lnTo>
                    <a:lnTo>
                      <a:pt x="339" y="50"/>
                    </a:lnTo>
                    <a:lnTo>
                      <a:pt x="323" y="16"/>
                    </a:lnTo>
                    <a:lnTo>
                      <a:pt x="292" y="0"/>
                    </a:lnTo>
                    <a:lnTo>
                      <a:pt x="268" y="1"/>
                    </a:lnTo>
                    <a:close/>
                  </a:path>
                </a:pathLst>
              </a:custGeom>
              <a:solidFill>
                <a:srgbClr val="A33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274">
                <a:extLst>
                  <a:ext uri="{FF2B5EF4-FFF2-40B4-BE49-F238E27FC236}">
                    <a16:creationId xmlns:a16="http://schemas.microsoft.com/office/drawing/2014/main" id="{40F8F6B2-DCB1-6FA0-1230-59D23610A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47" y="4139671"/>
                <a:ext cx="220663" cy="176213"/>
              </a:xfrm>
              <a:custGeom>
                <a:avLst/>
                <a:gdLst>
                  <a:gd name="T0" fmla="*/ 4 w 417"/>
                  <a:gd name="T1" fmla="*/ 191 h 332"/>
                  <a:gd name="T2" fmla="*/ 14 w 417"/>
                  <a:gd name="T3" fmla="*/ 168 h 332"/>
                  <a:gd name="T4" fmla="*/ 75 w 417"/>
                  <a:gd name="T5" fmla="*/ 83 h 332"/>
                  <a:gd name="T6" fmla="*/ 109 w 417"/>
                  <a:gd name="T7" fmla="*/ 50 h 332"/>
                  <a:gd name="T8" fmla="*/ 151 w 417"/>
                  <a:gd name="T9" fmla="*/ 23 h 332"/>
                  <a:gd name="T10" fmla="*/ 201 w 417"/>
                  <a:gd name="T11" fmla="*/ 5 h 332"/>
                  <a:gd name="T12" fmla="*/ 230 w 417"/>
                  <a:gd name="T13" fmla="*/ 1 h 332"/>
                  <a:gd name="T14" fmla="*/ 283 w 417"/>
                  <a:gd name="T15" fmla="*/ 0 h 332"/>
                  <a:gd name="T16" fmla="*/ 358 w 417"/>
                  <a:gd name="T17" fmla="*/ 13 h 332"/>
                  <a:gd name="T18" fmla="*/ 413 w 417"/>
                  <a:gd name="T19" fmla="*/ 44 h 332"/>
                  <a:gd name="T20" fmla="*/ 417 w 417"/>
                  <a:gd name="T21" fmla="*/ 53 h 332"/>
                  <a:gd name="T22" fmla="*/ 417 w 417"/>
                  <a:gd name="T23" fmla="*/ 76 h 332"/>
                  <a:gd name="T24" fmla="*/ 399 w 417"/>
                  <a:gd name="T25" fmla="*/ 198 h 332"/>
                  <a:gd name="T26" fmla="*/ 375 w 417"/>
                  <a:gd name="T27" fmla="*/ 257 h 332"/>
                  <a:gd name="T28" fmla="*/ 355 w 417"/>
                  <a:gd name="T29" fmla="*/ 289 h 332"/>
                  <a:gd name="T30" fmla="*/ 342 w 417"/>
                  <a:gd name="T31" fmla="*/ 301 h 332"/>
                  <a:gd name="T32" fmla="*/ 327 w 417"/>
                  <a:gd name="T33" fmla="*/ 311 h 332"/>
                  <a:gd name="T34" fmla="*/ 280 w 417"/>
                  <a:gd name="T35" fmla="*/ 325 h 332"/>
                  <a:gd name="T36" fmla="*/ 223 w 417"/>
                  <a:gd name="T37" fmla="*/ 332 h 332"/>
                  <a:gd name="T38" fmla="*/ 159 w 417"/>
                  <a:gd name="T39" fmla="*/ 331 h 332"/>
                  <a:gd name="T40" fmla="*/ 98 w 417"/>
                  <a:gd name="T41" fmla="*/ 319 h 332"/>
                  <a:gd name="T42" fmla="*/ 46 w 417"/>
                  <a:gd name="T43" fmla="*/ 298 h 332"/>
                  <a:gd name="T44" fmla="*/ 10 w 417"/>
                  <a:gd name="T45" fmla="*/ 265 h 332"/>
                  <a:gd name="T46" fmla="*/ 0 w 417"/>
                  <a:gd name="T47" fmla="*/ 231 h 332"/>
                  <a:gd name="T48" fmla="*/ 1 w 417"/>
                  <a:gd name="T49" fmla="*/ 206 h 332"/>
                  <a:gd name="T50" fmla="*/ 4 w 417"/>
                  <a:gd name="T51" fmla="*/ 19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7" h="332">
                    <a:moveTo>
                      <a:pt x="4" y="191"/>
                    </a:moveTo>
                    <a:lnTo>
                      <a:pt x="14" y="168"/>
                    </a:lnTo>
                    <a:lnTo>
                      <a:pt x="75" y="83"/>
                    </a:lnTo>
                    <a:lnTo>
                      <a:pt x="109" y="50"/>
                    </a:lnTo>
                    <a:lnTo>
                      <a:pt x="151" y="23"/>
                    </a:lnTo>
                    <a:lnTo>
                      <a:pt x="201" y="5"/>
                    </a:lnTo>
                    <a:lnTo>
                      <a:pt x="230" y="1"/>
                    </a:lnTo>
                    <a:lnTo>
                      <a:pt x="283" y="0"/>
                    </a:lnTo>
                    <a:lnTo>
                      <a:pt x="358" y="13"/>
                    </a:lnTo>
                    <a:lnTo>
                      <a:pt x="413" y="44"/>
                    </a:lnTo>
                    <a:lnTo>
                      <a:pt x="417" y="53"/>
                    </a:lnTo>
                    <a:lnTo>
                      <a:pt x="417" y="76"/>
                    </a:lnTo>
                    <a:lnTo>
                      <a:pt x="399" y="198"/>
                    </a:lnTo>
                    <a:lnTo>
                      <a:pt x="375" y="257"/>
                    </a:lnTo>
                    <a:lnTo>
                      <a:pt x="355" y="289"/>
                    </a:lnTo>
                    <a:lnTo>
                      <a:pt x="342" y="301"/>
                    </a:lnTo>
                    <a:lnTo>
                      <a:pt x="327" y="311"/>
                    </a:lnTo>
                    <a:lnTo>
                      <a:pt x="280" y="325"/>
                    </a:lnTo>
                    <a:lnTo>
                      <a:pt x="223" y="332"/>
                    </a:lnTo>
                    <a:lnTo>
                      <a:pt x="159" y="331"/>
                    </a:lnTo>
                    <a:lnTo>
                      <a:pt x="98" y="319"/>
                    </a:lnTo>
                    <a:lnTo>
                      <a:pt x="46" y="298"/>
                    </a:lnTo>
                    <a:lnTo>
                      <a:pt x="10" y="265"/>
                    </a:lnTo>
                    <a:lnTo>
                      <a:pt x="0" y="231"/>
                    </a:lnTo>
                    <a:lnTo>
                      <a:pt x="1" y="206"/>
                    </a:lnTo>
                    <a:lnTo>
                      <a:pt x="4" y="191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275">
                <a:extLst>
                  <a:ext uri="{FF2B5EF4-FFF2-40B4-BE49-F238E27FC236}">
                    <a16:creationId xmlns:a16="http://schemas.microsoft.com/office/drawing/2014/main" id="{D2D629F9-17F7-F933-D034-F96904EA31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583" y="4094162"/>
                <a:ext cx="223838" cy="201613"/>
              </a:xfrm>
              <a:custGeom>
                <a:avLst/>
                <a:gdLst>
                  <a:gd name="T0" fmla="*/ 107 w 424"/>
                  <a:gd name="T1" fmla="*/ 0 h 383"/>
                  <a:gd name="T2" fmla="*/ 95 w 424"/>
                  <a:gd name="T3" fmla="*/ 3 h 383"/>
                  <a:gd name="T4" fmla="*/ 38 w 424"/>
                  <a:gd name="T5" fmla="*/ 34 h 383"/>
                  <a:gd name="T6" fmla="*/ 15 w 424"/>
                  <a:gd name="T7" fmla="*/ 66 h 383"/>
                  <a:gd name="T8" fmla="*/ 5 w 424"/>
                  <a:gd name="T9" fmla="*/ 95 h 383"/>
                  <a:gd name="T10" fmla="*/ 2 w 424"/>
                  <a:gd name="T11" fmla="*/ 112 h 383"/>
                  <a:gd name="T12" fmla="*/ 0 w 424"/>
                  <a:gd name="T13" fmla="*/ 184 h 383"/>
                  <a:gd name="T14" fmla="*/ 8 w 424"/>
                  <a:gd name="T15" fmla="*/ 301 h 383"/>
                  <a:gd name="T16" fmla="*/ 9 w 424"/>
                  <a:gd name="T17" fmla="*/ 314 h 383"/>
                  <a:gd name="T18" fmla="*/ 9 w 424"/>
                  <a:gd name="T19" fmla="*/ 321 h 383"/>
                  <a:gd name="T20" fmla="*/ 32 w 424"/>
                  <a:gd name="T21" fmla="*/ 355 h 383"/>
                  <a:gd name="T22" fmla="*/ 71 w 424"/>
                  <a:gd name="T23" fmla="*/ 373 h 383"/>
                  <a:gd name="T24" fmla="*/ 104 w 424"/>
                  <a:gd name="T25" fmla="*/ 377 h 383"/>
                  <a:gd name="T26" fmla="*/ 248 w 424"/>
                  <a:gd name="T27" fmla="*/ 381 h 383"/>
                  <a:gd name="T28" fmla="*/ 298 w 424"/>
                  <a:gd name="T29" fmla="*/ 383 h 383"/>
                  <a:gd name="T30" fmla="*/ 313 w 424"/>
                  <a:gd name="T31" fmla="*/ 381 h 383"/>
                  <a:gd name="T32" fmla="*/ 378 w 424"/>
                  <a:gd name="T33" fmla="*/ 350 h 383"/>
                  <a:gd name="T34" fmla="*/ 406 w 424"/>
                  <a:gd name="T35" fmla="*/ 319 h 383"/>
                  <a:gd name="T36" fmla="*/ 418 w 424"/>
                  <a:gd name="T37" fmla="*/ 292 h 383"/>
                  <a:gd name="T38" fmla="*/ 421 w 424"/>
                  <a:gd name="T39" fmla="*/ 275 h 383"/>
                  <a:gd name="T40" fmla="*/ 424 w 424"/>
                  <a:gd name="T41" fmla="*/ 242 h 383"/>
                  <a:gd name="T42" fmla="*/ 421 w 424"/>
                  <a:gd name="T43" fmla="*/ 180 h 383"/>
                  <a:gd name="T44" fmla="*/ 406 w 424"/>
                  <a:gd name="T45" fmla="*/ 112 h 383"/>
                  <a:gd name="T46" fmla="*/ 404 w 424"/>
                  <a:gd name="T47" fmla="*/ 101 h 383"/>
                  <a:gd name="T48" fmla="*/ 114 w 424"/>
                  <a:gd name="T49" fmla="*/ 80 h 383"/>
                  <a:gd name="T50" fmla="*/ 107 w 424"/>
                  <a:gd name="T51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4" h="383">
                    <a:moveTo>
                      <a:pt x="107" y="0"/>
                    </a:moveTo>
                    <a:lnTo>
                      <a:pt x="95" y="3"/>
                    </a:lnTo>
                    <a:lnTo>
                      <a:pt x="38" y="34"/>
                    </a:lnTo>
                    <a:lnTo>
                      <a:pt x="15" y="66"/>
                    </a:lnTo>
                    <a:lnTo>
                      <a:pt x="5" y="95"/>
                    </a:lnTo>
                    <a:lnTo>
                      <a:pt x="2" y="112"/>
                    </a:lnTo>
                    <a:lnTo>
                      <a:pt x="0" y="184"/>
                    </a:lnTo>
                    <a:lnTo>
                      <a:pt x="8" y="301"/>
                    </a:lnTo>
                    <a:lnTo>
                      <a:pt x="9" y="314"/>
                    </a:lnTo>
                    <a:lnTo>
                      <a:pt x="9" y="321"/>
                    </a:lnTo>
                    <a:lnTo>
                      <a:pt x="32" y="355"/>
                    </a:lnTo>
                    <a:lnTo>
                      <a:pt x="71" y="373"/>
                    </a:lnTo>
                    <a:lnTo>
                      <a:pt x="104" y="377"/>
                    </a:lnTo>
                    <a:lnTo>
                      <a:pt x="248" y="381"/>
                    </a:lnTo>
                    <a:lnTo>
                      <a:pt x="298" y="383"/>
                    </a:lnTo>
                    <a:lnTo>
                      <a:pt x="313" y="381"/>
                    </a:lnTo>
                    <a:lnTo>
                      <a:pt x="378" y="350"/>
                    </a:lnTo>
                    <a:lnTo>
                      <a:pt x="406" y="319"/>
                    </a:lnTo>
                    <a:lnTo>
                      <a:pt x="418" y="292"/>
                    </a:lnTo>
                    <a:lnTo>
                      <a:pt x="421" y="275"/>
                    </a:lnTo>
                    <a:lnTo>
                      <a:pt x="424" y="242"/>
                    </a:lnTo>
                    <a:lnTo>
                      <a:pt x="421" y="180"/>
                    </a:lnTo>
                    <a:lnTo>
                      <a:pt x="406" y="112"/>
                    </a:lnTo>
                    <a:lnTo>
                      <a:pt x="404" y="101"/>
                    </a:lnTo>
                    <a:lnTo>
                      <a:pt x="114" y="80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276">
                <a:extLst>
                  <a:ext uri="{FF2B5EF4-FFF2-40B4-BE49-F238E27FC236}">
                    <a16:creationId xmlns:a16="http://schemas.microsoft.com/office/drawing/2014/main" id="{1F3FB52A-725B-6635-77B7-7749F3CA3D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5333" y="3545946"/>
                <a:ext cx="2173289" cy="44450"/>
              </a:xfrm>
              <a:custGeom>
                <a:avLst/>
                <a:gdLst>
                  <a:gd name="T0" fmla="*/ 42 w 4108"/>
                  <a:gd name="T1" fmla="*/ 83 h 83"/>
                  <a:gd name="T2" fmla="*/ 4067 w 4108"/>
                  <a:gd name="T3" fmla="*/ 83 h 83"/>
                  <a:gd name="T4" fmla="*/ 4084 w 4108"/>
                  <a:gd name="T5" fmla="*/ 82 h 83"/>
                  <a:gd name="T6" fmla="*/ 4107 w 4108"/>
                  <a:gd name="T7" fmla="*/ 59 h 83"/>
                  <a:gd name="T8" fmla="*/ 4108 w 4108"/>
                  <a:gd name="T9" fmla="*/ 42 h 83"/>
                  <a:gd name="T10" fmla="*/ 4107 w 4108"/>
                  <a:gd name="T11" fmla="*/ 26 h 83"/>
                  <a:gd name="T12" fmla="*/ 4084 w 4108"/>
                  <a:gd name="T13" fmla="*/ 3 h 83"/>
                  <a:gd name="T14" fmla="*/ 4067 w 4108"/>
                  <a:gd name="T15" fmla="*/ 0 h 83"/>
                  <a:gd name="T16" fmla="*/ 42 w 4108"/>
                  <a:gd name="T17" fmla="*/ 0 h 83"/>
                  <a:gd name="T18" fmla="*/ 24 w 4108"/>
                  <a:gd name="T19" fmla="*/ 3 h 83"/>
                  <a:gd name="T20" fmla="*/ 3 w 4108"/>
                  <a:gd name="T21" fmla="*/ 26 h 83"/>
                  <a:gd name="T22" fmla="*/ 0 w 4108"/>
                  <a:gd name="T23" fmla="*/ 42 h 83"/>
                  <a:gd name="T24" fmla="*/ 3 w 4108"/>
                  <a:gd name="T25" fmla="*/ 59 h 83"/>
                  <a:gd name="T26" fmla="*/ 24 w 4108"/>
                  <a:gd name="T27" fmla="*/ 82 h 83"/>
                  <a:gd name="T28" fmla="*/ 42 w 4108"/>
                  <a:gd name="T2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08" h="83">
                    <a:moveTo>
                      <a:pt x="42" y="83"/>
                    </a:moveTo>
                    <a:lnTo>
                      <a:pt x="4067" y="83"/>
                    </a:lnTo>
                    <a:lnTo>
                      <a:pt x="4084" y="82"/>
                    </a:lnTo>
                    <a:lnTo>
                      <a:pt x="4107" y="59"/>
                    </a:lnTo>
                    <a:lnTo>
                      <a:pt x="4108" y="42"/>
                    </a:lnTo>
                    <a:lnTo>
                      <a:pt x="4107" y="26"/>
                    </a:lnTo>
                    <a:lnTo>
                      <a:pt x="4084" y="3"/>
                    </a:lnTo>
                    <a:lnTo>
                      <a:pt x="4067" y="0"/>
                    </a:lnTo>
                    <a:lnTo>
                      <a:pt x="42" y="0"/>
                    </a:lnTo>
                    <a:lnTo>
                      <a:pt x="24" y="3"/>
                    </a:lnTo>
                    <a:lnTo>
                      <a:pt x="3" y="26"/>
                    </a:lnTo>
                    <a:lnTo>
                      <a:pt x="0" y="42"/>
                    </a:lnTo>
                    <a:lnTo>
                      <a:pt x="3" y="59"/>
                    </a:lnTo>
                    <a:lnTo>
                      <a:pt x="24" y="82"/>
                    </a:lnTo>
                    <a:lnTo>
                      <a:pt x="42" y="83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Freeform 277">
                <a:extLst>
                  <a:ext uri="{FF2B5EF4-FFF2-40B4-BE49-F238E27FC236}">
                    <a16:creationId xmlns:a16="http://schemas.microsoft.com/office/drawing/2014/main" id="{8202BE35-CE94-A7E5-0537-9C91771597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759" y="2747433"/>
                <a:ext cx="927101" cy="1460500"/>
              </a:xfrm>
              <a:custGeom>
                <a:avLst/>
                <a:gdLst>
                  <a:gd name="T0" fmla="*/ 101 w 1754"/>
                  <a:gd name="T1" fmla="*/ 1556 h 2759"/>
                  <a:gd name="T2" fmla="*/ 94 w 1754"/>
                  <a:gd name="T3" fmla="*/ 1555 h 2759"/>
                  <a:gd name="T4" fmla="*/ 71 w 1754"/>
                  <a:gd name="T5" fmla="*/ 2749 h 2759"/>
                  <a:gd name="T6" fmla="*/ 78 w 1754"/>
                  <a:gd name="T7" fmla="*/ 2749 h 2759"/>
                  <a:gd name="T8" fmla="*/ 448 w 1754"/>
                  <a:gd name="T9" fmla="*/ 2754 h 2759"/>
                  <a:gd name="T10" fmla="*/ 1314 w 1754"/>
                  <a:gd name="T11" fmla="*/ 2759 h 2759"/>
                  <a:gd name="T12" fmla="*/ 1492 w 1754"/>
                  <a:gd name="T13" fmla="*/ 2759 h 2759"/>
                  <a:gd name="T14" fmla="*/ 1623 w 1754"/>
                  <a:gd name="T15" fmla="*/ 2757 h 2759"/>
                  <a:gd name="T16" fmla="*/ 1678 w 1754"/>
                  <a:gd name="T17" fmla="*/ 2756 h 2759"/>
                  <a:gd name="T18" fmla="*/ 1715 w 1754"/>
                  <a:gd name="T19" fmla="*/ 2753 h 2759"/>
                  <a:gd name="T20" fmla="*/ 1730 w 1754"/>
                  <a:gd name="T21" fmla="*/ 2753 h 2759"/>
                  <a:gd name="T22" fmla="*/ 1740 w 1754"/>
                  <a:gd name="T23" fmla="*/ 2752 h 2759"/>
                  <a:gd name="T24" fmla="*/ 1744 w 1754"/>
                  <a:gd name="T25" fmla="*/ 2750 h 2759"/>
                  <a:gd name="T26" fmla="*/ 1747 w 1754"/>
                  <a:gd name="T27" fmla="*/ 2750 h 2759"/>
                  <a:gd name="T28" fmla="*/ 1750 w 1754"/>
                  <a:gd name="T29" fmla="*/ 2749 h 2759"/>
                  <a:gd name="T30" fmla="*/ 1753 w 1754"/>
                  <a:gd name="T31" fmla="*/ 2746 h 2759"/>
                  <a:gd name="T32" fmla="*/ 1754 w 1754"/>
                  <a:gd name="T33" fmla="*/ 2741 h 2759"/>
                  <a:gd name="T34" fmla="*/ 1754 w 1754"/>
                  <a:gd name="T35" fmla="*/ 2135 h 2759"/>
                  <a:gd name="T36" fmla="*/ 1754 w 1754"/>
                  <a:gd name="T37" fmla="*/ 1729 h 2759"/>
                  <a:gd name="T38" fmla="*/ 1754 w 1754"/>
                  <a:gd name="T39" fmla="*/ 1597 h 2759"/>
                  <a:gd name="T40" fmla="*/ 1754 w 1754"/>
                  <a:gd name="T41" fmla="*/ 1546 h 2759"/>
                  <a:gd name="T42" fmla="*/ 1754 w 1754"/>
                  <a:gd name="T43" fmla="*/ 1546 h 2759"/>
                  <a:gd name="T44" fmla="*/ 1675 w 1754"/>
                  <a:gd name="T45" fmla="*/ 1080 h 2759"/>
                  <a:gd name="T46" fmla="*/ 1315 w 1754"/>
                  <a:gd name="T47" fmla="*/ 0 h 2759"/>
                  <a:gd name="T48" fmla="*/ 0 w 1754"/>
                  <a:gd name="T49" fmla="*/ 0 h 2759"/>
                  <a:gd name="T50" fmla="*/ 94 w 1754"/>
                  <a:gd name="T51" fmla="*/ 1556 h 2759"/>
                  <a:gd name="T52" fmla="*/ 101 w 1754"/>
                  <a:gd name="T53" fmla="*/ 1556 h 2759"/>
                  <a:gd name="T54" fmla="*/ 94 w 1754"/>
                  <a:gd name="T55" fmla="*/ 1555 h 2759"/>
                  <a:gd name="T56" fmla="*/ 101 w 1754"/>
                  <a:gd name="T57" fmla="*/ 1556 h 2759"/>
                  <a:gd name="T58" fmla="*/ 108 w 1754"/>
                  <a:gd name="T59" fmla="*/ 1555 h 2759"/>
                  <a:gd name="T60" fmla="*/ 15 w 1754"/>
                  <a:gd name="T61" fmla="*/ 14 h 2759"/>
                  <a:gd name="T62" fmla="*/ 1305 w 1754"/>
                  <a:gd name="T63" fmla="*/ 14 h 2759"/>
                  <a:gd name="T64" fmla="*/ 1661 w 1754"/>
                  <a:gd name="T65" fmla="*/ 1083 h 2759"/>
                  <a:gd name="T66" fmla="*/ 1740 w 1754"/>
                  <a:gd name="T67" fmla="*/ 1548 h 2759"/>
                  <a:gd name="T68" fmla="*/ 1747 w 1754"/>
                  <a:gd name="T69" fmla="*/ 1546 h 2759"/>
                  <a:gd name="T70" fmla="*/ 1740 w 1754"/>
                  <a:gd name="T71" fmla="*/ 1546 h 2759"/>
                  <a:gd name="T72" fmla="*/ 1740 w 1754"/>
                  <a:gd name="T73" fmla="*/ 2741 h 2759"/>
                  <a:gd name="T74" fmla="*/ 1747 w 1754"/>
                  <a:gd name="T75" fmla="*/ 2741 h 2759"/>
                  <a:gd name="T76" fmla="*/ 1741 w 1754"/>
                  <a:gd name="T77" fmla="*/ 2737 h 2759"/>
                  <a:gd name="T78" fmla="*/ 1740 w 1754"/>
                  <a:gd name="T79" fmla="*/ 2741 h 2759"/>
                  <a:gd name="T80" fmla="*/ 1747 w 1754"/>
                  <a:gd name="T81" fmla="*/ 2741 h 2759"/>
                  <a:gd name="T82" fmla="*/ 1741 w 1754"/>
                  <a:gd name="T83" fmla="*/ 2737 h 2759"/>
                  <a:gd name="T84" fmla="*/ 1746 w 1754"/>
                  <a:gd name="T85" fmla="*/ 2740 h 2759"/>
                  <a:gd name="T86" fmla="*/ 1743 w 1754"/>
                  <a:gd name="T87" fmla="*/ 2736 h 2759"/>
                  <a:gd name="T88" fmla="*/ 1741 w 1754"/>
                  <a:gd name="T89" fmla="*/ 2737 h 2759"/>
                  <a:gd name="T90" fmla="*/ 1746 w 1754"/>
                  <a:gd name="T91" fmla="*/ 2740 h 2759"/>
                  <a:gd name="T92" fmla="*/ 1743 w 1754"/>
                  <a:gd name="T93" fmla="*/ 2736 h 2759"/>
                  <a:gd name="T94" fmla="*/ 1741 w 1754"/>
                  <a:gd name="T95" fmla="*/ 2737 h 2759"/>
                  <a:gd name="T96" fmla="*/ 1731 w 1754"/>
                  <a:gd name="T97" fmla="*/ 2739 h 2759"/>
                  <a:gd name="T98" fmla="*/ 1602 w 1754"/>
                  <a:gd name="T99" fmla="*/ 2744 h 2759"/>
                  <a:gd name="T100" fmla="*/ 1314 w 1754"/>
                  <a:gd name="T101" fmla="*/ 2744 h 2759"/>
                  <a:gd name="T102" fmla="*/ 912 w 1754"/>
                  <a:gd name="T103" fmla="*/ 2744 h 2759"/>
                  <a:gd name="T104" fmla="*/ 510 w 1754"/>
                  <a:gd name="T105" fmla="*/ 2740 h 2759"/>
                  <a:gd name="T106" fmla="*/ 333 w 1754"/>
                  <a:gd name="T107" fmla="*/ 2737 h 2759"/>
                  <a:gd name="T108" fmla="*/ 202 w 1754"/>
                  <a:gd name="T109" fmla="*/ 2736 h 2759"/>
                  <a:gd name="T110" fmla="*/ 101 w 1754"/>
                  <a:gd name="T111" fmla="*/ 2734 h 2759"/>
                  <a:gd name="T112" fmla="*/ 78 w 1754"/>
                  <a:gd name="T113" fmla="*/ 2734 h 2759"/>
                  <a:gd name="T114" fmla="*/ 78 w 1754"/>
                  <a:gd name="T115" fmla="*/ 2741 h 2759"/>
                  <a:gd name="T116" fmla="*/ 84 w 1754"/>
                  <a:gd name="T117" fmla="*/ 2741 h 2759"/>
                  <a:gd name="T118" fmla="*/ 108 w 1754"/>
                  <a:gd name="T119" fmla="*/ 1555 h 2759"/>
                  <a:gd name="T120" fmla="*/ 108 w 1754"/>
                  <a:gd name="T121" fmla="*/ 1555 h 2759"/>
                  <a:gd name="T122" fmla="*/ 101 w 1754"/>
                  <a:gd name="T123" fmla="*/ 1556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54" h="2759">
                    <a:moveTo>
                      <a:pt x="101" y="1556"/>
                    </a:moveTo>
                    <a:lnTo>
                      <a:pt x="94" y="1555"/>
                    </a:lnTo>
                    <a:lnTo>
                      <a:pt x="71" y="2749"/>
                    </a:lnTo>
                    <a:lnTo>
                      <a:pt x="78" y="2749"/>
                    </a:lnTo>
                    <a:lnTo>
                      <a:pt x="448" y="2754"/>
                    </a:lnTo>
                    <a:lnTo>
                      <a:pt x="1314" y="2759"/>
                    </a:lnTo>
                    <a:lnTo>
                      <a:pt x="1492" y="2759"/>
                    </a:lnTo>
                    <a:lnTo>
                      <a:pt x="1623" y="2757"/>
                    </a:lnTo>
                    <a:lnTo>
                      <a:pt x="1678" y="2756"/>
                    </a:lnTo>
                    <a:lnTo>
                      <a:pt x="1715" y="2753"/>
                    </a:lnTo>
                    <a:lnTo>
                      <a:pt x="1730" y="2753"/>
                    </a:lnTo>
                    <a:lnTo>
                      <a:pt x="1740" y="2752"/>
                    </a:lnTo>
                    <a:lnTo>
                      <a:pt x="1744" y="2750"/>
                    </a:lnTo>
                    <a:lnTo>
                      <a:pt x="1747" y="2750"/>
                    </a:lnTo>
                    <a:lnTo>
                      <a:pt x="1750" y="2749"/>
                    </a:lnTo>
                    <a:lnTo>
                      <a:pt x="1753" y="2746"/>
                    </a:lnTo>
                    <a:lnTo>
                      <a:pt x="1754" y="2741"/>
                    </a:lnTo>
                    <a:lnTo>
                      <a:pt x="1754" y="2135"/>
                    </a:lnTo>
                    <a:lnTo>
                      <a:pt x="1754" y="1729"/>
                    </a:lnTo>
                    <a:lnTo>
                      <a:pt x="1754" y="1597"/>
                    </a:lnTo>
                    <a:lnTo>
                      <a:pt x="1754" y="1546"/>
                    </a:lnTo>
                    <a:lnTo>
                      <a:pt x="1754" y="1546"/>
                    </a:lnTo>
                    <a:lnTo>
                      <a:pt x="1675" y="1080"/>
                    </a:lnTo>
                    <a:lnTo>
                      <a:pt x="1315" y="0"/>
                    </a:lnTo>
                    <a:lnTo>
                      <a:pt x="0" y="0"/>
                    </a:lnTo>
                    <a:lnTo>
                      <a:pt x="94" y="1556"/>
                    </a:lnTo>
                    <a:lnTo>
                      <a:pt x="101" y="1556"/>
                    </a:lnTo>
                    <a:lnTo>
                      <a:pt x="94" y="1555"/>
                    </a:lnTo>
                    <a:lnTo>
                      <a:pt x="101" y="1556"/>
                    </a:lnTo>
                    <a:lnTo>
                      <a:pt x="108" y="1555"/>
                    </a:lnTo>
                    <a:lnTo>
                      <a:pt x="15" y="14"/>
                    </a:lnTo>
                    <a:lnTo>
                      <a:pt x="1305" y="14"/>
                    </a:lnTo>
                    <a:lnTo>
                      <a:pt x="1661" y="1083"/>
                    </a:lnTo>
                    <a:lnTo>
                      <a:pt x="1740" y="1548"/>
                    </a:lnTo>
                    <a:lnTo>
                      <a:pt x="1747" y="1546"/>
                    </a:lnTo>
                    <a:lnTo>
                      <a:pt x="1740" y="1546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31" y="2739"/>
                    </a:lnTo>
                    <a:lnTo>
                      <a:pt x="1602" y="2744"/>
                    </a:lnTo>
                    <a:lnTo>
                      <a:pt x="1314" y="2744"/>
                    </a:lnTo>
                    <a:lnTo>
                      <a:pt x="912" y="2744"/>
                    </a:lnTo>
                    <a:lnTo>
                      <a:pt x="510" y="2740"/>
                    </a:lnTo>
                    <a:lnTo>
                      <a:pt x="333" y="2737"/>
                    </a:lnTo>
                    <a:lnTo>
                      <a:pt x="202" y="2736"/>
                    </a:lnTo>
                    <a:lnTo>
                      <a:pt x="101" y="2734"/>
                    </a:lnTo>
                    <a:lnTo>
                      <a:pt x="78" y="2734"/>
                    </a:lnTo>
                    <a:lnTo>
                      <a:pt x="78" y="2741"/>
                    </a:lnTo>
                    <a:lnTo>
                      <a:pt x="84" y="2741"/>
                    </a:lnTo>
                    <a:lnTo>
                      <a:pt x="108" y="1555"/>
                    </a:lnTo>
                    <a:lnTo>
                      <a:pt x="108" y="1555"/>
                    </a:lnTo>
                    <a:lnTo>
                      <a:pt x="101" y="1556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278">
                <a:extLst>
                  <a:ext uri="{FF2B5EF4-FFF2-40B4-BE49-F238E27FC236}">
                    <a16:creationId xmlns:a16="http://schemas.microsoft.com/office/drawing/2014/main" id="{24C37072-C342-D726-3B5F-22FBDE8DC9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334" y="3169708"/>
                <a:ext cx="82550" cy="255588"/>
              </a:xfrm>
              <a:custGeom>
                <a:avLst/>
                <a:gdLst>
                  <a:gd name="T0" fmla="*/ 156 w 156"/>
                  <a:gd name="T1" fmla="*/ 242 h 484"/>
                  <a:gd name="T2" fmla="*/ 156 w 156"/>
                  <a:gd name="T3" fmla="*/ 291 h 484"/>
                  <a:gd name="T4" fmla="*/ 144 w 156"/>
                  <a:gd name="T5" fmla="*/ 379 h 484"/>
                  <a:gd name="T6" fmla="*/ 122 w 156"/>
                  <a:gd name="T7" fmla="*/ 444 h 484"/>
                  <a:gd name="T8" fmla="*/ 102 w 156"/>
                  <a:gd name="T9" fmla="*/ 474 h 484"/>
                  <a:gd name="T10" fmla="*/ 86 w 156"/>
                  <a:gd name="T11" fmla="*/ 483 h 484"/>
                  <a:gd name="T12" fmla="*/ 79 w 156"/>
                  <a:gd name="T13" fmla="*/ 484 h 484"/>
                  <a:gd name="T14" fmla="*/ 70 w 156"/>
                  <a:gd name="T15" fmla="*/ 483 h 484"/>
                  <a:gd name="T16" fmla="*/ 54 w 156"/>
                  <a:gd name="T17" fmla="*/ 474 h 484"/>
                  <a:gd name="T18" fmla="*/ 34 w 156"/>
                  <a:gd name="T19" fmla="*/ 444 h 484"/>
                  <a:gd name="T20" fmla="*/ 12 w 156"/>
                  <a:gd name="T21" fmla="*/ 379 h 484"/>
                  <a:gd name="T22" fmla="*/ 0 w 156"/>
                  <a:gd name="T23" fmla="*/ 291 h 484"/>
                  <a:gd name="T24" fmla="*/ 0 w 156"/>
                  <a:gd name="T25" fmla="*/ 242 h 484"/>
                  <a:gd name="T26" fmla="*/ 0 w 156"/>
                  <a:gd name="T27" fmla="*/ 193 h 484"/>
                  <a:gd name="T28" fmla="*/ 12 w 156"/>
                  <a:gd name="T29" fmla="*/ 107 h 484"/>
                  <a:gd name="T30" fmla="*/ 34 w 156"/>
                  <a:gd name="T31" fmla="*/ 41 h 484"/>
                  <a:gd name="T32" fmla="*/ 54 w 156"/>
                  <a:gd name="T33" fmla="*/ 11 h 484"/>
                  <a:gd name="T34" fmla="*/ 70 w 156"/>
                  <a:gd name="T35" fmla="*/ 2 h 484"/>
                  <a:gd name="T36" fmla="*/ 79 w 156"/>
                  <a:gd name="T37" fmla="*/ 0 h 484"/>
                  <a:gd name="T38" fmla="*/ 86 w 156"/>
                  <a:gd name="T39" fmla="*/ 2 h 484"/>
                  <a:gd name="T40" fmla="*/ 102 w 156"/>
                  <a:gd name="T41" fmla="*/ 11 h 484"/>
                  <a:gd name="T42" fmla="*/ 122 w 156"/>
                  <a:gd name="T43" fmla="*/ 41 h 484"/>
                  <a:gd name="T44" fmla="*/ 144 w 156"/>
                  <a:gd name="T45" fmla="*/ 107 h 484"/>
                  <a:gd name="T46" fmla="*/ 156 w 156"/>
                  <a:gd name="T47" fmla="*/ 193 h 484"/>
                  <a:gd name="T48" fmla="*/ 156 w 156"/>
                  <a:gd name="T49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484">
                    <a:moveTo>
                      <a:pt x="156" y="242"/>
                    </a:moveTo>
                    <a:lnTo>
                      <a:pt x="156" y="291"/>
                    </a:lnTo>
                    <a:lnTo>
                      <a:pt x="144" y="379"/>
                    </a:lnTo>
                    <a:lnTo>
                      <a:pt x="122" y="444"/>
                    </a:lnTo>
                    <a:lnTo>
                      <a:pt x="102" y="474"/>
                    </a:lnTo>
                    <a:lnTo>
                      <a:pt x="86" y="483"/>
                    </a:lnTo>
                    <a:lnTo>
                      <a:pt x="79" y="484"/>
                    </a:lnTo>
                    <a:lnTo>
                      <a:pt x="70" y="483"/>
                    </a:lnTo>
                    <a:lnTo>
                      <a:pt x="54" y="474"/>
                    </a:lnTo>
                    <a:lnTo>
                      <a:pt x="34" y="444"/>
                    </a:lnTo>
                    <a:lnTo>
                      <a:pt x="12" y="379"/>
                    </a:lnTo>
                    <a:lnTo>
                      <a:pt x="0" y="291"/>
                    </a:lnTo>
                    <a:lnTo>
                      <a:pt x="0" y="242"/>
                    </a:lnTo>
                    <a:lnTo>
                      <a:pt x="0" y="193"/>
                    </a:lnTo>
                    <a:lnTo>
                      <a:pt x="12" y="107"/>
                    </a:lnTo>
                    <a:lnTo>
                      <a:pt x="34" y="41"/>
                    </a:lnTo>
                    <a:lnTo>
                      <a:pt x="54" y="11"/>
                    </a:lnTo>
                    <a:lnTo>
                      <a:pt x="70" y="2"/>
                    </a:lnTo>
                    <a:lnTo>
                      <a:pt x="79" y="0"/>
                    </a:lnTo>
                    <a:lnTo>
                      <a:pt x="86" y="2"/>
                    </a:lnTo>
                    <a:lnTo>
                      <a:pt x="102" y="11"/>
                    </a:lnTo>
                    <a:lnTo>
                      <a:pt x="122" y="41"/>
                    </a:lnTo>
                    <a:lnTo>
                      <a:pt x="144" y="107"/>
                    </a:lnTo>
                    <a:lnTo>
                      <a:pt x="156" y="193"/>
                    </a:lnTo>
                    <a:lnTo>
                      <a:pt x="156" y="242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279">
                <a:extLst>
                  <a:ext uri="{FF2B5EF4-FFF2-40B4-BE49-F238E27FC236}">
                    <a16:creationId xmlns:a16="http://schemas.microsoft.com/office/drawing/2014/main" id="{390618FD-E1D6-5FA5-0362-9C4153E5E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9770" y="3977746"/>
                <a:ext cx="501650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3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3 w 949"/>
                  <a:gd name="T23" fmla="*/ 929 h 949"/>
                  <a:gd name="T24" fmla="*/ 248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1 w 949"/>
                  <a:gd name="T35" fmla="*/ 523 h 949"/>
                  <a:gd name="T36" fmla="*/ 0 w 949"/>
                  <a:gd name="T37" fmla="*/ 474 h 949"/>
                  <a:gd name="T38" fmla="*/ 1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8 w 949"/>
                  <a:gd name="T49" fmla="*/ 56 h 949"/>
                  <a:gd name="T50" fmla="*/ 333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3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3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3" y="929"/>
                    </a:lnTo>
                    <a:lnTo>
                      <a:pt x="248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1" y="523"/>
                    </a:lnTo>
                    <a:lnTo>
                      <a:pt x="0" y="474"/>
                    </a:lnTo>
                    <a:lnTo>
                      <a:pt x="1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8" y="56"/>
                    </a:lnTo>
                    <a:lnTo>
                      <a:pt x="333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3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280">
                <a:extLst>
                  <a:ext uri="{FF2B5EF4-FFF2-40B4-BE49-F238E27FC236}">
                    <a16:creationId xmlns:a16="http://schemas.microsoft.com/office/drawing/2014/main" id="{6C75B67F-7100-0839-874F-3949FD8FD9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5971" y="4053946"/>
                <a:ext cx="350838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6 w 662"/>
                  <a:gd name="T9" fmla="*/ 543 h 664"/>
                  <a:gd name="T10" fmla="*/ 541 w 662"/>
                  <a:gd name="T11" fmla="*/ 587 h 664"/>
                  <a:gd name="T12" fmla="*/ 489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19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19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89 w 662"/>
                  <a:gd name="T61" fmla="*/ 40 h 664"/>
                  <a:gd name="T62" fmla="*/ 541 w 662"/>
                  <a:gd name="T63" fmla="*/ 76 h 664"/>
                  <a:gd name="T64" fmla="*/ 586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6" y="543"/>
                    </a:lnTo>
                    <a:lnTo>
                      <a:pt x="541" y="587"/>
                    </a:lnTo>
                    <a:lnTo>
                      <a:pt x="489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19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19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89" y="40"/>
                    </a:lnTo>
                    <a:lnTo>
                      <a:pt x="541" y="76"/>
                    </a:lnTo>
                    <a:lnTo>
                      <a:pt x="586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281">
                <a:extLst>
                  <a:ext uri="{FF2B5EF4-FFF2-40B4-BE49-F238E27FC236}">
                    <a16:creationId xmlns:a16="http://schemas.microsoft.com/office/drawing/2014/main" id="{1B96AC04-60BF-647C-B4EC-D37A7DAA5D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408" y="4126971"/>
                <a:ext cx="206375" cy="206375"/>
              </a:xfrm>
              <a:custGeom>
                <a:avLst/>
                <a:gdLst>
                  <a:gd name="T0" fmla="*/ 390 w 390"/>
                  <a:gd name="T1" fmla="*/ 194 h 390"/>
                  <a:gd name="T2" fmla="*/ 390 w 390"/>
                  <a:gd name="T3" fmla="*/ 214 h 390"/>
                  <a:gd name="T4" fmla="*/ 382 w 390"/>
                  <a:gd name="T5" fmla="*/ 253 h 390"/>
                  <a:gd name="T6" fmla="*/ 367 w 390"/>
                  <a:gd name="T7" fmla="*/ 288 h 390"/>
                  <a:gd name="T8" fmla="*/ 346 w 390"/>
                  <a:gd name="T9" fmla="*/ 319 h 390"/>
                  <a:gd name="T10" fmla="*/ 320 w 390"/>
                  <a:gd name="T11" fmla="*/ 345 h 390"/>
                  <a:gd name="T12" fmla="*/ 288 w 390"/>
                  <a:gd name="T13" fmla="*/ 367 h 390"/>
                  <a:gd name="T14" fmla="*/ 254 w 390"/>
                  <a:gd name="T15" fmla="*/ 381 h 390"/>
                  <a:gd name="T16" fmla="*/ 216 w 390"/>
                  <a:gd name="T17" fmla="*/ 390 h 390"/>
                  <a:gd name="T18" fmla="*/ 196 w 390"/>
                  <a:gd name="T19" fmla="*/ 390 h 390"/>
                  <a:gd name="T20" fmla="*/ 176 w 390"/>
                  <a:gd name="T21" fmla="*/ 390 h 390"/>
                  <a:gd name="T22" fmla="*/ 137 w 390"/>
                  <a:gd name="T23" fmla="*/ 381 h 390"/>
                  <a:gd name="T24" fmla="*/ 102 w 390"/>
                  <a:gd name="T25" fmla="*/ 367 h 390"/>
                  <a:gd name="T26" fmla="*/ 71 w 390"/>
                  <a:gd name="T27" fmla="*/ 345 h 390"/>
                  <a:gd name="T28" fmla="*/ 45 w 390"/>
                  <a:gd name="T29" fmla="*/ 319 h 390"/>
                  <a:gd name="T30" fmla="*/ 23 w 390"/>
                  <a:gd name="T31" fmla="*/ 288 h 390"/>
                  <a:gd name="T32" fmla="*/ 9 w 390"/>
                  <a:gd name="T33" fmla="*/ 253 h 390"/>
                  <a:gd name="T34" fmla="*/ 0 w 390"/>
                  <a:gd name="T35" fmla="*/ 214 h 390"/>
                  <a:gd name="T36" fmla="*/ 0 w 390"/>
                  <a:gd name="T37" fmla="*/ 194 h 390"/>
                  <a:gd name="T38" fmla="*/ 0 w 390"/>
                  <a:gd name="T39" fmla="*/ 175 h 390"/>
                  <a:gd name="T40" fmla="*/ 9 w 390"/>
                  <a:gd name="T41" fmla="*/ 136 h 390"/>
                  <a:gd name="T42" fmla="*/ 23 w 390"/>
                  <a:gd name="T43" fmla="*/ 102 h 390"/>
                  <a:gd name="T44" fmla="*/ 45 w 390"/>
                  <a:gd name="T45" fmla="*/ 70 h 390"/>
                  <a:gd name="T46" fmla="*/ 71 w 390"/>
                  <a:gd name="T47" fmla="*/ 44 h 390"/>
                  <a:gd name="T48" fmla="*/ 102 w 390"/>
                  <a:gd name="T49" fmla="*/ 23 h 390"/>
                  <a:gd name="T50" fmla="*/ 137 w 390"/>
                  <a:gd name="T51" fmla="*/ 8 h 390"/>
                  <a:gd name="T52" fmla="*/ 176 w 390"/>
                  <a:gd name="T53" fmla="*/ 0 h 390"/>
                  <a:gd name="T54" fmla="*/ 196 w 390"/>
                  <a:gd name="T55" fmla="*/ 0 h 390"/>
                  <a:gd name="T56" fmla="*/ 216 w 390"/>
                  <a:gd name="T57" fmla="*/ 0 h 390"/>
                  <a:gd name="T58" fmla="*/ 254 w 390"/>
                  <a:gd name="T59" fmla="*/ 8 h 390"/>
                  <a:gd name="T60" fmla="*/ 288 w 390"/>
                  <a:gd name="T61" fmla="*/ 23 h 390"/>
                  <a:gd name="T62" fmla="*/ 320 w 390"/>
                  <a:gd name="T63" fmla="*/ 44 h 390"/>
                  <a:gd name="T64" fmla="*/ 346 w 390"/>
                  <a:gd name="T65" fmla="*/ 70 h 390"/>
                  <a:gd name="T66" fmla="*/ 367 w 390"/>
                  <a:gd name="T67" fmla="*/ 102 h 390"/>
                  <a:gd name="T68" fmla="*/ 382 w 390"/>
                  <a:gd name="T69" fmla="*/ 136 h 390"/>
                  <a:gd name="T70" fmla="*/ 390 w 390"/>
                  <a:gd name="T71" fmla="*/ 175 h 390"/>
                  <a:gd name="T72" fmla="*/ 390 w 390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0" h="390">
                    <a:moveTo>
                      <a:pt x="390" y="194"/>
                    </a:moveTo>
                    <a:lnTo>
                      <a:pt x="390" y="214"/>
                    </a:lnTo>
                    <a:lnTo>
                      <a:pt x="382" y="253"/>
                    </a:lnTo>
                    <a:lnTo>
                      <a:pt x="367" y="288"/>
                    </a:lnTo>
                    <a:lnTo>
                      <a:pt x="346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2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0" y="214"/>
                    </a:lnTo>
                    <a:lnTo>
                      <a:pt x="0" y="194"/>
                    </a:lnTo>
                    <a:lnTo>
                      <a:pt x="0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2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6" y="70"/>
                    </a:lnTo>
                    <a:lnTo>
                      <a:pt x="367" y="102"/>
                    </a:lnTo>
                    <a:lnTo>
                      <a:pt x="382" y="136"/>
                    </a:lnTo>
                    <a:lnTo>
                      <a:pt x="390" y="175"/>
                    </a:lnTo>
                    <a:lnTo>
                      <a:pt x="390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282">
                <a:extLst>
                  <a:ext uri="{FF2B5EF4-FFF2-40B4-BE49-F238E27FC236}">
                    <a16:creationId xmlns:a16="http://schemas.microsoft.com/office/drawing/2014/main" id="{B4BC23CF-4507-3AEE-B5FB-85F36C1B93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822" y="3977746"/>
                <a:ext cx="503238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4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4 w 949"/>
                  <a:gd name="T23" fmla="*/ 929 h 949"/>
                  <a:gd name="T24" fmla="*/ 249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3 w 949"/>
                  <a:gd name="T35" fmla="*/ 523 h 949"/>
                  <a:gd name="T36" fmla="*/ 0 w 949"/>
                  <a:gd name="T37" fmla="*/ 474 h 949"/>
                  <a:gd name="T38" fmla="*/ 3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9 w 949"/>
                  <a:gd name="T49" fmla="*/ 56 h 949"/>
                  <a:gd name="T50" fmla="*/ 334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4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4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4" y="929"/>
                    </a:lnTo>
                    <a:lnTo>
                      <a:pt x="249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3" y="523"/>
                    </a:lnTo>
                    <a:lnTo>
                      <a:pt x="0" y="474"/>
                    </a:lnTo>
                    <a:lnTo>
                      <a:pt x="3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9" y="56"/>
                    </a:lnTo>
                    <a:lnTo>
                      <a:pt x="334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4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" name="Freeform 283">
                <a:extLst>
                  <a:ext uri="{FF2B5EF4-FFF2-40B4-BE49-F238E27FC236}">
                    <a16:creationId xmlns:a16="http://schemas.microsoft.com/office/drawing/2014/main" id="{47010F76-827C-95FB-EE0A-4D6DFADD76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7784" y="4053946"/>
                <a:ext cx="349250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8 w 662"/>
                  <a:gd name="T9" fmla="*/ 543 h 664"/>
                  <a:gd name="T10" fmla="*/ 541 w 662"/>
                  <a:gd name="T11" fmla="*/ 587 h 664"/>
                  <a:gd name="T12" fmla="*/ 490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20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20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90 w 662"/>
                  <a:gd name="T61" fmla="*/ 40 h 664"/>
                  <a:gd name="T62" fmla="*/ 541 w 662"/>
                  <a:gd name="T63" fmla="*/ 76 h 664"/>
                  <a:gd name="T64" fmla="*/ 588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8" y="543"/>
                    </a:lnTo>
                    <a:lnTo>
                      <a:pt x="541" y="587"/>
                    </a:lnTo>
                    <a:lnTo>
                      <a:pt x="490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20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20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90" y="40"/>
                    </a:lnTo>
                    <a:lnTo>
                      <a:pt x="541" y="76"/>
                    </a:lnTo>
                    <a:lnTo>
                      <a:pt x="588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Freeform 284">
                <a:extLst>
                  <a:ext uri="{FF2B5EF4-FFF2-40B4-BE49-F238E27FC236}">
                    <a16:creationId xmlns:a16="http://schemas.microsoft.com/office/drawing/2014/main" id="{0CE60F01-477C-D713-D45E-DD6F70510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222" y="4126971"/>
                <a:ext cx="206375" cy="206375"/>
              </a:xfrm>
              <a:custGeom>
                <a:avLst/>
                <a:gdLst>
                  <a:gd name="T0" fmla="*/ 391 w 391"/>
                  <a:gd name="T1" fmla="*/ 194 h 390"/>
                  <a:gd name="T2" fmla="*/ 391 w 391"/>
                  <a:gd name="T3" fmla="*/ 214 h 390"/>
                  <a:gd name="T4" fmla="*/ 382 w 391"/>
                  <a:gd name="T5" fmla="*/ 253 h 390"/>
                  <a:gd name="T6" fmla="*/ 368 w 391"/>
                  <a:gd name="T7" fmla="*/ 288 h 390"/>
                  <a:gd name="T8" fmla="*/ 347 w 391"/>
                  <a:gd name="T9" fmla="*/ 319 h 390"/>
                  <a:gd name="T10" fmla="*/ 320 w 391"/>
                  <a:gd name="T11" fmla="*/ 345 h 390"/>
                  <a:gd name="T12" fmla="*/ 288 w 391"/>
                  <a:gd name="T13" fmla="*/ 367 h 390"/>
                  <a:gd name="T14" fmla="*/ 254 w 391"/>
                  <a:gd name="T15" fmla="*/ 381 h 390"/>
                  <a:gd name="T16" fmla="*/ 216 w 391"/>
                  <a:gd name="T17" fmla="*/ 390 h 390"/>
                  <a:gd name="T18" fmla="*/ 196 w 391"/>
                  <a:gd name="T19" fmla="*/ 390 h 390"/>
                  <a:gd name="T20" fmla="*/ 176 w 391"/>
                  <a:gd name="T21" fmla="*/ 390 h 390"/>
                  <a:gd name="T22" fmla="*/ 137 w 391"/>
                  <a:gd name="T23" fmla="*/ 381 h 390"/>
                  <a:gd name="T24" fmla="*/ 103 w 391"/>
                  <a:gd name="T25" fmla="*/ 367 h 390"/>
                  <a:gd name="T26" fmla="*/ 71 w 391"/>
                  <a:gd name="T27" fmla="*/ 345 h 390"/>
                  <a:gd name="T28" fmla="*/ 45 w 391"/>
                  <a:gd name="T29" fmla="*/ 319 h 390"/>
                  <a:gd name="T30" fmla="*/ 23 w 391"/>
                  <a:gd name="T31" fmla="*/ 288 h 390"/>
                  <a:gd name="T32" fmla="*/ 9 w 391"/>
                  <a:gd name="T33" fmla="*/ 253 h 390"/>
                  <a:gd name="T34" fmla="*/ 2 w 391"/>
                  <a:gd name="T35" fmla="*/ 214 h 390"/>
                  <a:gd name="T36" fmla="*/ 0 w 391"/>
                  <a:gd name="T37" fmla="*/ 194 h 390"/>
                  <a:gd name="T38" fmla="*/ 2 w 391"/>
                  <a:gd name="T39" fmla="*/ 175 h 390"/>
                  <a:gd name="T40" fmla="*/ 9 w 391"/>
                  <a:gd name="T41" fmla="*/ 136 h 390"/>
                  <a:gd name="T42" fmla="*/ 23 w 391"/>
                  <a:gd name="T43" fmla="*/ 102 h 390"/>
                  <a:gd name="T44" fmla="*/ 45 w 391"/>
                  <a:gd name="T45" fmla="*/ 70 h 390"/>
                  <a:gd name="T46" fmla="*/ 71 w 391"/>
                  <a:gd name="T47" fmla="*/ 44 h 390"/>
                  <a:gd name="T48" fmla="*/ 103 w 391"/>
                  <a:gd name="T49" fmla="*/ 23 h 390"/>
                  <a:gd name="T50" fmla="*/ 137 w 391"/>
                  <a:gd name="T51" fmla="*/ 8 h 390"/>
                  <a:gd name="T52" fmla="*/ 176 w 391"/>
                  <a:gd name="T53" fmla="*/ 0 h 390"/>
                  <a:gd name="T54" fmla="*/ 196 w 391"/>
                  <a:gd name="T55" fmla="*/ 0 h 390"/>
                  <a:gd name="T56" fmla="*/ 216 w 391"/>
                  <a:gd name="T57" fmla="*/ 0 h 390"/>
                  <a:gd name="T58" fmla="*/ 254 w 391"/>
                  <a:gd name="T59" fmla="*/ 8 h 390"/>
                  <a:gd name="T60" fmla="*/ 288 w 391"/>
                  <a:gd name="T61" fmla="*/ 23 h 390"/>
                  <a:gd name="T62" fmla="*/ 320 w 391"/>
                  <a:gd name="T63" fmla="*/ 44 h 390"/>
                  <a:gd name="T64" fmla="*/ 347 w 391"/>
                  <a:gd name="T65" fmla="*/ 70 h 390"/>
                  <a:gd name="T66" fmla="*/ 368 w 391"/>
                  <a:gd name="T67" fmla="*/ 102 h 390"/>
                  <a:gd name="T68" fmla="*/ 382 w 391"/>
                  <a:gd name="T69" fmla="*/ 136 h 390"/>
                  <a:gd name="T70" fmla="*/ 391 w 391"/>
                  <a:gd name="T71" fmla="*/ 175 h 390"/>
                  <a:gd name="T72" fmla="*/ 391 w 391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1" h="390">
                    <a:moveTo>
                      <a:pt x="391" y="194"/>
                    </a:moveTo>
                    <a:lnTo>
                      <a:pt x="391" y="214"/>
                    </a:lnTo>
                    <a:lnTo>
                      <a:pt x="382" y="253"/>
                    </a:lnTo>
                    <a:lnTo>
                      <a:pt x="368" y="288"/>
                    </a:lnTo>
                    <a:lnTo>
                      <a:pt x="347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3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2" y="214"/>
                    </a:lnTo>
                    <a:lnTo>
                      <a:pt x="0" y="194"/>
                    </a:lnTo>
                    <a:lnTo>
                      <a:pt x="2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3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7" y="70"/>
                    </a:lnTo>
                    <a:lnTo>
                      <a:pt x="368" y="102"/>
                    </a:lnTo>
                    <a:lnTo>
                      <a:pt x="382" y="136"/>
                    </a:lnTo>
                    <a:lnTo>
                      <a:pt x="391" y="175"/>
                    </a:lnTo>
                    <a:lnTo>
                      <a:pt x="391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" name="Rectangle 285">
                <a:extLst>
                  <a:ext uri="{FF2B5EF4-FFF2-40B4-BE49-F238E27FC236}">
                    <a16:creationId xmlns:a16="http://schemas.microsoft.com/office/drawing/2014/main" id="{7F74EFC9-A833-C45C-2C60-DE739F6089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55502">
                <a:off x="3011346" y="4108450"/>
                <a:ext cx="209550" cy="119063"/>
              </a:xfrm>
              <a:prstGeom prst="rect">
                <a:avLst/>
              </a:pr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Freeform 286">
                <a:extLst>
                  <a:ext uri="{FF2B5EF4-FFF2-40B4-BE49-F238E27FC236}">
                    <a16:creationId xmlns:a16="http://schemas.microsoft.com/office/drawing/2014/main" id="{02B96792-4781-7EDA-360E-DC642FA2B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2922" y="4152371"/>
                <a:ext cx="185738" cy="122238"/>
              </a:xfrm>
              <a:custGeom>
                <a:avLst/>
                <a:gdLst>
                  <a:gd name="T0" fmla="*/ 0 w 351"/>
                  <a:gd name="T1" fmla="*/ 230 h 230"/>
                  <a:gd name="T2" fmla="*/ 3 w 351"/>
                  <a:gd name="T3" fmla="*/ 201 h 230"/>
                  <a:gd name="T4" fmla="*/ 19 w 351"/>
                  <a:gd name="T5" fmla="*/ 147 h 230"/>
                  <a:gd name="T6" fmla="*/ 47 w 351"/>
                  <a:gd name="T7" fmla="*/ 96 h 230"/>
                  <a:gd name="T8" fmla="*/ 88 w 351"/>
                  <a:gd name="T9" fmla="*/ 53 h 230"/>
                  <a:gd name="T10" fmla="*/ 112 w 351"/>
                  <a:gd name="T11" fmla="*/ 37 h 230"/>
                  <a:gd name="T12" fmla="*/ 141 w 351"/>
                  <a:gd name="T13" fmla="*/ 20 h 230"/>
                  <a:gd name="T14" fmla="*/ 207 w 351"/>
                  <a:gd name="T15" fmla="*/ 1 h 230"/>
                  <a:gd name="T16" fmla="*/ 240 w 351"/>
                  <a:gd name="T17" fmla="*/ 0 h 230"/>
                  <a:gd name="T18" fmla="*/ 265 w 351"/>
                  <a:gd name="T19" fmla="*/ 1 h 230"/>
                  <a:gd name="T20" fmla="*/ 312 w 351"/>
                  <a:gd name="T21" fmla="*/ 11 h 230"/>
                  <a:gd name="T22" fmla="*/ 334 w 351"/>
                  <a:gd name="T23" fmla="*/ 20 h 230"/>
                  <a:gd name="T24" fmla="*/ 341 w 351"/>
                  <a:gd name="T25" fmla="*/ 23 h 230"/>
                  <a:gd name="T26" fmla="*/ 351 w 351"/>
                  <a:gd name="T27" fmla="*/ 33 h 230"/>
                  <a:gd name="T28" fmla="*/ 351 w 351"/>
                  <a:gd name="T29" fmla="*/ 40 h 230"/>
                  <a:gd name="T30" fmla="*/ 347 w 351"/>
                  <a:gd name="T31" fmla="*/ 47 h 230"/>
                  <a:gd name="T32" fmla="*/ 338 w 351"/>
                  <a:gd name="T33" fmla="*/ 51 h 230"/>
                  <a:gd name="T34" fmla="*/ 170 w 351"/>
                  <a:gd name="T35" fmla="*/ 141 h 230"/>
                  <a:gd name="T36" fmla="*/ 0 w 351"/>
                  <a:gd name="T37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1" h="230">
                    <a:moveTo>
                      <a:pt x="0" y="230"/>
                    </a:moveTo>
                    <a:lnTo>
                      <a:pt x="3" y="201"/>
                    </a:lnTo>
                    <a:lnTo>
                      <a:pt x="19" y="147"/>
                    </a:lnTo>
                    <a:lnTo>
                      <a:pt x="47" y="96"/>
                    </a:lnTo>
                    <a:lnTo>
                      <a:pt x="88" y="53"/>
                    </a:lnTo>
                    <a:lnTo>
                      <a:pt x="112" y="37"/>
                    </a:lnTo>
                    <a:lnTo>
                      <a:pt x="141" y="20"/>
                    </a:lnTo>
                    <a:lnTo>
                      <a:pt x="207" y="1"/>
                    </a:lnTo>
                    <a:lnTo>
                      <a:pt x="240" y="0"/>
                    </a:lnTo>
                    <a:lnTo>
                      <a:pt x="265" y="1"/>
                    </a:lnTo>
                    <a:lnTo>
                      <a:pt x="312" y="11"/>
                    </a:lnTo>
                    <a:lnTo>
                      <a:pt x="334" y="20"/>
                    </a:lnTo>
                    <a:lnTo>
                      <a:pt x="341" y="23"/>
                    </a:lnTo>
                    <a:lnTo>
                      <a:pt x="351" y="33"/>
                    </a:lnTo>
                    <a:lnTo>
                      <a:pt x="351" y="40"/>
                    </a:lnTo>
                    <a:lnTo>
                      <a:pt x="347" y="47"/>
                    </a:lnTo>
                    <a:lnTo>
                      <a:pt x="338" y="51"/>
                    </a:lnTo>
                    <a:lnTo>
                      <a:pt x="170" y="141"/>
                    </a:lnTo>
                    <a:lnTo>
                      <a:pt x="0" y="230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" name="Freeform 287">
                <a:extLst>
                  <a:ext uri="{FF2B5EF4-FFF2-40B4-BE49-F238E27FC236}">
                    <a16:creationId xmlns:a16="http://schemas.microsoft.com/office/drawing/2014/main" id="{84CD8BDB-B76C-4EA0-A7B9-11467F89E8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5097" y="4147608"/>
                <a:ext cx="173038" cy="109538"/>
              </a:xfrm>
              <a:custGeom>
                <a:avLst/>
                <a:gdLst>
                  <a:gd name="T0" fmla="*/ 164 w 327"/>
                  <a:gd name="T1" fmla="*/ 206 h 206"/>
                  <a:gd name="T2" fmla="*/ 147 w 327"/>
                  <a:gd name="T3" fmla="*/ 206 h 206"/>
                  <a:gd name="T4" fmla="*/ 130 w 327"/>
                  <a:gd name="T5" fmla="*/ 203 h 206"/>
                  <a:gd name="T6" fmla="*/ 98 w 327"/>
                  <a:gd name="T7" fmla="*/ 193 h 206"/>
                  <a:gd name="T8" fmla="*/ 66 w 327"/>
                  <a:gd name="T9" fmla="*/ 181 h 206"/>
                  <a:gd name="T10" fmla="*/ 50 w 327"/>
                  <a:gd name="T11" fmla="*/ 179 h 206"/>
                  <a:gd name="T12" fmla="*/ 35 w 327"/>
                  <a:gd name="T13" fmla="*/ 177 h 206"/>
                  <a:gd name="T14" fmla="*/ 17 w 327"/>
                  <a:gd name="T15" fmla="*/ 179 h 206"/>
                  <a:gd name="T16" fmla="*/ 0 w 327"/>
                  <a:gd name="T17" fmla="*/ 186 h 206"/>
                  <a:gd name="T18" fmla="*/ 2 w 327"/>
                  <a:gd name="T19" fmla="*/ 167 h 206"/>
                  <a:gd name="T20" fmla="*/ 13 w 327"/>
                  <a:gd name="T21" fmla="*/ 132 h 206"/>
                  <a:gd name="T22" fmla="*/ 39 w 327"/>
                  <a:gd name="T23" fmla="*/ 84 h 206"/>
                  <a:gd name="T24" fmla="*/ 63 w 327"/>
                  <a:gd name="T25" fmla="*/ 55 h 206"/>
                  <a:gd name="T26" fmla="*/ 84 w 327"/>
                  <a:gd name="T27" fmla="*/ 35 h 206"/>
                  <a:gd name="T28" fmla="*/ 107 w 327"/>
                  <a:gd name="T29" fmla="*/ 19 h 206"/>
                  <a:gd name="T30" fmla="*/ 124 w 327"/>
                  <a:gd name="T31" fmla="*/ 10 h 206"/>
                  <a:gd name="T32" fmla="*/ 158 w 327"/>
                  <a:gd name="T33" fmla="*/ 1 h 206"/>
                  <a:gd name="T34" fmla="*/ 177 w 327"/>
                  <a:gd name="T35" fmla="*/ 0 h 206"/>
                  <a:gd name="T36" fmla="*/ 200 w 327"/>
                  <a:gd name="T37" fmla="*/ 1 h 206"/>
                  <a:gd name="T38" fmla="*/ 223 w 327"/>
                  <a:gd name="T39" fmla="*/ 7 h 206"/>
                  <a:gd name="T40" fmla="*/ 251 w 327"/>
                  <a:gd name="T41" fmla="*/ 19 h 206"/>
                  <a:gd name="T42" fmla="*/ 297 w 327"/>
                  <a:gd name="T43" fmla="*/ 58 h 206"/>
                  <a:gd name="T44" fmla="*/ 313 w 327"/>
                  <a:gd name="T45" fmla="*/ 82 h 206"/>
                  <a:gd name="T46" fmla="*/ 321 w 327"/>
                  <a:gd name="T47" fmla="*/ 98 h 206"/>
                  <a:gd name="T48" fmla="*/ 327 w 327"/>
                  <a:gd name="T49" fmla="*/ 130 h 206"/>
                  <a:gd name="T50" fmla="*/ 323 w 327"/>
                  <a:gd name="T51" fmla="*/ 145 h 206"/>
                  <a:gd name="T52" fmla="*/ 314 w 327"/>
                  <a:gd name="T53" fmla="*/ 161 h 206"/>
                  <a:gd name="T54" fmla="*/ 281 w 327"/>
                  <a:gd name="T55" fmla="*/ 181 h 206"/>
                  <a:gd name="T56" fmla="*/ 262 w 327"/>
                  <a:gd name="T57" fmla="*/ 187 h 206"/>
                  <a:gd name="T58" fmla="*/ 238 w 327"/>
                  <a:gd name="T59" fmla="*/ 194 h 206"/>
                  <a:gd name="T60" fmla="*/ 189 w 327"/>
                  <a:gd name="T61" fmla="*/ 204 h 206"/>
                  <a:gd name="T62" fmla="*/ 164 w 327"/>
                  <a:gd name="T63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7" h="206">
                    <a:moveTo>
                      <a:pt x="164" y="206"/>
                    </a:moveTo>
                    <a:lnTo>
                      <a:pt x="147" y="206"/>
                    </a:lnTo>
                    <a:lnTo>
                      <a:pt x="130" y="203"/>
                    </a:lnTo>
                    <a:lnTo>
                      <a:pt x="98" y="193"/>
                    </a:lnTo>
                    <a:lnTo>
                      <a:pt x="66" y="181"/>
                    </a:lnTo>
                    <a:lnTo>
                      <a:pt x="50" y="179"/>
                    </a:lnTo>
                    <a:lnTo>
                      <a:pt x="35" y="177"/>
                    </a:lnTo>
                    <a:lnTo>
                      <a:pt x="17" y="179"/>
                    </a:lnTo>
                    <a:lnTo>
                      <a:pt x="0" y="186"/>
                    </a:lnTo>
                    <a:lnTo>
                      <a:pt x="2" y="167"/>
                    </a:lnTo>
                    <a:lnTo>
                      <a:pt x="13" y="132"/>
                    </a:lnTo>
                    <a:lnTo>
                      <a:pt x="39" y="84"/>
                    </a:lnTo>
                    <a:lnTo>
                      <a:pt x="63" y="55"/>
                    </a:lnTo>
                    <a:lnTo>
                      <a:pt x="84" y="35"/>
                    </a:lnTo>
                    <a:lnTo>
                      <a:pt x="107" y="19"/>
                    </a:lnTo>
                    <a:lnTo>
                      <a:pt x="124" y="10"/>
                    </a:lnTo>
                    <a:lnTo>
                      <a:pt x="158" y="1"/>
                    </a:lnTo>
                    <a:lnTo>
                      <a:pt x="177" y="0"/>
                    </a:lnTo>
                    <a:lnTo>
                      <a:pt x="200" y="1"/>
                    </a:lnTo>
                    <a:lnTo>
                      <a:pt x="223" y="7"/>
                    </a:lnTo>
                    <a:lnTo>
                      <a:pt x="251" y="19"/>
                    </a:lnTo>
                    <a:lnTo>
                      <a:pt x="297" y="58"/>
                    </a:lnTo>
                    <a:lnTo>
                      <a:pt x="313" y="82"/>
                    </a:lnTo>
                    <a:lnTo>
                      <a:pt x="321" y="98"/>
                    </a:lnTo>
                    <a:lnTo>
                      <a:pt x="327" y="130"/>
                    </a:lnTo>
                    <a:lnTo>
                      <a:pt x="323" y="145"/>
                    </a:lnTo>
                    <a:lnTo>
                      <a:pt x="314" y="161"/>
                    </a:lnTo>
                    <a:lnTo>
                      <a:pt x="281" y="181"/>
                    </a:lnTo>
                    <a:lnTo>
                      <a:pt x="262" y="187"/>
                    </a:lnTo>
                    <a:lnTo>
                      <a:pt x="238" y="194"/>
                    </a:lnTo>
                    <a:lnTo>
                      <a:pt x="189" y="204"/>
                    </a:lnTo>
                    <a:lnTo>
                      <a:pt x="164" y="206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" name="Freeform 288">
                <a:extLst>
                  <a:ext uri="{FF2B5EF4-FFF2-40B4-BE49-F238E27FC236}">
                    <a16:creationId xmlns:a16="http://schemas.microsoft.com/office/drawing/2014/main" id="{4CD98DCC-2616-0936-60D3-E472F40AD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871" y="4149196"/>
                <a:ext cx="169863" cy="104775"/>
              </a:xfrm>
              <a:custGeom>
                <a:avLst/>
                <a:gdLst>
                  <a:gd name="T0" fmla="*/ 2 w 321"/>
                  <a:gd name="T1" fmla="*/ 199 h 199"/>
                  <a:gd name="T2" fmla="*/ 0 w 321"/>
                  <a:gd name="T3" fmla="*/ 178 h 199"/>
                  <a:gd name="T4" fmla="*/ 5 w 321"/>
                  <a:gd name="T5" fmla="*/ 141 h 199"/>
                  <a:gd name="T6" fmla="*/ 18 w 321"/>
                  <a:gd name="T7" fmla="*/ 105 h 199"/>
                  <a:gd name="T8" fmla="*/ 36 w 321"/>
                  <a:gd name="T9" fmla="*/ 72 h 199"/>
                  <a:gd name="T10" fmla="*/ 49 w 321"/>
                  <a:gd name="T11" fmla="*/ 57 h 199"/>
                  <a:gd name="T12" fmla="*/ 62 w 321"/>
                  <a:gd name="T13" fmla="*/ 45 h 199"/>
                  <a:gd name="T14" fmla="*/ 91 w 321"/>
                  <a:gd name="T15" fmla="*/ 23 h 199"/>
                  <a:gd name="T16" fmla="*/ 124 w 321"/>
                  <a:gd name="T17" fmla="*/ 9 h 199"/>
                  <a:gd name="T18" fmla="*/ 160 w 321"/>
                  <a:gd name="T19" fmla="*/ 1 h 199"/>
                  <a:gd name="T20" fmla="*/ 177 w 321"/>
                  <a:gd name="T21" fmla="*/ 0 h 199"/>
                  <a:gd name="T22" fmla="*/ 182 w 321"/>
                  <a:gd name="T23" fmla="*/ 0 h 199"/>
                  <a:gd name="T24" fmla="*/ 186 w 321"/>
                  <a:gd name="T25" fmla="*/ 1 h 199"/>
                  <a:gd name="T26" fmla="*/ 208 w 321"/>
                  <a:gd name="T27" fmla="*/ 3 h 199"/>
                  <a:gd name="T28" fmla="*/ 248 w 321"/>
                  <a:gd name="T29" fmla="*/ 17 h 199"/>
                  <a:gd name="T30" fmla="*/ 283 w 321"/>
                  <a:gd name="T31" fmla="*/ 40 h 199"/>
                  <a:gd name="T32" fmla="*/ 309 w 321"/>
                  <a:gd name="T33" fmla="*/ 73 h 199"/>
                  <a:gd name="T34" fmla="*/ 317 w 321"/>
                  <a:gd name="T35" fmla="*/ 92 h 199"/>
                  <a:gd name="T36" fmla="*/ 321 w 321"/>
                  <a:gd name="T37" fmla="*/ 109 h 199"/>
                  <a:gd name="T38" fmla="*/ 320 w 321"/>
                  <a:gd name="T39" fmla="*/ 144 h 199"/>
                  <a:gd name="T40" fmla="*/ 313 w 321"/>
                  <a:gd name="T41" fmla="*/ 160 h 199"/>
                  <a:gd name="T42" fmla="*/ 307 w 321"/>
                  <a:gd name="T43" fmla="*/ 170 h 199"/>
                  <a:gd name="T44" fmla="*/ 290 w 321"/>
                  <a:gd name="T45" fmla="*/ 183 h 199"/>
                  <a:gd name="T46" fmla="*/ 258 w 321"/>
                  <a:gd name="T47" fmla="*/ 196 h 199"/>
                  <a:gd name="T48" fmla="*/ 235 w 321"/>
                  <a:gd name="T49" fmla="*/ 197 h 199"/>
                  <a:gd name="T50" fmla="*/ 224 w 321"/>
                  <a:gd name="T51" fmla="*/ 197 h 199"/>
                  <a:gd name="T52" fmla="*/ 212 w 321"/>
                  <a:gd name="T53" fmla="*/ 196 h 199"/>
                  <a:gd name="T54" fmla="*/ 159 w 321"/>
                  <a:gd name="T55" fmla="*/ 181 h 199"/>
                  <a:gd name="T56" fmla="*/ 104 w 321"/>
                  <a:gd name="T57" fmla="*/ 165 h 199"/>
                  <a:gd name="T58" fmla="*/ 91 w 321"/>
                  <a:gd name="T59" fmla="*/ 164 h 199"/>
                  <a:gd name="T60" fmla="*/ 78 w 321"/>
                  <a:gd name="T61" fmla="*/ 163 h 199"/>
                  <a:gd name="T62" fmla="*/ 57 w 321"/>
                  <a:gd name="T63" fmla="*/ 164 h 199"/>
                  <a:gd name="T64" fmla="*/ 16 w 321"/>
                  <a:gd name="T65" fmla="*/ 181 h 199"/>
                  <a:gd name="T66" fmla="*/ 2 w 321"/>
                  <a:gd name="T67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21" h="199">
                    <a:moveTo>
                      <a:pt x="2" y="199"/>
                    </a:moveTo>
                    <a:lnTo>
                      <a:pt x="0" y="178"/>
                    </a:lnTo>
                    <a:lnTo>
                      <a:pt x="5" y="141"/>
                    </a:lnTo>
                    <a:lnTo>
                      <a:pt x="18" y="105"/>
                    </a:lnTo>
                    <a:lnTo>
                      <a:pt x="36" y="72"/>
                    </a:lnTo>
                    <a:lnTo>
                      <a:pt x="49" y="57"/>
                    </a:lnTo>
                    <a:lnTo>
                      <a:pt x="62" y="45"/>
                    </a:lnTo>
                    <a:lnTo>
                      <a:pt x="91" y="23"/>
                    </a:lnTo>
                    <a:lnTo>
                      <a:pt x="124" y="9"/>
                    </a:lnTo>
                    <a:lnTo>
                      <a:pt x="160" y="1"/>
                    </a:lnTo>
                    <a:lnTo>
                      <a:pt x="177" y="0"/>
                    </a:lnTo>
                    <a:lnTo>
                      <a:pt x="182" y="0"/>
                    </a:lnTo>
                    <a:lnTo>
                      <a:pt x="186" y="1"/>
                    </a:lnTo>
                    <a:lnTo>
                      <a:pt x="208" y="3"/>
                    </a:lnTo>
                    <a:lnTo>
                      <a:pt x="248" y="17"/>
                    </a:lnTo>
                    <a:lnTo>
                      <a:pt x="283" y="40"/>
                    </a:lnTo>
                    <a:lnTo>
                      <a:pt x="309" y="73"/>
                    </a:lnTo>
                    <a:lnTo>
                      <a:pt x="317" y="92"/>
                    </a:lnTo>
                    <a:lnTo>
                      <a:pt x="321" y="109"/>
                    </a:lnTo>
                    <a:lnTo>
                      <a:pt x="320" y="144"/>
                    </a:lnTo>
                    <a:lnTo>
                      <a:pt x="313" y="160"/>
                    </a:lnTo>
                    <a:lnTo>
                      <a:pt x="307" y="170"/>
                    </a:lnTo>
                    <a:lnTo>
                      <a:pt x="290" y="183"/>
                    </a:lnTo>
                    <a:lnTo>
                      <a:pt x="258" y="196"/>
                    </a:lnTo>
                    <a:lnTo>
                      <a:pt x="235" y="197"/>
                    </a:lnTo>
                    <a:lnTo>
                      <a:pt x="224" y="197"/>
                    </a:lnTo>
                    <a:lnTo>
                      <a:pt x="212" y="196"/>
                    </a:lnTo>
                    <a:lnTo>
                      <a:pt x="159" y="181"/>
                    </a:lnTo>
                    <a:lnTo>
                      <a:pt x="104" y="165"/>
                    </a:lnTo>
                    <a:lnTo>
                      <a:pt x="91" y="164"/>
                    </a:lnTo>
                    <a:lnTo>
                      <a:pt x="78" y="163"/>
                    </a:lnTo>
                    <a:lnTo>
                      <a:pt x="57" y="164"/>
                    </a:lnTo>
                    <a:lnTo>
                      <a:pt x="16" y="181"/>
                    </a:lnTo>
                    <a:lnTo>
                      <a:pt x="2" y="199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Freeform 289">
                <a:extLst>
                  <a:ext uri="{FF2B5EF4-FFF2-40B4-BE49-F238E27FC236}">
                    <a16:creationId xmlns:a16="http://schemas.microsoft.com/office/drawing/2014/main" id="{652D67D3-96AF-9C06-D242-269BEFA6EB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532" y="2471208"/>
                <a:ext cx="155575" cy="57150"/>
              </a:xfrm>
              <a:custGeom>
                <a:avLst/>
                <a:gdLst>
                  <a:gd name="T0" fmla="*/ 294 w 294"/>
                  <a:gd name="T1" fmla="*/ 0 h 107"/>
                  <a:gd name="T2" fmla="*/ 6 w 294"/>
                  <a:gd name="T3" fmla="*/ 51 h 107"/>
                  <a:gd name="T4" fmla="*/ 0 w 294"/>
                  <a:gd name="T5" fmla="*/ 83 h 107"/>
                  <a:gd name="T6" fmla="*/ 285 w 294"/>
                  <a:gd name="T7" fmla="*/ 107 h 107"/>
                  <a:gd name="T8" fmla="*/ 294 w 294"/>
                  <a:gd name="T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107">
                    <a:moveTo>
                      <a:pt x="294" y="0"/>
                    </a:moveTo>
                    <a:lnTo>
                      <a:pt x="6" y="51"/>
                    </a:lnTo>
                    <a:lnTo>
                      <a:pt x="0" y="83"/>
                    </a:lnTo>
                    <a:lnTo>
                      <a:pt x="285" y="107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290">
                <a:extLst>
                  <a:ext uri="{FF2B5EF4-FFF2-40B4-BE49-F238E27FC236}">
                    <a16:creationId xmlns:a16="http://schemas.microsoft.com/office/drawing/2014/main" id="{07E3C350-3345-288F-1A6F-E312CB6E3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305" y="2188633"/>
                <a:ext cx="2185989" cy="354013"/>
              </a:xfrm>
              <a:custGeom>
                <a:avLst/>
                <a:gdLst>
                  <a:gd name="T0" fmla="*/ 0 w 4130"/>
                  <a:gd name="T1" fmla="*/ 515 h 669"/>
                  <a:gd name="T2" fmla="*/ 3816 w 4130"/>
                  <a:gd name="T3" fmla="*/ 0 h 669"/>
                  <a:gd name="T4" fmla="*/ 3845 w 4130"/>
                  <a:gd name="T5" fmla="*/ 125 h 669"/>
                  <a:gd name="T6" fmla="*/ 4012 w 4130"/>
                  <a:gd name="T7" fmla="*/ 96 h 669"/>
                  <a:gd name="T8" fmla="*/ 4032 w 4130"/>
                  <a:gd name="T9" fmla="*/ 223 h 669"/>
                  <a:gd name="T10" fmla="*/ 4123 w 4130"/>
                  <a:gd name="T11" fmla="*/ 223 h 669"/>
                  <a:gd name="T12" fmla="*/ 4130 w 4130"/>
                  <a:gd name="T13" fmla="*/ 452 h 669"/>
                  <a:gd name="T14" fmla="*/ 3977 w 4130"/>
                  <a:gd name="T15" fmla="*/ 481 h 669"/>
                  <a:gd name="T16" fmla="*/ 3977 w 4130"/>
                  <a:gd name="T17" fmla="*/ 620 h 669"/>
                  <a:gd name="T18" fmla="*/ 14 w 4130"/>
                  <a:gd name="T19" fmla="*/ 669 h 669"/>
                  <a:gd name="T20" fmla="*/ 0 w 4130"/>
                  <a:gd name="T21" fmla="*/ 515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30" h="669">
                    <a:moveTo>
                      <a:pt x="0" y="515"/>
                    </a:moveTo>
                    <a:lnTo>
                      <a:pt x="3816" y="0"/>
                    </a:lnTo>
                    <a:lnTo>
                      <a:pt x="3845" y="125"/>
                    </a:lnTo>
                    <a:lnTo>
                      <a:pt x="4012" y="96"/>
                    </a:lnTo>
                    <a:lnTo>
                      <a:pt x="4032" y="223"/>
                    </a:lnTo>
                    <a:lnTo>
                      <a:pt x="4123" y="223"/>
                    </a:lnTo>
                    <a:lnTo>
                      <a:pt x="4130" y="452"/>
                    </a:lnTo>
                    <a:lnTo>
                      <a:pt x="3977" y="481"/>
                    </a:lnTo>
                    <a:lnTo>
                      <a:pt x="3977" y="620"/>
                    </a:lnTo>
                    <a:lnTo>
                      <a:pt x="14" y="669"/>
                    </a:lnTo>
                    <a:lnTo>
                      <a:pt x="0" y="515"/>
                    </a:lnTo>
                    <a:close/>
                  </a:path>
                </a:pathLst>
              </a:custGeom>
              <a:solidFill>
                <a:srgbClr val="DA2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Freeform 291">
                <a:extLst>
                  <a:ext uri="{FF2B5EF4-FFF2-40B4-BE49-F238E27FC236}">
                    <a16:creationId xmlns:a16="http://schemas.microsoft.com/office/drawing/2014/main" id="{86DE0A25-FE07-66A3-3E8F-5C41FA6447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770" y="2442633"/>
                <a:ext cx="2097089" cy="77788"/>
              </a:xfrm>
              <a:custGeom>
                <a:avLst/>
                <a:gdLst>
                  <a:gd name="T0" fmla="*/ 0 w 3963"/>
                  <a:gd name="T1" fmla="*/ 145 h 145"/>
                  <a:gd name="T2" fmla="*/ 3963 w 3963"/>
                  <a:gd name="T3" fmla="*/ 0 h 145"/>
                  <a:gd name="T4" fmla="*/ 3963 w 3963"/>
                  <a:gd name="T5" fmla="*/ 139 h 145"/>
                  <a:gd name="T6" fmla="*/ 0 w 3963"/>
                  <a:gd name="T7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3" h="145">
                    <a:moveTo>
                      <a:pt x="0" y="145"/>
                    </a:moveTo>
                    <a:lnTo>
                      <a:pt x="3963" y="0"/>
                    </a:lnTo>
                    <a:lnTo>
                      <a:pt x="3963" y="139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Freeform 292">
                <a:extLst>
                  <a:ext uri="{FF2B5EF4-FFF2-40B4-BE49-F238E27FC236}">
                    <a16:creationId xmlns:a16="http://schemas.microsoft.com/office/drawing/2014/main" id="{7FF62DF8-0EC1-52E1-3AF0-FEE7125861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007" y="2239433"/>
                <a:ext cx="2130427" cy="250825"/>
              </a:xfrm>
              <a:custGeom>
                <a:avLst/>
                <a:gdLst>
                  <a:gd name="T0" fmla="*/ 0 w 4026"/>
                  <a:gd name="T1" fmla="*/ 475 h 475"/>
                  <a:gd name="T2" fmla="*/ 4006 w 4026"/>
                  <a:gd name="T3" fmla="*/ 0 h 475"/>
                  <a:gd name="T4" fmla="*/ 4026 w 4026"/>
                  <a:gd name="T5" fmla="*/ 127 h 475"/>
                  <a:gd name="T6" fmla="*/ 0 w 4026"/>
                  <a:gd name="T7" fmla="*/ 475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26" h="475">
                    <a:moveTo>
                      <a:pt x="0" y="475"/>
                    </a:moveTo>
                    <a:lnTo>
                      <a:pt x="4006" y="0"/>
                    </a:lnTo>
                    <a:lnTo>
                      <a:pt x="4026" y="127"/>
                    </a:lnTo>
                    <a:lnTo>
                      <a:pt x="0" y="4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Freeform 293">
                <a:extLst>
                  <a:ext uri="{FF2B5EF4-FFF2-40B4-BE49-F238E27FC236}">
                    <a16:creationId xmlns:a16="http://schemas.microsoft.com/office/drawing/2014/main" id="{74DED235-F5B2-4EC2-2CD7-8D551610F8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646" y="2512483"/>
                <a:ext cx="2074864" cy="149225"/>
              </a:xfrm>
              <a:custGeom>
                <a:avLst/>
                <a:gdLst>
                  <a:gd name="T0" fmla="*/ 26 w 3920"/>
                  <a:gd name="T1" fmla="*/ 64 h 280"/>
                  <a:gd name="T2" fmla="*/ 16 w 3920"/>
                  <a:gd name="T3" fmla="*/ 65 h 280"/>
                  <a:gd name="T4" fmla="*/ 3 w 3920"/>
                  <a:gd name="T5" fmla="*/ 77 h 280"/>
                  <a:gd name="T6" fmla="*/ 0 w 3920"/>
                  <a:gd name="T7" fmla="*/ 92 h 280"/>
                  <a:gd name="T8" fmla="*/ 7 w 3920"/>
                  <a:gd name="T9" fmla="*/ 108 h 280"/>
                  <a:gd name="T10" fmla="*/ 16 w 3920"/>
                  <a:gd name="T11" fmla="*/ 114 h 280"/>
                  <a:gd name="T12" fmla="*/ 72 w 3920"/>
                  <a:gd name="T13" fmla="*/ 138 h 280"/>
                  <a:gd name="T14" fmla="*/ 233 w 3920"/>
                  <a:gd name="T15" fmla="*/ 195 h 280"/>
                  <a:gd name="T16" fmla="*/ 393 w 3920"/>
                  <a:gd name="T17" fmla="*/ 233 h 280"/>
                  <a:gd name="T18" fmla="*/ 516 w 3920"/>
                  <a:gd name="T19" fmla="*/ 255 h 280"/>
                  <a:gd name="T20" fmla="*/ 652 w 3920"/>
                  <a:gd name="T21" fmla="*/ 271 h 280"/>
                  <a:gd name="T22" fmla="*/ 802 w 3920"/>
                  <a:gd name="T23" fmla="*/ 278 h 280"/>
                  <a:gd name="T24" fmla="*/ 881 w 3920"/>
                  <a:gd name="T25" fmla="*/ 280 h 280"/>
                  <a:gd name="T26" fmla="*/ 1148 w 3920"/>
                  <a:gd name="T27" fmla="*/ 277 h 280"/>
                  <a:gd name="T28" fmla="*/ 1761 w 3920"/>
                  <a:gd name="T29" fmla="*/ 267 h 280"/>
                  <a:gd name="T30" fmla="*/ 2225 w 3920"/>
                  <a:gd name="T31" fmla="*/ 254 h 280"/>
                  <a:gd name="T32" fmla="*/ 2697 w 3920"/>
                  <a:gd name="T33" fmla="*/ 229 h 280"/>
                  <a:gd name="T34" fmla="*/ 3145 w 3920"/>
                  <a:gd name="T35" fmla="*/ 195 h 280"/>
                  <a:gd name="T36" fmla="*/ 3439 w 3920"/>
                  <a:gd name="T37" fmla="*/ 159 h 280"/>
                  <a:gd name="T38" fmla="*/ 3609 w 3920"/>
                  <a:gd name="T39" fmla="*/ 130 h 280"/>
                  <a:gd name="T40" fmla="*/ 3754 w 3920"/>
                  <a:gd name="T41" fmla="*/ 97 h 280"/>
                  <a:gd name="T42" fmla="*/ 3867 w 3920"/>
                  <a:gd name="T43" fmla="*/ 59 h 280"/>
                  <a:gd name="T44" fmla="*/ 3908 w 3920"/>
                  <a:gd name="T45" fmla="*/ 38 h 280"/>
                  <a:gd name="T46" fmla="*/ 3914 w 3920"/>
                  <a:gd name="T47" fmla="*/ 33 h 280"/>
                  <a:gd name="T48" fmla="*/ 3920 w 3920"/>
                  <a:gd name="T49" fmla="*/ 22 h 280"/>
                  <a:gd name="T50" fmla="*/ 3915 w 3920"/>
                  <a:gd name="T51" fmla="*/ 10 h 280"/>
                  <a:gd name="T52" fmla="*/ 3907 w 3920"/>
                  <a:gd name="T53" fmla="*/ 2 h 280"/>
                  <a:gd name="T54" fmla="*/ 3900 w 3920"/>
                  <a:gd name="T55" fmla="*/ 0 h 280"/>
                  <a:gd name="T56" fmla="*/ 26 w 3920"/>
                  <a:gd name="T57" fmla="*/ 64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0" h="280">
                    <a:moveTo>
                      <a:pt x="26" y="64"/>
                    </a:moveTo>
                    <a:lnTo>
                      <a:pt x="16" y="65"/>
                    </a:lnTo>
                    <a:lnTo>
                      <a:pt x="3" y="77"/>
                    </a:lnTo>
                    <a:lnTo>
                      <a:pt x="0" y="92"/>
                    </a:lnTo>
                    <a:lnTo>
                      <a:pt x="7" y="108"/>
                    </a:lnTo>
                    <a:lnTo>
                      <a:pt x="16" y="114"/>
                    </a:lnTo>
                    <a:lnTo>
                      <a:pt x="72" y="138"/>
                    </a:lnTo>
                    <a:lnTo>
                      <a:pt x="233" y="195"/>
                    </a:lnTo>
                    <a:lnTo>
                      <a:pt x="393" y="233"/>
                    </a:lnTo>
                    <a:lnTo>
                      <a:pt x="516" y="255"/>
                    </a:lnTo>
                    <a:lnTo>
                      <a:pt x="652" y="271"/>
                    </a:lnTo>
                    <a:lnTo>
                      <a:pt x="802" y="278"/>
                    </a:lnTo>
                    <a:lnTo>
                      <a:pt x="881" y="280"/>
                    </a:lnTo>
                    <a:lnTo>
                      <a:pt x="1148" y="277"/>
                    </a:lnTo>
                    <a:lnTo>
                      <a:pt x="1761" y="267"/>
                    </a:lnTo>
                    <a:lnTo>
                      <a:pt x="2225" y="254"/>
                    </a:lnTo>
                    <a:lnTo>
                      <a:pt x="2697" y="229"/>
                    </a:lnTo>
                    <a:lnTo>
                      <a:pt x="3145" y="195"/>
                    </a:lnTo>
                    <a:lnTo>
                      <a:pt x="3439" y="159"/>
                    </a:lnTo>
                    <a:lnTo>
                      <a:pt x="3609" y="130"/>
                    </a:lnTo>
                    <a:lnTo>
                      <a:pt x="3754" y="97"/>
                    </a:lnTo>
                    <a:lnTo>
                      <a:pt x="3867" y="59"/>
                    </a:lnTo>
                    <a:lnTo>
                      <a:pt x="3908" y="38"/>
                    </a:lnTo>
                    <a:lnTo>
                      <a:pt x="3914" y="33"/>
                    </a:lnTo>
                    <a:lnTo>
                      <a:pt x="3920" y="22"/>
                    </a:lnTo>
                    <a:lnTo>
                      <a:pt x="3915" y="10"/>
                    </a:lnTo>
                    <a:lnTo>
                      <a:pt x="3907" y="2"/>
                    </a:lnTo>
                    <a:lnTo>
                      <a:pt x="3900" y="0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Freeform 294">
                <a:extLst>
                  <a:ext uri="{FF2B5EF4-FFF2-40B4-BE49-F238E27FC236}">
                    <a16:creationId xmlns:a16="http://schemas.microsoft.com/office/drawing/2014/main" id="{CE589684-DB46-AEF3-E87D-179E7AFD6D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847" y="2390246"/>
                <a:ext cx="117475" cy="138113"/>
              </a:xfrm>
              <a:custGeom>
                <a:avLst/>
                <a:gdLst>
                  <a:gd name="T0" fmla="*/ 0 w 222"/>
                  <a:gd name="T1" fmla="*/ 253 h 261"/>
                  <a:gd name="T2" fmla="*/ 12 w 222"/>
                  <a:gd name="T3" fmla="*/ 227 h 261"/>
                  <a:gd name="T4" fmla="*/ 92 w 222"/>
                  <a:gd name="T5" fmla="*/ 102 h 261"/>
                  <a:gd name="T6" fmla="*/ 153 w 222"/>
                  <a:gd name="T7" fmla="*/ 42 h 261"/>
                  <a:gd name="T8" fmla="*/ 197 w 222"/>
                  <a:gd name="T9" fmla="*/ 11 h 261"/>
                  <a:gd name="T10" fmla="*/ 222 w 222"/>
                  <a:gd name="T11" fmla="*/ 0 h 261"/>
                  <a:gd name="T12" fmla="*/ 212 w 222"/>
                  <a:gd name="T13" fmla="*/ 11 h 261"/>
                  <a:gd name="T14" fmla="*/ 167 w 222"/>
                  <a:gd name="T15" fmla="*/ 101 h 261"/>
                  <a:gd name="T16" fmla="*/ 137 w 222"/>
                  <a:gd name="T17" fmla="*/ 199 h 261"/>
                  <a:gd name="T18" fmla="*/ 128 w 222"/>
                  <a:gd name="T19" fmla="*/ 261 h 261"/>
                  <a:gd name="T20" fmla="*/ 0 w 222"/>
                  <a:gd name="T21" fmla="*/ 253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61">
                    <a:moveTo>
                      <a:pt x="0" y="253"/>
                    </a:moveTo>
                    <a:lnTo>
                      <a:pt x="12" y="227"/>
                    </a:lnTo>
                    <a:lnTo>
                      <a:pt x="92" y="102"/>
                    </a:lnTo>
                    <a:lnTo>
                      <a:pt x="153" y="42"/>
                    </a:lnTo>
                    <a:lnTo>
                      <a:pt x="197" y="11"/>
                    </a:lnTo>
                    <a:lnTo>
                      <a:pt x="222" y="0"/>
                    </a:lnTo>
                    <a:lnTo>
                      <a:pt x="212" y="11"/>
                    </a:lnTo>
                    <a:lnTo>
                      <a:pt x="167" y="101"/>
                    </a:lnTo>
                    <a:lnTo>
                      <a:pt x="137" y="199"/>
                    </a:lnTo>
                    <a:lnTo>
                      <a:pt x="128" y="261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Rectangle 295">
                <a:extLst>
                  <a:ext uri="{FF2B5EF4-FFF2-40B4-BE49-F238E27FC236}">
                    <a16:creationId xmlns:a16="http://schemas.microsoft.com/office/drawing/2014/main" id="{EB646081-8C82-496B-9D68-755E388BC7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835026" cy="211138"/>
              </a:xfrm>
              <a:prstGeom prst="rect">
                <a:avLst/>
              </a:prstGeom>
              <a:solidFill>
                <a:srgbClr val="6CB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Rectangle 296">
                <a:extLst>
                  <a:ext uri="{FF2B5EF4-FFF2-40B4-BE49-F238E27FC236}">
                    <a16:creationId xmlns:a16="http://schemas.microsoft.com/office/drawing/2014/main" id="{D7D26353-3858-EA67-097C-E998CFB031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921" y="2133071"/>
                <a:ext cx="587375" cy="200025"/>
              </a:xfrm>
              <a:prstGeom prst="rect">
                <a:avLst/>
              </a:prstGeom>
              <a:solidFill>
                <a:srgbClr val="E57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Freeform 297">
                <a:extLst>
                  <a:ext uri="{FF2B5EF4-FFF2-40B4-BE49-F238E27FC236}">
                    <a16:creationId xmlns:a16="http://schemas.microsoft.com/office/drawing/2014/main" id="{33D730BC-A0CC-DD72-63B9-F1E0E6FF73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4" y="2369608"/>
                <a:ext cx="960438" cy="47625"/>
              </a:xfrm>
              <a:custGeom>
                <a:avLst/>
                <a:gdLst>
                  <a:gd name="T0" fmla="*/ 15 w 1815"/>
                  <a:gd name="T1" fmla="*/ 0 h 91"/>
                  <a:gd name="T2" fmla="*/ 1815 w 1815"/>
                  <a:gd name="T3" fmla="*/ 27 h 91"/>
                  <a:gd name="T4" fmla="*/ 1808 w 1815"/>
                  <a:gd name="T5" fmla="*/ 91 h 91"/>
                  <a:gd name="T6" fmla="*/ 0 w 1815"/>
                  <a:gd name="T7" fmla="*/ 56 h 91"/>
                  <a:gd name="T8" fmla="*/ 15 w 1815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5" h="91">
                    <a:moveTo>
                      <a:pt x="15" y="0"/>
                    </a:moveTo>
                    <a:lnTo>
                      <a:pt x="1815" y="27"/>
                    </a:lnTo>
                    <a:lnTo>
                      <a:pt x="1808" y="91"/>
                    </a:lnTo>
                    <a:lnTo>
                      <a:pt x="0" y="5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Rectangle 298">
                <a:extLst>
                  <a:ext uri="{FF2B5EF4-FFF2-40B4-BE49-F238E27FC236}">
                    <a16:creationId xmlns:a16="http://schemas.microsoft.com/office/drawing/2014/main" id="{48666D03-CDEB-0E41-5CF2-25F8BDFF1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3509" y="2229908"/>
                <a:ext cx="585788" cy="7938"/>
              </a:xfrm>
              <a:prstGeom prst="rect">
                <a:avLst/>
              </a:prstGeom>
              <a:solidFill>
                <a:srgbClr val="A83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Rectangle 299">
                <a:extLst>
                  <a:ext uri="{FF2B5EF4-FFF2-40B4-BE49-F238E27FC236}">
                    <a16:creationId xmlns:a16="http://schemas.microsoft.com/office/drawing/2014/main" id="{EF516074-B441-A296-B18C-5C59C20B5D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346" y="2217208"/>
                <a:ext cx="65088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Rectangle 300">
                <a:extLst>
                  <a:ext uri="{FF2B5EF4-FFF2-40B4-BE49-F238E27FC236}">
                    <a16:creationId xmlns:a16="http://schemas.microsoft.com/office/drawing/2014/main" id="{8BFB0CDD-5D69-90FD-B659-D4B769FAE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1496" y="2217208"/>
                <a:ext cx="63500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Freeform 301">
                <a:extLst>
                  <a:ext uri="{FF2B5EF4-FFF2-40B4-BE49-F238E27FC236}">
                    <a16:creationId xmlns:a16="http://schemas.microsoft.com/office/drawing/2014/main" id="{1F5FAB89-C92C-0852-FBE9-46773CDC13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5121" y="2234671"/>
                <a:ext cx="169863" cy="38100"/>
              </a:xfrm>
              <a:custGeom>
                <a:avLst/>
                <a:gdLst>
                  <a:gd name="T0" fmla="*/ 2 w 320"/>
                  <a:gd name="T1" fmla="*/ 3 h 72"/>
                  <a:gd name="T2" fmla="*/ 0 w 320"/>
                  <a:gd name="T3" fmla="*/ 12 h 72"/>
                  <a:gd name="T4" fmla="*/ 6 w 320"/>
                  <a:gd name="T5" fmla="*/ 51 h 72"/>
                  <a:gd name="T6" fmla="*/ 19 w 320"/>
                  <a:gd name="T7" fmla="*/ 71 h 72"/>
                  <a:gd name="T8" fmla="*/ 31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9 w 320"/>
                  <a:gd name="T17" fmla="*/ 25 h 72"/>
                  <a:gd name="T18" fmla="*/ 320 w 320"/>
                  <a:gd name="T19" fmla="*/ 0 h 72"/>
                  <a:gd name="T20" fmla="*/ 261 w 320"/>
                  <a:gd name="T21" fmla="*/ 0 h 72"/>
                  <a:gd name="T22" fmla="*/ 261 w 320"/>
                  <a:gd name="T23" fmla="*/ 6 h 72"/>
                  <a:gd name="T24" fmla="*/ 257 w 320"/>
                  <a:gd name="T25" fmla="*/ 32 h 72"/>
                  <a:gd name="T26" fmla="*/ 249 w 320"/>
                  <a:gd name="T27" fmla="*/ 45 h 72"/>
                  <a:gd name="T28" fmla="*/ 244 w 320"/>
                  <a:gd name="T29" fmla="*/ 46 h 72"/>
                  <a:gd name="T30" fmla="*/ 146 w 320"/>
                  <a:gd name="T31" fmla="*/ 48 h 72"/>
                  <a:gd name="T32" fmla="*/ 67 w 320"/>
                  <a:gd name="T33" fmla="*/ 46 h 72"/>
                  <a:gd name="T34" fmla="*/ 64 w 320"/>
                  <a:gd name="T35" fmla="*/ 46 h 72"/>
                  <a:gd name="T36" fmla="*/ 52 w 320"/>
                  <a:gd name="T37" fmla="*/ 36 h 72"/>
                  <a:gd name="T38" fmla="*/ 46 w 320"/>
                  <a:gd name="T39" fmla="*/ 17 h 72"/>
                  <a:gd name="T40" fmla="*/ 45 w 320"/>
                  <a:gd name="T41" fmla="*/ 3 h 72"/>
                  <a:gd name="T42" fmla="*/ 2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2" y="3"/>
                    </a:moveTo>
                    <a:lnTo>
                      <a:pt x="0" y="12"/>
                    </a:lnTo>
                    <a:lnTo>
                      <a:pt x="6" y="51"/>
                    </a:lnTo>
                    <a:lnTo>
                      <a:pt x="19" y="71"/>
                    </a:lnTo>
                    <a:lnTo>
                      <a:pt x="31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9" y="25"/>
                    </a:lnTo>
                    <a:lnTo>
                      <a:pt x="320" y="0"/>
                    </a:lnTo>
                    <a:lnTo>
                      <a:pt x="261" y="0"/>
                    </a:lnTo>
                    <a:lnTo>
                      <a:pt x="261" y="6"/>
                    </a:lnTo>
                    <a:lnTo>
                      <a:pt x="257" y="32"/>
                    </a:lnTo>
                    <a:lnTo>
                      <a:pt x="249" y="45"/>
                    </a:lnTo>
                    <a:lnTo>
                      <a:pt x="244" y="46"/>
                    </a:lnTo>
                    <a:lnTo>
                      <a:pt x="146" y="48"/>
                    </a:lnTo>
                    <a:lnTo>
                      <a:pt x="67" y="46"/>
                    </a:lnTo>
                    <a:lnTo>
                      <a:pt x="64" y="46"/>
                    </a:lnTo>
                    <a:lnTo>
                      <a:pt x="52" y="36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Rectangle 302">
                <a:extLst>
                  <a:ext uri="{FF2B5EF4-FFF2-40B4-BE49-F238E27FC236}">
                    <a16:creationId xmlns:a16="http://schemas.microsoft.com/office/drawing/2014/main" id="{EFCD7D61-34B0-7E28-0136-1630780837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149225" cy="211138"/>
              </a:xfrm>
              <a:prstGeom prst="rect">
                <a:avLst/>
              </a:pr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Rectangle 303">
                <a:extLst>
                  <a:ext uri="{FF2B5EF4-FFF2-40B4-BE49-F238E27FC236}">
                    <a16:creationId xmlns:a16="http://schemas.microsoft.com/office/drawing/2014/main" id="{05132E2A-76DB-2F66-8605-C3892124F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9046" y="2429933"/>
                <a:ext cx="830263" cy="635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Rectangle 304">
                <a:extLst>
                  <a:ext uri="{FF2B5EF4-FFF2-40B4-BE49-F238E27FC236}">
                    <a16:creationId xmlns:a16="http://schemas.microsoft.com/office/drawing/2014/main" id="{E88757BE-F775-111A-2363-B6A3F90CAC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1459" y="2414058"/>
                <a:ext cx="114300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Rectangle 305">
                <a:extLst>
                  <a:ext uri="{FF2B5EF4-FFF2-40B4-BE49-F238E27FC236}">
                    <a16:creationId xmlns:a16="http://schemas.microsoft.com/office/drawing/2014/main" id="{AC43C186-3975-DB67-7C65-EC529236CF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9284" y="2414058"/>
                <a:ext cx="112713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" name="Freeform 306">
                <a:extLst>
                  <a:ext uri="{FF2B5EF4-FFF2-40B4-BE49-F238E27FC236}">
                    <a16:creationId xmlns:a16="http://schemas.microsoft.com/office/drawing/2014/main" id="{5FF7AA5E-63AF-85D6-87ED-6B11837DA9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034" y="2429933"/>
                <a:ext cx="169863" cy="38100"/>
              </a:xfrm>
              <a:custGeom>
                <a:avLst/>
                <a:gdLst>
                  <a:gd name="T0" fmla="*/ 1 w 320"/>
                  <a:gd name="T1" fmla="*/ 3 h 72"/>
                  <a:gd name="T2" fmla="*/ 0 w 320"/>
                  <a:gd name="T3" fmla="*/ 11 h 72"/>
                  <a:gd name="T4" fmla="*/ 6 w 320"/>
                  <a:gd name="T5" fmla="*/ 50 h 72"/>
                  <a:gd name="T6" fmla="*/ 19 w 320"/>
                  <a:gd name="T7" fmla="*/ 69 h 72"/>
                  <a:gd name="T8" fmla="*/ 30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8 w 320"/>
                  <a:gd name="T17" fmla="*/ 24 h 72"/>
                  <a:gd name="T18" fmla="*/ 320 w 320"/>
                  <a:gd name="T19" fmla="*/ 0 h 72"/>
                  <a:gd name="T20" fmla="*/ 262 w 320"/>
                  <a:gd name="T21" fmla="*/ 0 h 72"/>
                  <a:gd name="T22" fmla="*/ 261 w 320"/>
                  <a:gd name="T23" fmla="*/ 6 h 72"/>
                  <a:gd name="T24" fmla="*/ 256 w 320"/>
                  <a:gd name="T25" fmla="*/ 30 h 72"/>
                  <a:gd name="T26" fmla="*/ 249 w 320"/>
                  <a:gd name="T27" fmla="*/ 44 h 72"/>
                  <a:gd name="T28" fmla="*/ 243 w 320"/>
                  <a:gd name="T29" fmla="*/ 46 h 72"/>
                  <a:gd name="T30" fmla="*/ 145 w 320"/>
                  <a:gd name="T31" fmla="*/ 46 h 72"/>
                  <a:gd name="T32" fmla="*/ 66 w 320"/>
                  <a:gd name="T33" fmla="*/ 46 h 72"/>
                  <a:gd name="T34" fmla="*/ 63 w 320"/>
                  <a:gd name="T35" fmla="*/ 46 h 72"/>
                  <a:gd name="T36" fmla="*/ 52 w 320"/>
                  <a:gd name="T37" fmla="*/ 34 h 72"/>
                  <a:gd name="T38" fmla="*/ 46 w 320"/>
                  <a:gd name="T39" fmla="*/ 17 h 72"/>
                  <a:gd name="T40" fmla="*/ 45 w 320"/>
                  <a:gd name="T41" fmla="*/ 3 h 72"/>
                  <a:gd name="T42" fmla="*/ 1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1" y="3"/>
                    </a:moveTo>
                    <a:lnTo>
                      <a:pt x="0" y="11"/>
                    </a:lnTo>
                    <a:lnTo>
                      <a:pt x="6" y="50"/>
                    </a:lnTo>
                    <a:lnTo>
                      <a:pt x="19" y="69"/>
                    </a:lnTo>
                    <a:lnTo>
                      <a:pt x="30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8" y="24"/>
                    </a:lnTo>
                    <a:lnTo>
                      <a:pt x="320" y="0"/>
                    </a:lnTo>
                    <a:lnTo>
                      <a:pt x="262" y="0"/>
                    </a:lnTo>
                    <a:lnTo>
                      <a:pt x="261" y="6"/>
                    </a:lnTo>
                    <a:lnTo>
                      <a:pt x="256" y="30"/>
                    </a:lnTo>
                    <a:lnTo>
                      <a:pt x="249" y="44"/>
                    </a:lnTo>
                    <a:lnTo>
                      <a:pt x="243" y="46"/>
                    </a:lnTo>
                    <a:lnTo>
                      <a:pt x="145" y="46"/>
                    </a:lnTo>
                    <a:lnTo>
                      <a:pt x="66" y="46"/>
                    </a:lnTo>
                    <a:lnTo>
                      <a:pt x="63" y="46"/>
                    </a:lnTo>
                    <a:lnTo>
                      <a:pt x="52" y="34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" name="Freeform 307">
                <a:extLst>
                  <a:ext uri="{FF2B5EF4-FFF2-40B4-BE49-F238E27FC236}">
                    <a16:creationId xmlns:a16="http://schemas.microsoft.com/office/drawing/2014/main" id="{EA724420-A007-FD66-62DD-BEDB373C0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684" y="2334683"/>
                <a:ext cx="168275" cy="198438"/>
              </a:xfrm>
              <a:custGeom>
                <a:avLst/>
                <a:gdLst>
                  <a:gd name="T0" fmla="*/ 0 w 320"/>
                  <a:gd name="T1" fmla="*/ 363 h 375"/>
                  <a:gd name="T2" fmla="*/ 17 w 320"/>
                  <a:gd name="T3" fmla="*/ 326 h 375"/>
                  <a:gd name="T4" fmla="*/ 111 w 320"/>
                  <a:gd name="T5" fmla="*/ 177 h 375"/>
                  <a:gd name="T6" fmla="*/ 161 w 320"/>
                  <a:gd name="T7" fmla="*/ 115 h 375"/>
                  <a:gd name="T8" fmla="*/ 219 w 320"/>
                  <a:gd name="T9" fmla="*/ 59 h 375"/>
                  <a:gd name="T10" fmla="*/ 284 w 320"/>
                  <a:gd name="T11" fmla="*/ 15 h 375"/>
                  <a:gd name="T12" fmla="*/ 320 w 320"/>
                  <a:gd name="T13" fmla="*/ 0 h 375"/>
                  <a:gd name="T14" fmla="*/ 307 w 320"/>
                  <a:gd name="T15" fmla="*/ 16 h 375"/>
                  <a:gd name="T16" fmla="*/ 241 w 320"/>
                  <a:gd name="T17" fmla="*/ 144 h 375"/>
                  <a:gd name="T18" fmla="*/ 209 w 320"/>
                  <a:gd name="T19" fmla="*/ 246 h 375"/>
                  <a:gd name="T20" fmla="*/ 192 w 320"/>
                  <a:gd name="T21" fmla="*/ 329 h 375"/>
                  <a:gd name="T22" fmla="*/ 184 w 320"/>
                  <a:gd name="T23" fmla="*/ 375 h 375"/>
                  <a:gd name="T24" fmla="*/ 0 w 320"/>
                  <a:gd name="T25" fmla="*/ 363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0" h="375">
                    <a:moveTo>
                      <a:pt x="0" y="363"/>
                    </a:moveTo>
                    <a:lnTo>
                      <a:pt x="17" y="326"/>
                    </a:lnTo>
                    <a:lnTo>
                      <a:pt x="111" y="177"/>
                    </a:lnTo>
                    <a:lnTo>
                      <a:pt x="161" y="115"/>
                    </a:lnTo>
                    <a:lnTo>
                      <a:pt x="219" y="59"/>
                    </a:lnTo>
                    <a:lnTo>
                      <a:pt x="284" y="15"/>
                    </a:lnTo>
                    <a:lnTo>
                      <a:pt x="320" y="0"/>
                    </a:lnTo>
                    <a:lnTo>
                      <a:pt x="307" y="16"/>
                    </a:lnTo>
                    <a:lnTo>
                      <a:pt x="241" y="144"/>
                    </a:lnTo>
                    <a:lnTo>
                      <a:pt x="209" y="246"/>
                    </a:lnTo>
                    <a:lnTo>
                      <a:pt x="192" y="329"/>
                    </a:lnTo>
                    <a:lnTo>
                      <a:pt x="184" y="375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71167BC3-2E64-F8BA-21DF-B3168ED38599}"/>
                </a:ext>
              </a:extLst>
            </p:cNvPr>
            <p:cNvGrpSpPr/>
            <p:nvPr/>
          </p:nvGrpSpPr>
          <p:grpSpPr>
            <a:xfrm rot="1455789">
              <a:off x="8169841" y="377660"/>
              <a:ext cx="832605" cy="1168491"/>
              <a:chOff x="-529439" y="428889"/>
              <a:chExt cx="1797052" cy="3328988"/>
            </a:xfrm>
          </p:grpSpPr>
          <p:sp>
            <p:nvSpPr>
              <p:cNvPr id="18" name="Freeform 71">
                <a:extLst>
                  <a:ext uri="{FF2B5EF4-FFF2-40B4-BE49-F238E27FC236}">
                    <a16:creationId xmlns:a16="http://schemas.microsoft.com/office/drawing/2014/main" id="{A1F09B10-8D54-93C8-1FF5-98E97CBAF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890852"/>
                <a:ext cx="901701" cy="342900"/>
              </a:xfrm>
              <a:custGeom>
                <a:avLst/>
                <a:gdLst>
                  <a:gd name="T0" fmla="*/ 0 w 1702"/>
                  <a:gd name="T1" fmla="*/ 649 h 649"/>
                  <a:gd name="T2" fmla="*/ 6 w 1702"/>
                  <a:gd name="T3" fmla="*/ 632 h 649"/>
                  <a:gd name="T4" fmla="*/ 64 w 1702"/>
                  <a:gd name="T5" fmla="*/ 516 h 649"/>
                  <a:gd name="T6" fmla="*/ 128 w 1702"/>
                  <a:gd name="T7" fmla="*/ 412 h 649"/>
                  <a:gd name="T8" fmla="*/ 216 w 1702"/>
                  <a:gd name="T9" fmla="*/ 297 h 649"/>
                  <a:gd name="T10" fmla="*/ 301 w 1702"/>
                  <a:gd name="T11" fmla="*/ 213 h 649"/>
                  <a:gd name="T12" fmla="*/ 366 w 1702"/>
                  <a:gd name="T13" fmla="*/ 161 h 649"/>
                  <a:gd name="T14" fmla="*/ 438 w 1702"/>
                  <a:gd name="T15" fmla="*/ 114 h 649"/>
                  <a:gd name="T16" fmla="*/ 516 w 1702"/>
                  <a:gd name="T17" fmla="*/ 72 h 649"/>
                  <a:gd name="T18" fmla="*/ 602 w 1702"/>
                  <a:gd name="T19" fmla="*/ 39 h 649"/>
                  <a:gd name="T20" fmla="*/ 696 w 1702"/>
                  <a:gd name="T21" fmla="*/ 14 h 649"/>
                  <a:gd name="T22" fmla="*/ 745 w 1702"/>
                  <a:gd name="T23" fmla="*/ 7 h 649"/>
                  <a:gd name="T24" fmla="*/ 795 w 1702"/>
                  <a:gd name="T25" fmla="*/ 1 h 649"/>
                  <a:gd name="T26" fmla="*/ 894 w 1702"/>
                  <a:gd name="T27" fmla="*/ 0 h 649"/>
                  <a:gd name="T28" fmla="*/ 988 w 1702"/>
                  <a:gd name="T29" fmla="*/ 7 h 649"/>
                  <a:gd name="T30" fmla="*/ 1079 w 1702"/>
                  <a:gd name="T31" fmla="*/ 23 h 649"/>
                  <a:gd name="T32" fmla="*/ 1207 w 1702"/>
                  <a:gd name="T33" fmla="*/ 59 h 649"/>
                  <a:gd name="T34" fmla="*/ 1360 w 1702"/>
                  <a:gd name="T35" fmla="*/ 125 h 649"/>
                  <a:gd name="T36" fmla="*/ 1489 w 1702"/>
                  <a:gd name="T37" fmla="*/ 200 h 649"/>
                  <a:gd name="T38" fmla="*/ 1590 w 1702"/>
                  <a:gd name="T39" fmla="*/ 272 h 649"/>
                  <a:gd name="T40" fmla="*/ 1689 w 1702"/>
                  <a:gd name="T41" fmla="*/ 356 h 649"/>
                  <a:gd name="T42" fmla="*/ 1702 w 1702"/>
                  <a:gd name="T43" fmla="*/ 369 h 649"/>
                  <a:gd name="T44" fmla="*/ 1378 w 1702"/>
                  <a:gd name="T45" fmla="*/ 337 h 649"/>
                  <a:gd name="T46" fmla="*/ 1021 w 1702"/>
                  <a:gd name="T47" fmla="*/ 112 h 649"/>
                  <a:gd name="T48" fmla="*/ 1236 w 1702"/>
                  <a:gd name="T49" fmla="*/ 336 h 649"/>
                  <a:gd name="T50" fmla="*/ 881 w 1702"/>
                  <a:gd name="T51" fmla="*/ 300 h 649"/>
                  <a:gd name="T52" fmla="*/ 658 w 1702"/>
                  <a:gd name="T53" fmla="*/ 153 h 649"/>
                  <a:gd name="T54" fmla="*/ 748 w 1702"/>
                  <a:gd name="T55" fmla="*/ 308 h 649"/>
                  <a:gd name="T56" fmla="*/ 740 w 1702"/>
                  <a:gd name="T57" fmla="*/ 307 h 649"/>
                  <a:gd name="T58" fmla="*/ 648 w 1702"/>
                  <a:gd name="T59" fmla="*/ 323 h 649"/>
                  <a:gd name="T60" fmla="*/ 514 w 1702"/>
                  <a:gd name="T61" fmla="*/ 366 h 649"/>
                  <a:gd name="T62" fmla="*/ 398 w 1702"/>
                  <a:gd name="T63" fmla="*/ 416 h 649"/>
                  <a:gd name="T64" fmla="*/ 257 w 1702"/>
                  <a:gd name="T65" fmla="*/ 488 h 649"/>
                  <a:gd name="T66" fmla="*/ 92 w 1702"/>
                  <a:gd name="T67" fmla="*/ 588 h 649"/>
                  <a:gd name="T68" fmla="*/ 0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0" y="649"/>
                    </a:moveTo>
                    <a:lnTo>
                      <a:pt x="6" y="632"/>
                    </a:lnTo>
                    <a:lnTo>
                      <a:pt x="64" y="516"/>
                    </a:lnTo>
                    <a:lnTo>
                      <a:pt x="128" y="412"/>
                    </a:lnTo>
                    <a:lnTo>
                      <a:pt x="216" y="297"/>
                    </a:lnTo>
                    <a:lnTo>
                      <a:pt x="301" y="213"/>
                    </a:lnTo>
                    <a:lnTo>
                      <a:pt x="366" y="161"/>
                    </a:lnTo>
                    <a:lnTo>
                      <a:pt x="438" y="114"/>
                    </a:lnTo>
                    <a:lnTo>
                      <a:pt x="516" y="72"/>
                    </a:lnTo>
                    <a:lnTo>
                      <a:pt x="602" y="39"/>
                    </a:lnTo>
                    <a:lnTo>
                      <a:pt x="696" y="14"/>
                    </a:lnTo>
                    <a:lnTo>
                      <a:pt x="745" y="7"/>
                    </a:lnTo>
                    <a:lnTo>
                      <a:pt x="795" y="1"/>
                    </a:lnTo>
                    <a:lnTo>
                      <a:pt x="894" y="0"/>
                    </a:lnTo>
                    <a:lnTo>
                      <a:pt x="988" y="7"/>
                    </a:lnTo>
                    <a:lnTo>
                      <a:pt x="1079" y="23"/>
                    </a:lnTo>
                    <a:lnTo>
                      <a:pt x="1207" y="59"/>
                    </a:lnTo>
                    <a:lnTo>
                      <a:pt x="1360" y="125"/>
                    </a:lnTo>
                    <a:lnTo>
                      <a:pt x="1489" y="200"/>
                    </a:lnTo>
                    <a:lnTo>
                      <a:pt x="1590" y="272"/>
                    </a:lnTo>
                    <a:lnTo>
                      <a:pt x="1689" y="356"/>
                    </a:lnTo>
                    <a:lnTo>
                      <a:pt x="1702" y="369"/>
                    </a:lnTo>
                    <a:lnTo>
                      <a:pt x="1378" y="337"/>
                    </a:lnTo>
                    <a:lnTo>
                      <a:pt x="1021" y="112"/>
                    </a:lnTo>
                    <a:lnTo>
                      <a:pt x="1236" y="336"/>
                    </a:lnTo>
                    <a:lnTo>
                      <a:pt x="881" y="300"/>
                    </a:lnTo>
                    <a:lnTo>
                      <a:pt x="658" y="153"/>
                    </a:lnTo>
                    <a:lnTo>
                      <a:pt x="748" y="308"/>
                    </a:lnTo>
                    <a:lnTo>
                      <a:pt x="740" y="307"/>
                    </a:lnTo>
                    <a:lnTo>
                      <a:pt x="648" y="323"/>
                    </a:lnTo>
                    <a:lnTo>
                      <a:pt x="514" y="366"/>
                    </a:lnTo>
                    <a:lnTo>
                      <a:pt x="398" y="416"/>
                    </a:lnTo>
                    <a:lnTo>
                      <a:pt x="257" y="488"/>
                    </a:lnTo>
                    <a:lnTo>
                      <a:pt x="92" y="588"/>
                    </a:lnTo>
                    <a:lnTo>
                      <a:pt x="0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72">
                <a:extLst>
                  <a:ext uri="{FF2B5EF4-FFF2-40B4-BE49-F238E27FC236}">
                    <a16:creationId xmlns:a16="http://schemas.microsoft.com/office/drawing/2014/main" id="{16FFE2E7-8A3A-1D18-016B-7A6FE4130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1154377"/>
                <a:ext cx="590550" cy="401638"/>
              </a:xfrm>
              <a:custGeom>
                <a:avLst/>
                <a:gdLst>
                  <a:gd name="T0" fmla="*/ 0 w 1116"/>
                  <a:gd name="T1" fmla="*/ 113 h 757"/>
                  <a:gd name="T2" fmla="*/ 13 w 1116"/>
                  <a:gd name="T3" fmla="*/ 105 h 757"/>
                  <a:gd name="T4" fmla="*/ 100 w 1116"/>
                  <a:gd name="T5" fmla="*/ 63 h 757"/>
                  <a:gd name="T6" fmla="*/ 187 w 1116"/>
                  <a:gd name="T7" fmla="*/ 31 h 757"/>
                  <a:gd name="T8" fmla="*/ 294 w 1116"/>
                  <a:gd name="T9" fmla="*/ 8 h 757"/>
                  <a:gd name="T10" fmla="*/ 415 w 1116"/>
                  <a:gd name="T11" fmla="*/ 0 h 757"/>
                  <a:gd name="T12" fmla="*/ 513 w 1116"/>
                  <a:gd name="T13" fmla="*/ 10 h 757"/>
                  <a:gd name="T14" fmla="*/ 579 w 1116"/>
                  <a:gd name="T15" fmla="*/ 24 h 757"/>
                  <a:gd name="T16" fmla="*/ 648 w 1116"/>
                  <a:gd name="T17" fmla="*/ 49 h 757"/>
                  <a:gd name="T18" fmla="*/ 716 w 1116"/>
                  <a:gd name="T19" fmla="*/ 83 h 757"/>
                  <a:gd name="T20" fmla="*/ 750 w 1116"/>
                  <a:gd name="T21" fmla="*/ 105 h 757"/>
                  <a:gd name="T22" fmla="*/ 784 w 1116"/>
                  <a:gd name="T23" fmla="*/ 128 h 757"/>
                  <a:gd name="T24" fmla="*/ 844 w 1116"/>
                  <a:gd name="T25" fmla="*/ 177 h 757"/>
                  <a:gd name="T26" fmla="*/ 920 w 1116"/>
                  <a:gd name="T27" fmla="*/ 255 h 757"/>
                  <a:gd name="T28" fmla="*/ 997 w 1116"/>
                  <a:gd name="T29" fmla="*/ 363 h 757"/>
                  <a:gd name="T30" fmla="*/ 1051 w 1116"/>
                  <a:gd name="T31" fmla="*/ 471 h 757"/>
                  <a:gd name="T32" fmla="*/ 1086 w 1116"/>
                  <a:gd name="T33" fmla="*/ 570 h 757"/>
                  <a:gd name="T34" fmla="*/ 1105 w 1116"/>
                  <a:gd name="T35" fmla="*/ 655 h 757"/>
                  <a:gd name="T36" fmla="*/ 1116 w 1116"/>
                  <a:gd name="T37" fmla="*/ 744 h 757"/>
                  <a:gd name="T38" fmla="*/ 1116 w 1116"/>
                  <a:gd name="T39" fmla="*/ 757 h 757"/>
                  <a:gd name="T40" fmla="*/ 952 w 1116"/>
                  <a:gd name="T41" fmla="*/ 571 h 757"/>
                  <a:gd name="T42" fmla="*/ 920 w 1116"/>
                  <a:gd name="T43" fmla="*/ 378 h 757"/>
                  <a:gd name="T44" fmla="*/ 910 w 1116"/>
                  <a:gd name="T45" fmla="*/ 538 h 757"/>
                  <a:gd name="T46" fmla="*/ 745 w 1116"/>
                  <a:gd name="T47" fmla="*/ 378 h 757"/>
                  <a:gd name="T48" fmla="*/ 722 w 1116"/>
                  <a:gd name="T49" fmla="*/ 152 h 757"/>
                  <a:gd name="T50" fmla="*/ 694 w 1116"/>
                  <a:gd name="T51" fmla="*/ 342 h 757"/>
                  <a:gd name="T52" fmla="*/ 473 w 1116"/>
                  <a:gd name="T53" fmla="*/ 209 h 757"/>
                  <a:gd name="T54" fmla="*/ 377 w 1116"/>
                  <a:gd name="T55" fmla="*/ 54 h 757"/>
                  <a:gd name="T56" fmla="*/ 401 w 1116"/>
                  <a:gd name="T57" fmla="*/ 164 h 757"/>
                  <a:gd name="T58" fmla="*/ 382 w 1116"/>
                  <a:gd name="T59" fmla="*/ 155 h 757"/>
                  <a:gd name="T60" fmla="*/ 241 w 1116"/>
                  <a:gd name="T61" fmla="*/ 121 h 757"/>
                  <a:gd name="T62" fmla="*/ 92 w 1116"/>
                  <a:gd name="T63" fmla="*/ 109 h 757"/>
                  <a:gd name="T64" fmla="*/ 0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0" y="113"/>
                    </a:moveTo>
                    <a:lnTo>
                      <a:pt x="13" y="105"/>
                    </a:lnTo>
                    <a:lnTo>
                      <a:pt x="100" y="63"/>
                    </a:lnTo>
                    <a:lnTo>
                      <a:pt x="187" y="31"/>
                    </a:lnTo>
                    <a:lnTo>
                      <a:pt x="294" y="8"/>
                    </a:lnTo>
                    <a:lnTo>
                      <a:pt x="415" y="0"/>
                    </a:lnTo>
                    <a:lnTo>
                      <a:pt x="513" y="10"/>
                    </a:lnTo>
                    <a:lnTo>
                      <a:pt x="579" y="24"/>
                    </a:lnTo>
                    <a:lnTo>
                      <a:pt x="648" y="49"/>
                    </a:lnTo>
                    <a:lnTo>
                      <a:pt x="716" y="83"/>
                    </a:lnTo>
                    <a:lnTo>
                      <a:pt x="750" y="105"/>
                    </a:lnTo>
                    <a:lnTo>
                      <a:pt x="784" y="128"/>
                    </a:lnTo>
                    <a:lnTo>
                      <a:pt x="844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1" y="471"/>
                    </a:lnTo>
                    <a:lnTo>
                      <a:pt x="1086" y="570"/>
                    </a:lnTo>
                    <a:lnTo>
                      <a:pt x="1105" y="655"/>
                    </a:lnTo>
                    <a:lnTo>
                      <a:pt x="1116" y="744"/>
                    </a:lnTo>
                    <a:lnTo>
                      <a:pt x="1116" y="757"/>
                    </a:lnTo>
                    <a:lnTo>
                      <a:pt x="952" y="571"/>
                    </a:lnTo>
                    <a:lnTo>
                      <a:pt x="920" y="378"/>
                    </a:lnTo>
                    <a:lnTo>
                      <a:pt x="910" y="538"/>
                    </a:lnTo>
                    <a:lnTo>
                      <a:pt x="745" y="378"/>
                    </a:lnTo>
                    <a:lnTo>
                      <a:pt x="722" y="152"/>
                    </a:lnTo>
                    <a:lnTo>
                      <a:pt x="694" y="342"/>
                    </a:lnTo>
                    <a:lnTo>
                      <a:pt x="473" y="209"/>
                    </a:lnTo>
                    <a:lnTo>
                      <a:pt x="377" y="54"/>
                    </a:lnTo>
                    <a:lnTo>
                      <a:pt x="401" y="164"/>
                    </a:lnTo>
                    <a:lnTo>
                      <a:pt x="382" y="155"/>
                    </a:lnTo>
                    <a:lnTo>
                      <a:pt x="241" y="121"/>
                    </a:lnTo>
                    <a:lnTo>
                      <a:pt x="92" y="109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73">
                <a:extLst>
                  <a:ext uri="{FF2B5EF4-FFF2-40B4-BE49-F238E27FC236}">
                    <a16:creationId xmlns:a16="http://schemas.microsoft.com/office/drawing/2014/main" id="{9DA72F1D-1944-A5EE-1AE6-41A984BD3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9439" y="919427"/>
                <a:ext cx="911226" cy="288925"/>
              </a:xfrm>
              <a:custGeom>
                <a:avLst/>
                <a:gdLst>
                  <a:gd name="T0" fmla="*/ 1723 w 1723"/>
                  <a:gd name="T1" fmla="*/ 547 h 547"/>
                  <a:gd name="T2" fmla="*/ 1715 w 1723"/>
                  <a:gd name="T3" fmla="*/ 531 h 547"/>
                  <a:gd name="T4" fmla="*/ 1644 w 1723"/>
                  <a:gd name="T5" fmla="*/ 422 h 547"/>
                  <a:gd name="T6" fmla="*/ 1568 w 1723"/>
                  <a:gd name="T7" fmla="*/ 327 h 547"/>
                  <a:gd name="T8" fmla="*/ 1466 w 1723"/>
                  <a:gd name="T9" fmla="*/ 223 h 547"/>
                  <a:gd name="T10" fmla="*/ 1371 w 1723"/>
                  <a:gd name="T11" fmla="*/ 151 h 547"/>
                  <a:gd name="T12" fmla="*/ 1302 w 1723"/>
                  <a:gd name="T13" fmla="*/ 106 h 547"/>
                  <a:gd name="T14" fmla="*/ 1224 w 1723"/>
                  <a:gd name="T15" fmla="*/ 67 h 547"/>
                  <a:gd name="T16" fmla="*/ 1142 w 1723"/>
                  <a:gd name="T17" fmla="*/ 36 h 547"/>
                  <a:gd name="T18" fmla="*/ 1052 w 1723"/>
                  <a:gd name="T19" fmla="*/ 13 h 547"/>
                  <a:gd name="T20" fmla="*/ 956 w 1723"/>
                  <a:gd name="T21" fmla="*/ 1 h 547"/>
                  <a:gd name="T22" fmla="*/ 906 w 1723"/>
                  <a:gd name="T23" fmla="*/ 0 h 547"/>
                  <a:gd name="T24" fmla="*/ 855 w 1723"/>
                  <a:gd name="T25" fmla="*/ 0 h 547"/>
                  <a:gd name="T26" fmla="*/ 757 w 1723"/>
                  <a:gd name="T27" fmla="*/ 10 h 547"/>
                  <a:gd name="T28" fmla="*/ 665 w 1723"/>
                  <a:gd name="T29" fmla="*/ 29 h 547"/>
                  <a:gd name="T30" fmla="*/ 576 w 1723"/>
                  <a:gd name="T31" fmla="*/ 56 h 547"/>
                  <a:gd name="T32" fmla="*/ 453 w 1723"/>
                  <a:gd name="T33" fmla="*/ 106 h 547"/>
                  <a:gd name="T34" fmla="*/ 311 w 1723"/>
                  <a:gd name="T35" fmla="*/ 190 h 547"/>
                  <a:gd name="T36" fmla="*/ 191 w 1723"/>
                  <a:gd name="T37" fmla="*/ 279 h 547"/>
                  <a:gd name="T38" fmla="*/ 99 w 1723"/>
                  <a:gd name="T39" fmla="*/ 363 h 547"/>
                  <a:gd name="T40" fmla="*/ 11 w 1723"/>
                  <a:gd name="T41" fmla="*/ 458 h 547"/>
                  <a:gd name="T42" fmla="*/ 0 w 1723"/>
                  <a:gd name="T43" fmla="*/ 474 h 547"/>
                  <a:gd name="T44" fmla="*/ 317 w 1723"/>
                  <a:gd name="T45" fmla="*/ 402 h 547"/>
                  <a:gd name="T46" fmla="*/ 645 w 1723"/>
                  <a:gd name="T47" fmla="*/ 137 h 547"/>
                  <a:gd name="T48" fmla="*/ 458 w 1723"/>
                  <a:gd name="T49" fmla="*/ 383 h 547"/>
                  <a:gd name="T50" fmla="*/ 805 w 1723"/>
                  <a:gd name="T51" fmla="*/ 305 h 547"/>
                  <a:gd name="T52" fmla="*/ 1011 w 1723"/>
                  <a:gd name="T53" fmla="*/ 134 h 547"/>
                  <a:gd name="T54" fmla="*/ 940 w 1723"/>
                  <a:gd name="T55" fmla="*/ 298 h 547"/>
                  <a:gd name="T56" fmla="*/ 947 w 1723"/>
                  <a:gd name="T57" fmla="*/ 296 h 547"/>
                  <a:gd name="T58" fmla="*/ 1041 w 1723"/>
                  <a:gd name="T59" fmla="*/ 301 h 547"/>
                  <a:gd name="T60" fmla="*/ 1179 w 1723"/>
                  <a:gd name="T61" fmla="*/ 328 h 547"/>
                  <a:gd name="T62" fmla="*/ 1300 w 1723"/>
                  <a:gd name="T63" fmla="*/ 363 h 547"/>
                  <a:gd name="T64" fmla="*/ 1448 w 1723"/>
                  <a:gd name="T65" fmla="*/ 419 h 547"/>
                  <a:gd name="T66" fmla="*/ 1624 w 1723"/>
                  <a:gd name="T67" fmla="*/ 497 h 547"/>
                  <a:gd name="T68" fmla="*/ 1723 w 1723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3" h="547">
                    <a:moveTo>
                      <a:pt x="1723" y="547"/>
                    </a:moveTo>
                    <a:lnTo>
                      <a:pt x="1715" y="531"/>
                    </a:lnTo>
                    <a:lnTo>
                      <a:pt x="1644" y="422"/>
                    </a:lnTo>
                    <a:lnTo>
                      <a:pt x="1568" y="327"/>
                    </a:lnTo>
                    <a:lnTo>
                      <a:pt x="1466" y="223"/>
                    </a:lnTo>
                    <a:lnTo>
                      <a:pt x="1371" y="151"/>
                    </a:lnTo>
                    <a:lnTo>
                      <a:pt x="1302" y="106"/>
                    </a:lnTo>
                    <a:lnTo>
                      <a:pt x="1224" y="67"/>
                    </a:lnTo>
                    <a:lnTo>
                      <a:pt x="1142" y="36"/>
                    </a:lnTo>
                    <a:lnTo>
                      <a:pt x="1052" y="13"/>
                    </a:lnTo>
                    <a:lnTo>
                      <a:pt x="956" y="1"/>
                    </a:lnTo>
                    <a:lnTo>
                      <a:pt x="906" y="0"/>
                    </a:lnTo>
                    <a:lnTo>
                      <a:pt x="855" y="0"/>
                    </a:lnTo>
                    <a:lnTo>
                      <a:pt x="757" y="10"/>
                    </a:lnTo>
                    <a:lnTo>
                      <a:pt x="665" y="29"/>
                    </a:lnTo>
                    <a:lnTo>
                      <a:pt x="576" y="56"/>
                    </a:lnTo>
                    <a:lnTo>
                      <a:pt x="453" y="106"/>
                    </a:lnTo>
                    <a:lnTo>
                      <a:pt x="311" y="190"/>
                    </a:lnTo>
                    <a:lnTo>
                      <a:pt x="191" y="279"/>
                    </a:lnTo>
                    <a:lnTo>
                      <a:pt x="99" y="363"/>
                    </a:lnTo>
                    <a:lnTo>
                      <a:pt x="11" y="458"/>
                    </a:lnTo>
                    <a:lnTo>
                      <a:pt x="0" y="474"/>
                    </a:lnTo>
                    <a:lnTo>
                      <a:pt x="317" y="402"/>
                    </a:lnTo>
                    <a:lnTo>
                      <a:pt x="645" y="137"/>
                    </a:lnTo>
                    <a:lnTo>
                      <a:pt x="458" y="383"/>
                    </a:lnTo>
                    <a:lnTo>
                      <a:pt x="805" y="305"/>
                    </a:lnTo>
                    <a:lnTo>
                      <a:pt x="1011" y="134"/>
                    </a:lnTo>
                    <a:lnTo>
                      <a:pt x="940" y="298"/>
                    </a:lnTo>
                    <a:lnTo>
                      <a:pt x="947" y="296"/>
                    </a:lnTo>
                    <a:lnTo>
                      <a:pt x="1041" y="301"/>
                    </a:lnTo>
                    <a:lnTo>
                      <a:pt x="1179" y="328"/>
                    </a:lnTo>
                    <a:lnTo>
                      <a:pt x="1300" y="363"/>
                    </a:lnTo>
                    <a:lnTo>
                      <a:pt x="1448" y="419"/>
                    </a:lnTo>
                    <a:lnTo>
                      <a:pt x="1624" y="497"/>
                    </a:lnTo>
                    <a:lnTo>
                      <a:pt x="1723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74">
                <a:extLst>
                  <a:ext uri="{FF2B5EF4-FFF2-40B4-BE49-F238E27FC236}">
                    <a16:creationId xmlns:a16="http://schemas.microsoft.com/office/drawing/2014/main" id="{4AE8E2BB-34ED-A525-4EA0-6FEC40AEAC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7176" y="1146439"/>
                <a:ext cx="590550" cy="401638"/>
              </a:xfrm>
              <a:custGeom>
                <a:avLst/>
                <a:gdLst>
                  <a:gd name="T0" fmla="*/ 1116 w 1116"/>
                  <a:gd name="T1" fmla="*/ 114 h 758"/>
                  <a:gd name="T2" fmla="*/ 1103 w 1116"/>
                  <a:gd name="T3" fmla="*/ 107 h 758"/>
                  <a:gd name="T4" fmla="*/ 1017 w 1116"/>
                  <a:gd name="T5" fmla="*/ 64 h 758"/>
                  <a:gd name="T6" fmla="*/ 929 w 1116"/>
                  <a:gd name="T7" fmla="*/ 33 h 758"/>
                  <a:gd name="T8" fmla="*/ 823 w 1116"/>
                  <a:gd name="T9" fmla="*/ 9 h 758"/>
                  <a:gd name="T10" fmla="*/ 702 w 1116"/>
                  <a:gd name="T11" fmla="*/ 0 h 758"/>
                  <a:gd name="T12" fmla="*/ 604 w 1116"/>
                  <a:gd name="T13" fmla="*/ 10 h 758"/>
                  <a:gd name="T14" fmla="*/ 537 w 1116"/>
                  <a:gd name="T15" fmla="*/ 26 h 758"/>
                  <a:gd name="T16" fmla="*/ 468 w 1116"/>
                  <a:gd name="T17" fmla="*/ 51 h 758"/>
                  <a:gd name="T18" fmla="*/ 401 w 1116"/>
                  <a:gd name="T19" fmla="*/ 84 h 758"/>
                  <a:gd name="T20" fmla="*/ 366 w 1116"/>
                  <a:gd name="T21" fmla="*/ 105 h 758"/>
                  <a:gd name="T22" fmla="*/ 333 w 1116"/>
                  <a:gd name="T23" fmla="*/ 128 h 758"/>
                  <a:gd name="T24" fmla="*/ 272 w 1116"/>
                  <a:gd name="T25" fmla="*/ 177 h 758"/>
                  <a:gd name="T26" fmla="*/ 196 w 1116"/>
                  <a:gd name="T27" fmla="*/ 255 h 758"/>
                  <a:gd name="T28" fmla="*/ 120 w 1116"/>
                  <a:gd name="T29" fmla="*/ 363 h 758"/>
                  <a:gd name="T30" fmla="*/ 65 w 1116"/>
                  <a:gd name="T31" fmla="*/ 471 h 758"/>
                  <a:gd name="T32" fmla="*/ 31 w 1116"/>
                  <a:gd name="T33" fmla="*/ 571 h 758"/>
                  <a:gd name="T34" fmla="*/ 12 w 1116"/>
                  <a:gd name="T35" fmla="*/ 656 h 758"/>
                  <a:gd name="T36" fmla="*/ 0 w 1116"/>
                  <a:gd name="T37" fmla="*/ 745 h 758"/>
                  <a:gd name="T38" fmla="*/ 0 w 1116"/>
                  <a:gd name="T39" fmla="*/ 758 h 758"/>
                  <a:gd name="T40" fmla="*/ 164 w 1116"/>
                  <a:gd name="T41" fmla="*/ 573 h 758"/>
                  <a:gd name="T42" fmla="*/ 196 w 1116"/>
                  <a:gd name="T43" fmla="*/ 380 h 758"/>
                  <a:gd name="T44" fmla="*/ 206 w 1116"/>
                  <a:gd name="T45" fmla="*/ 539 h 758"/>
                  <a:gd name="T46" fmla="*/ 372 w 1116"/>
                  <a:gd name="T47" fmla="*/ 380 h 758"/>
                  <a:gd name="T48" fmla="*/ 395 w 1116"/>
                  <a:gd name="T49" fmla="*/ 153 h 758"/>
                  <a:gd name="T50" fmla="*/ 422 w 1116"/>
                  <a:gd name="T51" fmla="*/ 343 h 758"/>
                  <a:gd name="T52" fmla="*/ 643 w 1116"/>
                  <a:gd name="T53" fmla="*/ 209 h 758"/>
                  <a:gd name="T54" fmla="*/ 739 w 1116"/>
                  <a:gd name="T55" fmla="*/ 55 h 758"/>
                  <a:gd name="T56" fmla="*/ 716 w 1116"/>
                  <a:gd name="T57" fmla="*/ 164 h 758"/>
                  <a:gd name="T58" fmla="*/ 735 w 1116"/>
                  <a:gd name="T59" fmla="*/ 156 h 758"/>
                  <a:gd name="T60" fmla="*/ 876 w 1116"/>
                  <a:gd name="T61" fmla="*/ 123 h 758"/>
                  <a:gd name="T62" fmla="*/ 1024 w 1116"/>
                  <a:gd name="T63" fmla="*/ 111 h 758"/>
                  <a:gd name="T64" fmla="*/ 1116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1116" y="114"/>
                    </a:moveTo>
                    <a:lnTo>
                      <a:pt x="1103" y="107"/>
                    </a:lnTo>
                    <a:lnTo>
                      <a:pt x="1017" y="64"/>
                    </a:lnTo>
                    <a:lnTo>
                      <a:pt x="929" y="33"/>
                    </a:lnTo>
                    <a:lnTo>
                      <a:pt x="823" y="9"/>
                    </a:lnTo>
                    <a:lnTo>
                      <a:pt x="702" y="0"/>
                    </a:lnTo>
                    <a:lnTo>
                      <a:pt x="604" y="10"/>
                    </a:lnTo>
                    <a:lnTo>
                      <a:pt x="537" y="26"/>
                    </a:lnTo>
                    <a:lnTo>
                      <a:pt x="468" y="51"/>
                    </a:lnTo>
                    <a:lnTo>
                      <a:pt x="401" y="84"/>
                    </a:lnTo>
                    <a:lnTo>
                      <a:pt x="366" y="105"/>
                    </a:lnTo>
                    <a:lnTo>
                      <a:pt x="333" y="128"/>
                    </a:lnTo>
                    <a:lnTo>
                      <a:pt x="272" y="177"/>
                    </a:lnTo>
                    <a:lnTo>
                      <a:pt x="196" y="255"/>
                    </a:lnTo>
                    <a:lnTo>
                      <a:pt x="120" y="363"/>
                    </a:lnTo>
                    <a:lnTo>
                      <a:pt x="65" y="471"/>
                    </a:lnTo>
                    <a:lnTo>
                      <a:pt x="31" y="571"/>
                    </a:lnTo>
                    <a:lnTo>
                      <a:pt x="12" y="656"/>
                    </a:lnTo>
                    <a:lnTo>
                      <a:pt x="0" y="745"/>
                    </a:lnTo>
                    <a:lnTo>
                      <a:pt x="0" y="758"/>
                    </a:lnTo>
                    <a:lnTo>
                      <a:pt x="164" y="573"/>
                    </a:lnTo>
                    <a:lnTo>
                      <a:pt x="196" y="380"/>
                    </a:lnTo>
                    <a:lnTo>
                      <a:pt x="206" y="539"/>
                    </a:lnTo>
                    <a:lnTo>
                      <a:pt x="372" y="380"/>
                    </a:lnTo>
                    <a:lnTo>
                      <a:pt x="395" y="153"/>
                    </a:lnTo>
                    <a:lnTo>
                      <a:pt x="422" y="343"/>
                    </a:lnTo>
                    <a:lnTo>
                      <a:pt x="643" y="209"/>
                    </a:lnTo>
                    <a:lnTo>
                      <a:pt x="739" y="55"/>
                    </a:lnTo>
                    <a:lnTo>
                      <a:pt x="716" y="164"/>
                    </a:lnTo>
                    <a:lnTo>
                      <a:pt x="735" y="156"/>
                    </a:lnTo>
                    <a:lnTo>
                      <a:pt x="876" y="123"/>
                    </a:lnTo>
                    <a:lnTo>
                      <a:pt x="1024" y="111"/>
                    </a:lnTo>
                    <a:lnTo>
                      <a:pt x="1116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75">
                <a:extLst>
                  <a:ext uri="{FF2B5EF4-FFF2-40B4-BE49-F238E27FC236}">
                    <a16:creationId xmlns:a16="http://schemas.microsoft.com/office/drawing/2014/main" id="{D72DC030-0EC0-3B21-3CE7-6325289538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11" y="428889"/>
                <a:ext cx="333375" cy="787400"/>
              </a:xfrm>
              <a:custGeom>
                <a:avLst/>
                <a:gdLst>
                  <a:gd name="T0" fmla="*/ 630 w 630"/>
                  <a:gd name="T1" fmla="*/ 1486 h 1486"/>
                  <a:gd name="T2" fmla="*/ 615 w 630"/>
                  <a:gd name="T3" fmla="*/ 1470 h 1486"/>
                  <a:gd name="T4" fmla="*/ 473 w 630"/>
                  <a:gd name="T5" fmla="*/ 1319 h 1486"/>
                  <a:gd name="T6" fmla="*/ 322 w 630"/>
                  <a:gd name="T7" fmla="*/ 1139 h 1486"/>
                  <a:gd name="T8" fmla="*/ 221 w 630"/>
                  <a:gd name="T9" fmla="*/ 1004 h 1486"/>
                  <a:gd name="T10" fmla="*/ 129 w 630"/>
                  <a:gd name="T11" fmla="*/ 864 h 1486"/>
                  <a:gd name="T12" fmla="*/ 57 w 630"/>
                  <a:gd name="T13" fmla="*/ 727 h 1486"/>
                  <a:gd name="T14" fmla="*/ 33 w 630"/>
                  <a:gd name="T15" fmla="*/ 662 h 1486"/>
                  <a:gd name="T16" fmla="*/ 14 w 630"/>
                  <a:gd name="T17" fmla="*/ 597 h 1486"/>
                  <a:gd name="T18" fmla="*/ 0 w 630"/>
                  <a:gd name="T19" fmla="*/ 474 h 1486"/>
                  <a:gd name="T20" fmla="*/ 7 w 630"/>
                  <a:gd name="T21" fmla="*/ 357 h 1486"/>
                  <a:gd name="T22" fmla="*/ 27 w 630"/>
                  <a:gd name="T23" fmla="*/ 250 h 1486"/>
                  <a:gd name="T24" fmla="*/ 73 w 630"/>
                  <a:gd name="T25" fmla="*/ 115 h 1486"/>
                  <a:gd name="T26" fmla="*/ 129 w 630"/>
                  <a:gd name="T27" fmla="*/ 10 h 1486"/>
                  <a:gd name="T28" fmla="*/ 135 w 630"/>
                  <a:gd name="T29" fmla="*/ 0 h 1486"/>
                  <a:gd name="T30" fmla="*/ 224 w 630"/>
                  <a:gd name="T31" fmla="*/ 361 h 1486"/>
                  <a:gd name="T32" fmla="*/ 124 w 630"/>
                  <a:gd name="T33" fmla="*/ 517 h 1486"/>
                  <a:gd name="T34" fmla="*/ 246 w 630"/>
                  <a:gd name="T35" fmla="*/ 416 h 1486"/>
                  <a:gd name="T36" fmla="*/ 384 w 630"/>
                  <a:gd name="T37" fmla="*/ 795 h 1486"/>
                  <a:gd name="T38" fmla="*/ 269 w 630"/>
                  <a:gd name="T39" fmla="*/ 903 h 1486"/>
                  <a:gd name="T40" fmla="*/ 396 w 630"/>
                  <a:gd name="T41" fmla="*/ 841 h 1486"/>
                  <a:gd name="T42" fmla="*/ 630 w 630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0" h="1486">
                    <a:moveTo>
                      <a:pt x="630" y="1486"/>
                    </a:moveTo>
                    <a:lnTo>
                      <a:pt x="615" y="1470"/>
                    </a:lnTo>
                    <a:lnTo>
                      <a:pt x="473" y="1319"/>
                    </a:lnTo>
                    <a:lnTo>
                      <a:pt x="322" y="1139"/>
                    </a:lnTo>
                    <a:lnTo>
                      <a:pt x="221" y="1004"/>
                    </a:lnTo>
                    <a:lnTo>
                      <a:pt x="129" y="864"/>
                    </a:lnTo>
                    <a:lnTo>
                      <a:pt x="57" y="727"/>
                    </a:lnTo>
                    <a:lnTo>
                      <a:pt x="33" y="662"/>
                    </a:lnTo>
                    <a:lnTo>
                      <a:pt x="14" y="597"/>
                    </a:lnTo>
                    <a:lnTo>
                      <a:pt x="0" y="474"/>
                    </a:lnTo>
                    <a:lnTo>
                      <a:pt x="7" y="357"/>
                    </a:lnTo>
                    <a:lnTo>
                      <a:pt x="27" y="250"/>
                    </a:lnTo>
                    <a:lnTo>
                      <a:pt x="73" y="115"/>
                    </a:lnTo>
                    <a:lnTo>
                      <a:pt x="129" y="10"/>
                    </a:lnTo>
                    <a:lnTo>
                      <a:pt x="135" y="0"/>
                    </a:lnTo>
                    <a:lnTo>
                      <a:pt x="224" y="361"/>
                    </a:lnTo>
                    <a:lnTo>
                      <a:pt x="124" y="517"/>
                    </a:lnTo>
                    <a:lnTo>
                      <a:pt x="246" y="416"/>
                    </a:lnTo>
                    <a:lnTo>
                      <a:pt x="384" y="795"/>
                    </a:lnTo>
                    <a:lnTo>
                      <a:pt x="269" y="903"/>
                    </a:lnTo>
                    <a:lnTo>
                      <a:pt x="396" y="841"/>
                    </a:lnTo>
                    <a:lnTo>
                      <a:pt x="63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Freeform 76">
                <a:extLst>
                  <a:ext uri="{FF2B5EF4-FFF2-40B4-BE49-F238E27FC236}">
                    <a16:creationId xmlns:a16="http://schemas.microsoft.com/office/drawing/2014/main" id="{B105D28C-C8C1-AE28-8EED-518CE1941D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37" y="551127"/>
                <a:ext cx="387350" cy="681038"/>
              </a:xfrm>
              <a:custGeom>
                <a:avLst/>
                <a:gdLst>
                  <a:gd name="T0" fmla="*/ 9 w 731"/>
                  <a:gd name="T1" fmla="*/ 1288 h 1288"/>
                  <a:gd name="T2" fmla="*/ 6 w 731"/>
                  <a:gd name="T3" fmla="*/ 1266 h 1288"/>
                  <a:gd name="T4" fmla="*/ 0 w 731"/>
                  <a:gd name="T5" fmla="*/ 1059 h 1288"/>
                  <a:gd name="T6" fmla="*/ 12 w 731"/>
                  <a:gd name="T7" fmla="*/ 822 h 1288"/>
                  <a:gd name="T8" fmla="*/ 34 w 731"/>
                  <a:gd name="T9" fmla="*/ 651 h 1288"/>
                  <a:gd name="T10" fmla="*/ 71 w 731"/>
                  <a:gd name="T11" fmla="*/ 481 h 1288"/>
                  <a:gd name="T12" fmla="*/ 113 w 731"/>
                  <a:gd name="T13" fmla="*/ 363 h 1288"/>
                  <a:gd name="T14" fmla="*/ 147 w 731"/>
                  <a:gd name="T15" fmla="*/ 290 h 1288"/>
                  <a:gd name="T16" fmla="*/ 167 w 731"/>
                  <a:gd name="T17" fmla="*/ 257 h 1288"/>
                  <a:gd name="T18" fmla="*/ 188 w 731"/>
                  <a:gd name="T19" fmla="*/ 223 h 1288"/>
                  <a:gd name="T20" fmla="*/ 231 w 731"/>
                  <a:gd name="T21" fmla="*/ 167 h 1288"/>
                  <a:gd name="T22" fmla="*/ 275 w 731"/>
                  <a:gd name="T23" fmla="*/ 123 h 1288"/>
                  <a:gd name="T24" fmla="*/ 323 w 731"/>
                  <a:gd name="T25" fmla="*/ 85 h 1288"/>
                  <a:gd name="T26" fmla="*/ 394 w 731"/>
                  <a:gd name="T27" fmla="*/ 43 h 1288"/>
                  <a:gd name="T28" fmla="*/ 486 w 731"/>
                  <a:gd name="T29" fmla="*/ 12 h 1288"/>
                  <a:gd name="T30" fmla="*/ 572 w 731"/>
                  <a:gd name="T31" fmla="*/ 0 h 1288"/>
                  <a:gd name="T32" fmla="*/ 644 w 731"/>
                  <a:gd name="T33" fmla="*/ 2 h 1288"/>
                  <a:gd name="T34" fmla="*/ 719 w 731"/>
                  <a:gd name="T35" fmla="*/ 15 h 1288"/>
                  <a:gd name="T36" fmla="*/ 731 w 731"/>
                  <a:gd name="T37" fmla="*/ 19 h 1288"/>
                  <a:gd name="T38" fmla="*/ 519 w 731"/>
                  <a:gd name="T39" fmla="*/ 320 h 1288"/>
                  <a:gd name="T40" fmla="*/ 273 w 731"/>
                  <a:gd name="T41" fmla="*/ 308 h 1288"/>
                  <a:gd name="T42" fmla="*/ 484 w 731"/>
                  <a:gd name="T43" fmla="*/ 372 h 1288"/>
                  <a:gd name="T44" fmla="*/ 332 w 731"/>
                  <a:gd name="T45" fmla="*/ 609 h 1288"/>
                  <a:gd name="T46" fmla="*/ 149 w 731"/>
                  <a:gd name="T47" fmla="*/ 632 h 1288"/>
                  <a:gd name="T48" fmla="*/ 313 w 731"/>
                  <a:gd name="T49" fmla="*/ 661 h 1288"/>
                  <a:gd name="T50" fmla="*/ 9 w 731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1" h="1288">
                    <a:moveTo>
                      <a:pt x="9" y="1288"/>
                    </a:moveTo>
                    <a:lnTo>
                      <a:pt x="6" y="1266"/>
                    </a:lnTo>
                    <a:lnTo>
                      <a:pt x="0" y="1059"/>
                    </a:lnTo>
                    <a:lnTo>
                      <a:pt x="12" y="822"/>
                    </a:lnTo>
                    <a:lnTo>
                      <a:pt x="34" y="651"/>
                    </a:lnTo>
                    <a:lnTo>
                      <a:pt x="71" y="481"/>
                    </a:lnTo>
                    <a:lnTo>
                      <a:pt x="113" y="363"/>
                    </a:lnTo>
                    <a:lnTo>
                      <a:pt x="147" y="290"/>
                    </a:lnTo>
                    <a:lnTo>
                      <a:pt x="167" y="257"/>
                    </a:lnTo>
                    <a:lnTo>
                      <a:pt x="188" y="223"/>
                    </a:lnTo>
                    <a:lnTo>
                      <a:pt x="231" y="167"/>
                    </a:lnTo>
                    <a:lnTo>
                      <a:pt x="275" y="123"/>
                    </a:lnTo>
                    <a:lnTo>
                      <a:pt x="323" y="85"/>
                    </a:lnTo>
                    <a:lnTo>
                      <a:pt x="394" y="43"/>
                    </a:lnTo>
                    <a:lnTo>
                      <a:pt x="486" y="12"/>
                    </a:lnTo>
                    <a:lnTo>
                      <a:pt x="572" y="0"/>
                    </a:lnTo>
                    <a:lnTo>
                      <a:pt x="644" y="2"/>
                    </a:lnTo>
                    <a:lnTo>
                      <a:pt x="719" y="15"/>
                    </a:lnTo>
                    <a:lnTo>
                      <a:pt x="731" y="19"/>
                    </a:lnTo>
                    <a:lnTo>
                      <a:pt x="519" y="320"/>
                    </a:lnTo>
                    <a:lnTo>
                      <a:pt x="273" y="308"/>
                    </a:lnTo>
                    <a:lnTo>
                      <a:pt x="484" y="372"/>
                    </a:lnTo>
                    <a:lnTo>
                      <a:pt x="332" y="609"/>
                    </a:lnTo>
                    <a:lnTo>
                      <a:pt x="149" y="632"/>
                    </a:lnTo>
                    <a:lnTo>
                      <a:pt x="313" y="661"/>
                    </a:lnTo>
                    <a:lnTo>
                      <a:pt x="9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4" name="Freeform 77">
                <a:extLst>
                  <a:ext uri="{FF2B5EF4-FFF2-40B4-BE49-F238E27FC236}">
                    <a16:creationId xmlns:a16="http://schemas.microsoft.com/office/drawing/2014/main" id="{87158B13-FC8C-C558-9E6F-3ECF59BB6B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2" y="1194064"/>
                <a:ext cx="568325" cy="2563813"/>
              </a:xfrm>
              <a:custGeom>
                <a:avLst/>
                <a:gdLst>
                  <a:gd name="T0" fmla="*/ 0 w 1074"/>
                  <a:gd name="T1" fmla="*/ 0 h 4846"/>
                  <a:gd name="T2" fmla="*/ 0 w 1074"/>
                  <a:gd name="T3" fmla="*/ 92 h 4846"/>
                  <a:gd name="T4" fmla="*/ 19 w 1074"/>
                  <a:gd name="T5" fmla="*/ 735 h 4846"/>
                  <a:gd name="T6" fmla="*/ 57 w 1074"/>
                  <a:gd name="T7" fmla="*/ 1352 h 4846"/>
                  <a:gd name="T8" fmla="*/ 108 w 1074"/>
                  <a:gd name="T9" fmla="*/ 1894 h 4846"/>
                  <a:gd name="T10" fmla="*/ 154 w 1074"/>
                  <a:gd name="T11" fmla="*/ 2278 h 4846"/>
                  <a:gd name="T12" fmla="*/ 210 w 1074"/>
                  <a:gd name="T13" fmla="*/ 2676 h 4846"/>
                  <a:gd name="T14" fmla="*/ 281 w 1074"/>
                  <a:gd name="T15" fmla="*/ 3082 h 4846"/>
                  <a:gd name="T16" fmla="*/ 364 w 1074"/>
                  <a:gd name="T17" fmla="*/ 3489 h 4846"/>
                  <a:gd name="T18" fmla="*/ 462 w 1074"/>
                  <a:gd name="T19" fmla="*/ 3892 h 4846"/>
                  <a:gd name="T20" fmla="*/ 577 w 1074"/>
                  <a:gd name="T21" fmla="*/ 4287 h 4846"/>
                  <a:gd name="T22" fmla="*/ 710 w 1074"/>
                  <a:gd name="T23" fmla="*/ 4664 h 4846"/>
                  <a:gd name="T24" fmla="*/ 783 w 1074"/>
                  <a:gd name="T25" fmla="*/ 4846 h 4846"/>
                  <a:gd name="T26" fmla="*/ 1074 w 1074"/>
                  <a:gd name="T27" fmla="*/ 4846 h 4846"/>
                  <a:gd name="T28" fmla="*/ 1041 w 1074"/>
                  <a:gd name="T29" fmla="*/ 4778 h 4846"/>
                  <a:gd name="T30" fmla="*/ 834 w 1074"/>
                  <a:gd name="T31" fmla="*/ 4268 h 4846"/>
                  <a:gd name="T32" fmla="*/ 698 w 1074"/>
                  <a:gd name="T33" fmla="*/ 3887 h 4846"/>
                  <a:gd name="T34" fmla="*/ 602 w 1074"/>
                  <a:gd name="T35" fmla="*/ 3592 h 4846"/>
                  <a:gd name="T36" fmla="*/ 505 w 1074"/>
                  <a:gd name="T37" fmla="*/ 3265 h 4846"/>
                  <a:gd name="T38" fmla="*/ 410 w 1074"/>
                  <a:gd name="T39" fmla="*/ 2908 h 4846"/>
                  <a:gd name="T40" fmla="*/ 321 w 1074"/>
                  <a:gd name="T41" fmla="*/ 2523 h 4846"/>
                  <a:gd name="T42" fmla="*/ 239 w 1074"/>
                  <a:gd name="T43" fmla="*/ 2113 h 4846"/>
                  <a:gd name="T44" fmla="*/ 168 w 1074"/>
                  <a:gd name="T45" fmla="*/ 1679 h 4846"/>
                  <a:gd name="T46" fmla="*/ 112 w 1074"/>
                  <a:gd name="T47" fmla="*/ 1227 h 4846"/>
                  <a:gd name="T48" fmla="*/ 73 w 1074"/>
                  <a:gd name="T49" fmla="*/ 756 h 4846"/>
                  <a:gd name="T50" fmla="*/ 56 w 1074"/>
                  <a:gd name="T51" fmla="*/ 271 h 4846"/>
                  <a:gd name="T52" fmla="*/ 56 w 1074"/>
                  <a:gd name="T53" fmla="*/ 23 h 4846"/>
                  <a:gd name="T54" fmla="*/ 0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0" y="0"/>
                    </a:moveTo>
                    <a:lnTo>
                      <a:pt x="0" y="92"/>
                    </a:lnTo>
                    <a:lnTo>
                      <a:pt x="19" y="735"/>
                    </a:lnTo>
                    <a:lnTo>
                      <a:pt x="57" y="1352"/>
                    </a:lnTo>
                    <a:lnTo>
                      <a:pt x="108" y="1894"/>
                    </a:lnTo>
                    <a:lnTo>
                      <a:pt x="154" y="2278"/>
                    </a:lnTo>
                    <a:lnTo>
                      <a:pt x="210" y="2676"/>
                    </a:lnTo>
                    <a:lnTo>
                      <a:pt x="281" y="3082"/>
                    </a:lnTo>
                    <a:lnTo>
                      <a:pt x="364" y="3489"/>
                    </a:lnTo>
                    <a:lnTo>
                      <a:pt x="462" y="3892"/>
                    </a:lnTo>
                    <a:lnTo>
                      <a:pt x="577" y="4287"/>
                    </a:lnTo>
                    <a:lnTo>
                      <a:pt x="710" y="4664"/>
                    </a:lnTo>
                    <a:lnTo>
                      <a:pt x="783" y="4846"/>
                    </a:lnTo>
                    <a:lnTo>
                      <a:pt x="1074" y="4846"/>
                    </a:lnTo>
                    <a:lnTo>
                      <a:pt x="1041" y="4778"/>
                    </a:lnTo>
                    <a:lnTo>
                      <a:pt x="834" y="4268"/>
                    </a:lnTo>
                    <a:lnTo>
                      <a:pt x="698" y="3887"/>
                    </a:lnTo>
                    <a:lnTo>
                      <a:pt x="602" y="3592"/>
                    </a:lnTo>
                    <a:lnTo>
                      <a:pt x="505" y="3265"/>
                    </a:lnTo>
                    <a:lnTo>
                      <a:pt x="410" y="2908"/>
                    </a:lnTo>
                    <a:lnTo>
                      <a:pt x="321" y="2523"/>
                    </a:lnTo>
                    <a:lnTo>
                      <a:pt x="239" y="2113"/>
                    </a:lnTo>
                    <a:lnTo>
                      <a:pt x="168" y="1679"/>
                    </a:lnTo>
                    <a:lnTo>
                      <a:pt x="112" y="1227"/>
                    </a:lnTo>
                    <a:lnTo>
                      <a:pt x="73" y="756"/>
                    </a:lnTo>
                    <a:lnTo>
                      <a:pt x="56" y="271"/>
                    </a:lnTo>
                    <a:lnTo>
                      <a:pt x="56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Freeform 78">
                <a:extLst>
                  <a:ext uri="{FF2B5EF4-FFF2-40B4-BE49-F238E27FC236}">
                    <a16:creationId xmlns:a16="http://schemas.microsoft.com/office/drawing/2014/main" id="{053B51AC-2ED9-A6B8-DECB-0E6546A6D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87" y="1138502"/>
                <a:ext cx="131763" cy="109538"/>
              </a:xfrm>
              <a:custGeom>
                <a:avLst/>
                <a:gdLst>
                  <a:gd name="T0" fmla="*/ 249 w 249"/>
                  <a:gd name="T1" fmla="*/ 103 h 206"/>
                  <a:gd name="T2" fmla="*/ 248 w 249"/>
                  <a:gd name="T3" fmla="*/ 124 h 206"/>
                  <a:gd name="T4" fmla="*/ 229 w 249"/>
                  <a:gd name="T5" fmla="*/ 162 h 206"/>
                  <a:gd name="T6" fmla="*/ 194 w 249"/>
                  <a:gd name="T7" fmla="*/ 189 h 206"/>
                  <a:gd name="T8" fmla="*/ 150 w 249"/>
                  <a:gd name="T9" fmla="*/ 205 h 206"/>
                  <a:gd name="T10" fmla="*/ 125 w 249"/>
                  <a:gd name="T11" fmla="*/ 206 h 206"/>
                  <a:gd name="T12" fmla="*/ 99 w 249"/>
                  <a:gd name="T13" fmla="*/ 205 h 206"/>
                  <a:gd name="T14" fmla="*/ 55 w 249"/>
                  <a:gd name="T15" fmla="*/ 189 h 206"/>
                  <a:gd name="T16" fmla="*/ 22 w 249"/>
                  <a:gd name="T17" fmla="*/ 162 h 206"/>
                  <a:gd name="T18" fmla="*/ 3 w 249"/>
                  <a:gd name="T19" fmla="*/ 124 h 206"/>
                  <a:gd name="T20" fmla="*/ 0 w 249"/>
                  <a:gd name="T21" fmla="*/ 103 h 206"/>
                  <a:gd name="T22" fmla="*/ 3 w 249"/>
                  <a:gd name="T23" fmla="*/ 82 h 206"/>
                  <a:gd name="T24" fmla="*/ 22 w 249"/>
                  <a:gd name="T25" fmla="*/ 45 h 206"/>
                  <a:gd name="T26" fmla="*/ 55 w 249"/>
                  <a:gd name="T27" fmla="*/ 18 h 206"/>
                  <a:gd name="T28" fmla="*/ 99 w 249"/>
                  <a:gd name="T29" fmla="*/ 2 h 206"/>
                  <a:gd name="T30" fmla="*/ 125 w 249"/>
                  <a:gd name="T31" fmla="*/ 0 h 206"/>
                  <a:gd name="T32" fmla="*/ 150 w 249"/>
                  <a:gd name="T33" fmla="*/ 2 h 206"/>
                  <a:gd name="T34" fmla="*/ 194 w 249"/>
                  <a:gd name="T35" fmla="*/ 18 h 206"/>
                  <a:gd name="T36" fmla="*/ 229 w 249"/>
                  <a:gd name="T37" fmla="*/ 45 h 206"/>
                  <a:gd name="T38" fmla="*/ 248 w 249"/>
                  <a:gd name="T39" fmla="*/ 82 h 206"/>
                  <a:gd name="T40" fmla="*/ 249 w 249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9" h="206">
                    <a:moveTo>
                      <a:pt x="249" y="103"/>
                    </a:moveTo>
                    <a:lnTo>
                      <a:pt x="248" y="124"/>
                    </a:lnTo>
                    <a:lnTo>
                      <a:pt x="229" y="162"/>
                    </a:lnTo>
                    <a:lnTo>
                      <a:pt x="194" y="189"/>
                    </a:lnTo>
                    <a:lnTo>
                      <a:pt x="150" y="205"/>
                    </a:lnTo>
                    <a:lnTo>
                      <a:pt x="125" y="206"/>
                    </a:lnTo>
                    <a:lnTo>
                      <a:pt x="99" y="205"/>
                    </a:lnTo>
                    <a:lnTo>
                      <a:pt x="55" y="189"/>
                    </a:lnTo>
                    <a:lnTo>
                      <a:pt x="22" y="162"/>
                    </a:lnTo>
                    <a:lnTo>
                      <a:pt x="3" y="124"/>
                    </a:lnTo>
                    <a:lnTo>
                      <a:pt x="0" y="103"/>
                    </a:lnTo>
                    <a:lnTo>
                      <a:pt x="3" y="82"/>
                    </a:lnTo>
                    <a:lnTo>
                      <a:pt x="22" y="45"/>
                    </a:lnTo>
                    <a:lnTo>
                      <a:pt x="55" y="18"/>
                    </a:lnTo>
                    <a:lnTo>
                      <a:pt x="99" y="2"/>
                    </a:lnTo>
                    <a:lnTo>
                      <a:pt x="125" y="0"/>
                    </a:lnTo>
                    <a:lnTo>
                      <a:pt x="150" y="2"/>
                    </a:lnTo>
                    <a:lnTo>
                      <a:pt x="194" y="18"/>
                    </a:lnTo>
                    <a:lnTo>
                      <a:pt x="229" y="45"/>
                    </a:lnTo>
                    <a:lnTo>
                      <a:pt x="248" y="82"/>
                    </a:lnTo>
                    <a:lnTo>
                      <a:pt x="249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F899D7C5-E82D-784F-ECA7-808214C1AD78}"/>
                </a:ext>
              </a:extLst>
            </p:cNvPr>
            <p:cNvGrpSpPr/>
            <p:nvPr/>
          </p:nvGrpSpPr>
          <p:grpSpPr>
            <a:xfrm>
              <a:off x="9624404" y="584287"/>
              <a:ext cx="593732" cy="1148719"/>
              <a:chOff x="7422355" y="468577"/>
              <a:chExt cx="1797051" cy="3328988"/>
            </a:xfrm>
          </p:grpSpPr>
          <p:sp>
            <p:nvSpPr>
              <p:cNvPr id="9" name="Freeform 67">
                <a:extLst>
                  <a:ext uri="{FF2B5EF4-FFF2-40B4-BE49-F238E27FC236}">
                    <a16:creationId xmlns:a16="http://schemas.microsoft.com/office/drawing/2014/main" id="{009408AC-1B1C-6FFB-9FCB-63C017D233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8080" y="490008"/>
                <a:ext cx="1527176" cy="161925"/>
              </a:xfrm>
              <a:custGeom>
                <a:avLst/>
                <a:gdLst>
                  <a:gd name="T0" fmla="*/ 2884 w 2884"/>
                  <a:gd name="T1" fmla="*/ 304 h 304"/>
                  <a:gd name="T2" fmla="*/ 0 w 2884"/>
                  <a:gd name="T3" fmla="*/ 304 h 304"/>
                  <a:gd name="T4" fmla="*/ 7 w 2884"/>
                  <a:gd name="T5" fmla="*/ 298 h 304"/>
                  <a:gd name="T6" fmla="*/ 81 w 2884"/>
                  <a:gd name="T7" fmla="*/ 263 h 304"/>
                  <a:gd name="T8" fmla="*/ 182 w 2884"/>
                  <a:gd name="T9" fmla="*/ 239 h 304"/>
                  <a:gd name="T10" fmla="*/ 265 w 2884"/>
                  <a:gd name="T11" fmla="*/ 233 h 304"/>
                  <a:gd name="T12" fmla="*/ 362 w 2884"/>
                  <a:gd name="T13" fmla="*/ 240 h 304"/>
                  <a:gd name="T14" fmla="*/ 468 w 2884"/>
                  <a:gd name="T15" fmla="*/ 268 h 304"/>
                  <a:gd name="T16" fmla="*/ 527 w 2884"/>
                  <a:gd name="T17" fmla="*/ 292 h 304"/>
                  <a:gd name="T18" fmla="*/ 537 w 2884"/>
                  <a:gd name="T19" fmla="*/ 284 h 304"/>
                  <a:gd name="T20" fmla="*/ 612 w 2884"/>
                  <a:gd name="T21" fmla="*/ 242 h 304"/>
                  <a:gd name="T22" fmla="*/ 681 w 2884"/>
                  <a:gd name="T23" fmla="*/ 210 h 304"/>
                  <a:gd name="T24" fmla="*/ 758 w 2884"/>
                  <a:gd name="T25" fmla="*/ 186 h 304"/>
                  <a:gd name="T26" fmla="*/ 835 w 2884"/>
                  <a:gd name="T27" fmla="*/ 176 h 304"/>
                  <a:gd name="T28" fmla="*/ 890 w 2884"/>
                  <a:gd name="T29" fmla="*/ 184 h 304"/>
                  <a:gd name="T30" fmla="*/ 923 w 2884"/>
                  <a:gd name="T31" fmla="*/ 199 h 304"/>
                  <a:gd name="T32" fmla="*/ 953 w 2884"/>
                  <a:gd name="T33" fmla="*/ 220 h 304"/>
                  <a:gd name="T34" fmla="*/ 978 w 2884"/>
                  <a:gd name="T35" fmla="*/ 252 h 304"/>
                  <a:gd name="T36" fmla="*/ 988 w 2884"/>
                  <a:gd name="T37" fmla="*/ 272 h 304"/>
                  <a:gd name="T38" fmla="*/ 995 w 2884"/>
                  <a:gd name="T39" fmla="*/ 252 h 304"/>
                  <a:gd name="T40" fmla="*/ 1043 w 2884"/>
                  <a:gd name="T41" fmla="*/ 163 h 304"/>
                  <a:gd name="T42" fmla="*/ 1073 w 2884"/>
                  <a:gd name="T43" fmla="*/ 128 h 304"/>
                  <a:gd name="T44" fmla="*/ 1094 w 2884"/>
                  <a:gd name="T45" fmla="*/ 116 h 304"/>
                  <a:gd name="T46" fmla="*/ 1106 w 2884"/>
                  <a:gd name="T47" fmla="*/ 116 h 304"/>
                  <a:gd name="T48" fmla="*/ 1132 w 2884"/>
                  <a:gd name="T49" fmla="*/ 121 h 304"/>
                  <a:gd name="T50" fmla="*/ 1194 w 2884"/>
                  <a:gd name="T51" fmla="*/ 157 h 304"/>
                  <a:gd name="T52" fmla="*/ 1282 w 2884"/>
                  <a:gd name="T53" fmla="*/ 227 h 304"/>
                  <a:gd name="T54" fmla="*/ 1298 w 2884"/>
                  <a:gd name="T55" fmla="*/ 242 h 304"/>
                  <a:gd name="T56" fmla="*/ 1305 w 2884"/>
                  <a:gd name="T57" fmla="*/ 233 h 304"/>
                  <a:gd name="T58" fmla="*/ 1378 w 2884"/>
                  <a:gd name="T59" fmla="*/ 161 h 304"/>
                  <a:gd name="T60" fmla="*/ 1473 w 2884"/>
                  <a:gd name="T61" fmla="*/ 91 h 304"/>
                  <a:gd name="T62" fmla="*/ 1551 w 2884"/>
                  <a:gd name="T63" fmla="*/ 49 h 304"/>
                  <a:gd name="T64" fmla="*/ 1637 w 2884"/>
                  <a:gd name="T65" fmla="*/ 16 h 304"/>
                  <a:gd name="T66" fmla="*/ 1732 w 2884"/>
                  <a:gd name="T67" fmla="*/ 0 h 304"/>
                  <a:gd name="T68" fmla="*/ 1781 w 2884"/>
                  <a:gd name="T69" fmla="*/ 1 h 304"/>
                  <a:gd name="T70" fmla="*/ 1832 w 2884"/>
                  <a:gd name="T71" fmla="*/ 7 h 304"/>
                  <a:gd name="T72" fmla="*/ 1925 w 2884"/>
                  <a:gd name="T73" fmla="*/ 33 h 304"/>
                  <a:gd name="T74" fmla="*/ 2012 w 2884"/>
                  <a:gd name="T75" fmla="*/ 72 h 304"/>
                  <a:gd name="T76" fmla="*/ 2090 w 2884"/>
                  <a:gd name="T77" fmla="*/ 118 h 304"/>
                  <a:gd name="T78" fmla="*/ 2183 w 2884"/>
                  <a:gd name="T79" fmla="*/ 190 h 304"/>
                  <a:gd name="T80" fmla="*/ 2257 w 2884"/>
                  <a:gd name="T81" fmla="*/ 260 h 304"/>
                  <a:gd name="T82" fmla="*/ 2262 w 2884"/>
                  <a:gd name="T83" fmla="*/ 269 h 304"/>
                  <a:gd name="T84" fmla="*/ 2275 w 2884"/>
                  <a:gd name="T85" fmla="*/ 260 h 304"/>
                  <a:gd name="T86" fmla="*/ 2349 w 2884"/>
                  <a:gd name="T87" fmla="*/ 224 h 304"/>
                  <a:gd name="T88" fmla="*/ 2412 w 2884"/>
                  <a:gd name="T89" fmla="*/ 206 h 304"/>
                  <a:gd name="T90" fmla="*/ 2447 w 2884"/>
                  <a:gd name="T91" fmla="*/ 204 h 304"/>
                  <a:gd name="T92" fmla="*/ 2477 w 2884"/>
                  <a:gd name="T93" fmla="*/ 206 h 304"/>
                  <a:gd name="T94" fmla="*/ 2522 w 2884"/>
                  <a:gd name="T95" fmla="*/ 227 h 304"/>
                  <a:gd name="T96" fmla="*/ 2558 w 2884"/>
                  <a:gd name="T97" fmla="*/ 271 h 304"/>
                  <a:gd name="T98" fmla="*/ 2560 w 2884"/>
                  <a:gd name="T99" fmla="*/ 281 h 304"/>
                  <a:gd name="T100" fmla="*/ 2594 w 2884"/>
                  <a:gd name="T101" fmla="*/ 269 h 304"/>
                  <a:gd name="T102" fmla="*/ 2729 w 2884"/>
                  <a:gd name="T103" fmla="*/ 246 h 304"/>
                  <a:gd name="T104" fmla="*/ 2785 w 2884"/>
                  <a:gd name="T105" fmla="*/ 246 h 304"/>
                  <a:gd name="T106" fmla="*/ 2834 w 2884"/>
                  <a:gd name="T107" fmla="*/ 258 h 304"/>
                  <a:gd name="T108" fmla="*/ 2873 w 2884"/>
                  <a:gd name="T109" fmla="*/ 284 h 304"/>
                  <a:gd name="T110" fmla="*/ 2884 w 2884"/>
                  <a:gd name="T111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84" h="304">
                    <a:moveTo>
                      <a:pt x="2884" y="304"/>
                    </a:moveTo>
                    <a:lnTo>
                      <a:pt x="0" y="304"/>
                    </a:lnTo>
                    <a:lnTo>
                      <a:pt x="7" y="298"/>
                    </a:lnTo>
                    <a:lnTo>
                      <a:pt x="81" y="263"/>
                    </a:lnTo>
                    <a:lnTo>
                      <a:pt x="182" y="239"/>
                    </a:lnTo>
                    <a:lnTo>
                      <a:pt x="265" y="233"/>
                    </a:lnTo>
                    <a:lnTo>
                      <a:pt x="362" y="240"/>
                    </a:lnTo>
                    <a:lnTo>
                      <a:pt x="468" y="268"/>
                    </a:lnTo>
                    <a:lnTo>
                      <a:pt x="527" y="292"/>
                    </a:lnTo>
                    <a:lnTo>
                      <a:pt x="537" y="284"/>
                    </a:lnTo>
                    <a:lnTo>
                      <a:pt x="612" y="242"/>
                    </a:lnTo>
                    <a:lnTo>
                      <a:pt x="681" y="210"/>
                    </a:lnTo>
                    <a:lnTo>
                      <a:pt x="758" y="186"/>
                    </a:lnTo>
                    <a:lnTo>
                      <a:pt x="835" y="176"/>
                    </a:lnTo>
                    <a:lnTo>
                      <a:pt x="890" y="184"/>
                    </a:lnTo>
                    <a:lnTo>
                      <a:pt x="923" y="199"/>
                    </a:lnTo>
                    <a:lnTo>
                      <a:pt x="953" y="220"/>
                    </a:lnTo>
                    <a:lnTo>
                      <a:pt x="978" y="252"/>
                    </a:lnTo>
                    <a:lnTo>
                      <a:pt x="988" y="272"/>
                    </a:lnTo>
                    <a:lnTo>
                      <a:pt x="995" y="252"/>
                    </a:lnTo>
                    <a:lnTo>
                      <a:pt x="1043" y="163"/>
                    </a:lnTo>
                    <a:lnTo>
                      <a:pt x="1073" y="128"/>
                    </a:lnTo>
                    <a:lnTo>
                      <a:pt x="1094" y="116"/>
                    </a:lnTo>
                    <a:lnTo>
                      <a:pt x="1106" y="116"/>
                    </a:lnTo>
                    <a:lnTo>
                      <a:pt x="1132" y="121"/>
                    </a:lnTo>
                    <a:lnTo>
                      <a:pt x="1194" y="157"/>
                    </a:lnTo>
                    <a:lnTo>
                      <a:pt x="1282" y="227"/>
                    </a:lnTo>
                    <a:lnTo>
                      <a:pt x="1298" y="242"/>
                    </a:lnTo>
                    <a:lnTo>
                      <a:pt x="1305" y="233"/>
                    </a:lnTo>
                    <a:lnTo>
                      <a:pt x="1378" y="161"/>
                    </a:lnTo>
                    <a:lnTo>
                      <a:pt x="1473" y="91"/>
                    </a:lnTo>
                    <a:lnTo>
                      <a:pt x="1551" y="49"/>
                    </a:lnTo>
                    <a:lnTo>
                      <a:pt x="1637" y="16"/>
                    </a:lnTo>
                    <a:lnTo>
                      <a:pt x="1732" y="0"/>
                    </a:lnTo>
                    <a:lnTo>
                      <a:pt x="1781" y="1"/>
                    </a:lnTo>
                    <a:lnTo>
                      <a:pt x="1832" y="7"/>
                    </a:lnTo>
                    <a:lnTo>
                      <a:pt x="1925" y="33"/>
                    </a:lnTo>
                    <a:lnTo>
                      <a:pt x="2012" y="72"/>
                    </a:lnTo>
                    <a:lnTo>
                      <a:pt x="2090" y="118"/>
                    </a:lnTo>
                    <a:lnTo>
                      <a:pt x="2183" y="190"/>
                    </a:lnTo>
                    <a:lnTo>
                      <a:pt x="2257" y="260"/>
                    </a:lnTo>
                    <a:lnTo>
                      <a:pt x="2262" y="269"/>
                    </a:lnTo>
                    <a:lnTo>
                      <a:pt x="2275" y="260"/>
                    </a:lnTo>
                    <a:lnTo>
                      <a:pt x="2349" y="224"/>
                    </a:lnTo>
                    <a:lnTo>
                      <a:pt x="2412" y="206"/>
                    </a:lnTo>
                    <a:lnTo>
                      <a:pt x="2447" y="204"/>
                    </a:lnTo>
                    <a:lnTo>
                      <a:pt x="2477" y="206"/>
                    </a:lnTo>
                    <a:lnTo>
                      <a:pt x="2522" y="227"/>
                    </a:lnTo>
                    <a:lnTo>
                      <a:pt x="2558" y="271"/>
                    </a:lnTo>
                    <a:lnTo>
                      <a:pt x="2560" y="281"/>
                    </a:lnTo>
                    <a:lnTo>
                      <a:pt x="2594" y="269"/>
                    </a:lnTo>
                    <a:lnTo>
                      <a:pt x="2729" y="246"/>
                    </a:lnTo>
                    <a:lnTo>
                      <a:pt x="2785" y="246"/>
                    </a:lnTo>
                    <a:lnTo>
                      <a:pt x="2834" y="258"/>
                    </a:lnTo>
                    <a:lnTo>
                      <a:pt x="2873" y="284"/>
                    </a:lnTo>
                    <a:lnTo>
                      <a:pt x="2884" y="30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" name="Freeform 79">
                <a:extLst>
                  <a:ext uri="{FF2B5EF4-FFF2-40B4-BE49-F238E27FC236}">
                    <a16:creationId xmlns:a16="http://schemas.microsoft.com/office/drawing/2014/main" id="{DF2D6130-6ADF-F08F-1E13-564E6C5694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2355" y="930539"/>
                <a:ext cx="901701" cy="342900"/>
              </a:xfrm>
              <a:custGeom>
                <a:avLst/>
                <a:gdLst>
                  <a:gd name="T0" fmla="*/ 1702 w 1702"/>
                  <a:gd name="T1" fmla="*/ 649 h 649"/>
                  <a:gd name="T2" fmla="*/ 1695 w 1702"/>
                  <a:gd name="T3" fmla="*/ 632 h 649"/>
                  <a:gd name="T4" fmla="*/ 1639 w 1702"/>
                  <a:gd name="T5" fmla="*/ 516 h 649"/>
                  <a:gd name="T6" fmla="*/ 1574 w 1702"/>
                  <a:gd name="T7" fmla="*/ 412 h 649"/>
                  <a:gd name="T8" fmla="*/ 1485 w 1702"/>
                  <a:gd name="T9" fmla="*/ 297 h 649"/>
                  <a:gd name="T10" fmla="*/ 1400 w 1702"/>
                  <a:gd name="T11" fmla="*/ 213 h 649"/>
                  <a:gd name="T12" fmla="*/ 1337 w 1702"/>
                  <a:gd name="T13" fmla="*/ 161 h 649"/>
                  <a:gd name="T14" fmla="*/ 1265 w 1702"/>
                  <a:gd name="T15" fmla="*/ 114 h 649"/>
                  <a:gd name="T16" fmla="*/ 1187 w 1702"/>
                  <a:gd name="T17" fmla="*/ 72 h 649"/>
                  <a:gd name="T18" fmla="*/ 1100 w 1702"/>
                  <a:gd name="T19" fmla="*/ 39 h 649"/>
                  <a:gd name="T20" fmla="*/ 1007 w 1702"/>
                  <a:gd name="T21" fmla="*/ 14 h 649"/>
                  <a:gd name="T22" fmla="*/ 956 w 1702"/>
                  <a:gd name="T23" fmla="*/ 7 h 649"/>
                  <a:gd name="T24" fmla="*/ 906 w 1702"/>
                  <a:gd name="T25" fmla="*/ 1 h 649"/>
                  <a:gd name="T26" fmla="*/ 808 w 1702"/>
                  <a:gd name="T27" fmla="*/ 0 h 649"/>
                  <a:gd name="T28" fmla="*/ 713 w 1702"/>
                  <a:gd name="T29" fmla="*/ 7 h 649"/>
                  <a:gd name="T30" fmla="*/ 622 w 1702"/>
                  <a:gd name="T31" fmla="*/ 23 h 649"/>
                  <a:gd name="T32" fmla="*/ 494 w 1702"/>
                  <a:gd name="T33" fmla="*/ 59 h 649"/>
                  <a:gd name="T34" fmla="*/ 343 w 1702"/>
                  <a:gd name="T35" fmla="*/ 125 h 649"/>
                  <a:gd name="T36" fmla="*/ 213 w 1702"/>
                  <a:gd name="T37" fmla="*/ 200 h 649"/>
                  <a:gd name="T38" fmla="*/ 111 w 1702"/>
                  <a:gd name="T39" fmla="*/ 272 h 649"/>
                  <a:gd name="T40" fmla="*/ 13 w 1702"/>
                  <a:gd name="T41" fmla="*/ 356 h 649"/>
                  <a:gd name="T42" fmla="*/ 0 w 1702"/>
                  <a:gd name="T43" fmla="*/ 369 h 649"/>
                  <a:gd name="T44" fmla="*/ 323 w 1702"/>
                  <a:gd name="T45" fmla="*/ 337 h 649"/>
                  <a:gd name="T46" fmla="*/ 681 w 1702"/>
                  <a:gd name="T47" fmla="*/ 112 h 649"/>
                  <a:gd name="T48" fmla="*/ 467 w 1702"/>
                  <a:gd name="T49" fmla="*/ 336 h 649"/>
                  <a:gd name="T50" fmla="*/ 820 w 1702"/>
                  <a:gd name="T51" fmla="*/ 300 h 649"/>
                  <a:gd name="T52" fmla="*/ 1044 w 1702"/>
                  <a:gd name="T53" fmla="*/ 153 h 649"/>
                  <a:gd name="T54" fmla="*/ 954 w 1702"/>
                  <a:gd name="T55" fmla="*/ 308 h 649"/>
                  <a:gd name="T56" fmla="*/ 962 w 1702"/>
                  <a:gd name="T57" fmla="*/ 307 h 649"/>
                  <a:gd name="T58" fmla="*/ 1054 w 1702"/>
                  <a:gd name="T59" fmla="*/ 323 h 649"/>
                  <a:gd name="T60" fmla="*/ 1188 w 1702"/>
                  <a:gd name="T61" fmla="*/ 366 h 649"/>
                  <a:gd name="T62" fmla="*/ 1305 w 1702"/>
                  <a:gd name="T63" fmla="*/ 416 h 649"/>
                  <a:gd name="T64" fmla="*/ 1445 w 1702"/>
                  <a:gd name="T65" fmla="*/ 488 h 649"/>
                  <a:gd name="T66" fmla="*/ 1610 w 1702"/>
                  <a:gd name="T67" fmla="*/ 588 h 649"/>
                  <a:gd name="T68" fmla="*/ 1702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1702" y="649"/>
                    </a:moveTo>
                    <a:lnTo>
                      <a:pt x="1695" y="632"/>
                    </a:lnTo>
                    <a:lnTo>
                      <a:pt x="1639" y="516"/>
                    </a:lnTo>
                    <a:lnTo>
                      <a:pt x="1574" y="412"/>
                    </a:lnTo>
                    <a:lnTo>
                      <a:pt x="1485" y="297"/>
                    </a:lnTo>
                    <a:lnTo>
                      <a:pt x="1400" y="213"/>
                    </a:lnTo>
                    <a:lnTo>
                      <a:pt x="1337" y="161"/>
                    </a:lnTo>
                    <a:lnTo>
                      <a:pt x="1265" y="114"/>
                    </a:lnTo>
                    <a:lnTo>
                      <a:pt x="1187" y="72"/>
                    </a:lnTo>
                    <a:lnTo>
                      <a:pt x="1100" y="39"/>
                    </a:lnTo>
                    <a:lnTo>
                      <a:pt x="1007" y="14"/>
                    </a:lnTo>
                    <a:lnTo>
                      <a:pt x="956" y="7"/>
                    </a:lnTo>
                    <a:lnTo>
                      <a:pt x="906" y="1"/>
                    </a:lnTo>
                    <a:lnTo>
                      <a:pt x="808" y="0"/>
                    </a:lnTo>
                    <a:lnTo>
                      <a:pt x="713" y="7"/>
                    </a:lnTo>
                    <a:lnTo>
                      <a:pt x="622" y="23"/>
                    </a:lnTo>
                    <a:lnTo>
                      <a:pt x="494" y="59"/>
                    </a:lnTo>
                    <a:lnTo>
                      <a:pt x="343" y="125"/>
                    </a:lnTo>
                    <a:lnTo>
                      <a:pt x="213" y="200"/>
                    </a:lnTo>
                    <a:lnTo>
                      <a:pt x="111" y="272"/>
                    </a:lnTo>
                    <a:lnTo>
                      <a:pt x="13" y="356"/>
                    </a:lnTo>
                    <a:lnTo>
                      <a:pt x="0" y="369"/>
                    </a:lnTo>
                    <a:lnTo>
                      <a:pt x="323" y="337"/>
                    </a:lnTo>
                    <a:lnTo>
                      <a:pt x="681" y="112"/>
                    </a:lnTo>
                    <a:lnTo>
                      <a:pt x="467" y="336"/>
                    </a:lnTo>
                    <a:lnTo>
                      <a:pt x="820" y="300"/>
                    </a:lnTo>
                    <a:lnTo>
                      <a:pt x="1044" y="153"/>
                    </a:lnTo>
                    <a:lnTo>
                      <a:pt x="954" y="308"/>
                    </a:lnTo>
                    <a:lnTo>
                      <a:pt x="962" y="307"/>
                    </a:lnTo>
                    <a:lnTo>
                      <a:pt x="1054" y="323"/>
                    </a:lnTo>
                    <a:lnTo>
                      <a:pt x="1188" y="366"/>
                    </a:lnTo>
                    <a:lnTo>
                      <a:pt x="1305" y="416"/>
                    </a:lnTo>
                    <a:lnTo>
                      <a:pt x="1445" y="488"/>
                    </a:lnTo>
                    <a:lnTo>
                      <a:pt x="1610" y="588"/>
                    </a:lnTo>
                    <a:lnTo>
                      <a:pt x="1702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Freeform 80">
                <a:extLst>
                  <a:ext uri="{FF2B5EF4-FFF2-40B4-BE49-F238E27FC236}">
                    <a16:creationId xmlns:a16="http://schemas.microsoft.com/office/drawing/2014/main" id="{22BCC6AA-F690-2B27-79D8-95D9C27E3F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1917" y="1194064"/>
                <a:ext cx="590550" cy="401638"/>
              </a:xfrm>
              <a:custGeom>
                <a:avLst/>
                <a:gdLst>
                  <a:gd name="T0" fmla="*/ 1116 w 1116"/>
                  <a:gd name="T1" fmla="*/ 113 h 757"/>
                  <a:gd name="T2" fmla="*/ 1104 w 1116"/>
                  <a:gd name="T3" fmla="*/ 105 h 757"/>
                  <a:gd name="T4" fmla="*/ 1017 w 1116"/>
                  <a:gd name="T5" fmla="*/ 63 h 757"/>
                  <a:gd name="T6" fmla="*/ 930 w 1116"/>
                  <a:gd name="T7" fmla="*/ 31 h 757"/>
                  <a:gd name="T8" fmla="*/ 824 w 1116"/>
                  <a:gd name="T9" fmla="*/ 8 h 757"/>
                  <a:gd name="T10" fmla="*/ 703 w 1116"/>
                  <a:gd name="T11" fmla="*/ 0 h 757"/>
                  <a:gd name="T12" fmla="*/ 605 w 1116"/>
                  <a:gd name="T13" fmla="*/ 10 h 757"/>
                  <a:gd name="T14" fmla="*/ 537 w 1116"/>
                  <a:gd name="T15" fmla="*/ 24 h 757"/>
                  <a:gd name="T16" fmla="*/ 469 w 1116"/>
                  <a:gd name="T17" fmla="*/ 49 h 757"/>
                  <a:gd name="T18" fmla="*/ 402 w 1116"/>
                  <a:gd name="T19" fmla="*/ 83 h 757"/>
                  <a:gd name="T20" fmla="*/ 367 w 1116"/>
                  <a:gd name="T21" fmla="*/ 105 h 757"/>
                  <a:gd name="T22" fmla="*/ 334 w 1116"/>
                  <a:gd name="T23" fmla="*/ 128 h 757"/>
                  <a:gd name="T24" fmla="*/ 274 w 1116"/>
                  <a:gd name="T25" fmla="*/ 177 h 757"/>
                  <a:gd name="T26" fmla="*/ 197 w 1116"/>
                  <a:gd name="T27" fmla="*/ 255 h 757"/>
                  <a:gd name="T28" fmla="*/ 119 w 1116"/>
                  <a:gd name="T29" fmla="*/ 363 h 757"/>
                  <a:gd name="T30" fmla="*/ 66 w 1116"/>
                  <a:gd name="T31" fmla="*/ 471 h 757"/>
                  <a:gd name="T32" fmla="*/ 32 w 1116"/>
                  <a:gd name="T33" fmla="*/ 570 h 757"/>
                  <a:gd name="T34" fmla="*/ 11 w 1116"/>
                  <a:gd name="T35" fmla="*/ 655 h 757"/>
                  <a:gd name="T36" fmla="*/ 0 w 1116"/>
                  <a:gd name="T37" fmla="*/ 744 h 757"/>
                  <a:gd name="T38" fmla="*/ 0 w 1116"/>
                  <a:gd name="T39" fmla="*/ 757 h 757"/>
                  <a:gd name="T40" fmla="*/ 166 w 1116"/>
                  <a:gd name="T41" fmla="*/ 571 h 757"/>
                  <a:gd name="T42" fmla="*/ 196 w 1116"/>
                  <a:gd name="T43" fmla="*/ 378 h 757"/>
                  <a:gd name="T44" fmla="*/ 207 w 1116"/>
                  <a:gd name="T45" fmla="*/ 538 h 757"/>
                  <a:gd name="T46" fmla="*/ 373 w 1116"/>
                  <a:gd name="T47" fmla="*/ 378 h 757"/>
                  <a:gd name="T48" fmla="*/ 395 w 1116"/>
                  <a:gd name="T49" fmla="*/ 152 h 757"/>
                  <a:gd name="T50" fmla="*/ 423 w 1116"/>
                  <a:gd name="T51" fmla="*/ 342 h 757"/>
                  <a:gd name="T52" fmla="*/ 644 w 1116"/>
                  <a:gd name="T53" fmla="*/ 209 h 757"/>
                  <a:gd name="T54" fmla="*/ 739 w 1116"/>
                  <a:gd name="T55" fmla="*/ 54 h 757"/>
                  <a:gd name="T56" fmla="*/ 717 w 1116"/>
                  <a:gd name="T57" fmla="*/ 164 h 757"/>
                  <a:gd name="T58" fmla="*/ 734 w 1116"/>
                  <a:gd name="T59" fmla="*/ 155 h 757"/>
                  <a:gd name="T60" fmla="*/ 877 w 1116"/>
                  <a:gd name="T61" fmla="*/ 121 h 757"/>
                  <a:gd name="T62" fmla="*/ 1025 w 1116"/>
                  <a:gd name="T63" fmla="*/ 109 h 757"/>
                  <a:gd name="T64" fmla="*/ 1116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1116" y="113"/>
                    </a:moveTo>
                    <a:lnTo>
                      <a:pt x="1104" y="105"/>
                    </a:lnTo>
                    <a:lnTo>
                      <a:pt x="1017" y="63"/>
                    </a:lnTo>
                    <a:lnTo>
                      <a:pt x="930" y="31"/>
                    </a:lnTo>
                    <a:lnTo>
                      <a:pt x="824" y="8"/>
                    </a:lnTo>
                    <a:lnTo>
                      <a:pt x="703" y="0"/>
                    </a:lnTo>
                    <a:lnTo>
                      <a:pt x="605" y="10"/>
                    </a:lnTo>
                    <a:lnTo>
                      <a:pt x="537" y="24"/>
                    </a:lnTo>
                    <a:lnTo>
                      <a:pt x="469" y="49"/>
                    </a:lnTo>
                    <a:lnTo>
                      <a:pt x="402" y="83"/>
                    </a:lnTo>
                    <a:lnTo>
                      <a:pt x="367" y="105"/>
                    </a:lnTo>
                    <a:lnTo>
                      <a:pt x="334" y="128"/>
                    </a:lnTo>
                    <a:lnTo>
                      <a:pt x="274" y="177"/>
                    </a:lnTo>
                    <a:lnTo>
                      <a:pt x="197" y="255"/>
                    </a:lnTo>
                    <a:lnTo>
                      <a:pt x="119" y="363"/>
                    </a:lnTo>
                    <a:lnTo>
                      <a:pt x="66" y="471"/>
                    </a:lnTo>
                    <a:lnTo>
                      <a:pt x="32" y="570"/>
                    </a:lnTo>
                    <a:lnTo>
                      <a:pt x="11" y="655"/>
                    </a:lnTo>
                    <a:lnTo>
                      <a:pt x="0" y="744"/>
                    </a:lnTo>
                    <a:lnTo>
                      <a:pt x="0" y="757"/>
                    </a:lnTo>
                    <a:lnTo>
                      <a:pt x="166" y="571"/>
                    </a:lnTo>
                    <a:lnTo>
                      <a:pt x="196" y="378"/>
                    </a:lnTo>
                    <a:lnTo>
                      <a:pt x="207" y="538"/>
                    </a:lnTo>
                    <a:lnTo>
                      <a:pt x="373" y="378"/>
                    </a:lnTo>
                    <a:lnTo>
                      <a:pt x="395" y="152"/>
                    </a:lnTo>
                    <a:lnTo>
                      <a:pt x="423" y="342"/>
                    </a:lnTo>
                    <a:lnTo>
                      <a:pt x="644" y="209"/>
                    </a:lnTo>
                    <a:lnTo>
                      <a:pt x="739" y="54"/>
                    </a:lnTo>
                    <a:lnTo>
                      <a:pt x="717" y="164"/>
                    </a:lnTo>
                    <a:lnTo>
                      <a:pt x="734" y="155"/>
                    </a:lnTo>
                    <a:lnTo>
                      <a:pt x="877" y="121"/>
                    </a:lnTo>
                    <a:lnTo>
                      <a:pt x="1025" y="109"/>
                    </a:lnTo>
                    <a:lnTo>
                      <a:pt x="1116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81">
                <a:extLst>
                  <a:ext uri="{FF2B5EF4-FFF2-40B4-BE49-F238E27FC236}">
                    <a16:creationId xmlns:a16="http://schemas.microsoft.com/office/drawing/2014/main" id="{F32AD125-6BCD-DF2C-5705-23C6D73813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959114"/>
                <a:ext cx="911226" cy="288925"/>
              </a:xfrm>
              <a:custGeom>
                <a:avLst/>
                <a:gdLst>
                  <a:gd name="T0" fmla="*/ 0 w 1724"/>
                  <a:gd name="T1" fmla="*/ 547 h 547"/>
                  <a:gd name="T2" fmla="*/ 9 w 1724"/>
                  <a:gd name="T3" fmla="*/ 531 h 547"/>
                  <a:gd name="T4" fmla="*/ 79 w 1724"/>
                  <a:gd name="T5" fmla="*/ 422 h 547"/>
                  <a:gd name="T6" fmla="*/ 156 w 1724"/>
                  <a:gd name="T7" fmla="*/ 327 h 547"/>
                  <a:gd name="T8" fmla="*/ 258 w 1724"/>
                  <a:gd name="T9" fmla="*/ 223 h 547"/>
                  <a:gd name="T10" fmla="*/ 352 w 1724"/>
                  <a:gd name="T11" fmla="*/ 151 h 547"/>
                  <a:gd name="T12" fmla="*/ 422 w 1724"/>
                  <a:gd name="T13" fmla="*/ 106 h 547"/>
                  <a:gd name="T14" fmla="*/ 498 w 1724"/>
                  <a:gd name="T15" fmla="*/ 67 h 547"/>
                  <a:gd name="T16" fmla="*/ 582 w 1724"/>
                  <a:gd name="T17" fmla="*/ 36 h 547"/>
                  <a:gd name="T18" fmla="*/ 671 w 1724"/>
                  <a:gd name="T19" fmla="*/ 13 h 547"/>
                  <a:gd name="T20" fmla="*/ 766 w 1724"/>
                  <a:gd name="T21" fmla="*/ 1 h 547"/>
                  <a:gd name="T22" fmla="*/ 817 w 1724"/>
                  <a:gd name="T23" fmla="*/ 0 h 547"/>
                  <a:gd name="T24" fmla="*/ 868 w 1724"/>
                  <a:gd name="T25" fmla="*/ 0 h 547"/>
                  <a:gd name="T26" fmla="*/ 965 w 1724"/>
                  <a:gd name="T27" fmla="*/ 10 h 547"/>
                  <a:gd name="T28" fmla="*/ 1059 w 1724"/>
                  <a:gd name="T29" fmla="*/ 29 h 547"/>
                  <a:gd name="T30" fmla="*/ 1146 w 1724"/>
                  <a:gd name="T31" fmla="*/ 56 h 547"/>
                  <a:gd name="T32" fmla="*/ 1270 w 1724"/>
                  <a:gd name="T33" fmla="*/ 106 h 547"/>
                  <a:gd name="T34" fmla="*/ 1413 w 1724"/>
                  <a:gd name="T35" fmla="*/ 190 h 547"/>
                  <a:gd name="T36" fmla="*/ 1532 w 1724"/>
                  <a:gd name="T37" fmla="*/ 279 h 547"/>
                  <a:gd name="T38" fmla="*/ 1624 w 1724"/>
                  <a:gd name="T39" fmla="*/ 363 h 547"/>
                  <a:gd name="T40" fmla="*/ 1712 w 1724"/>
                  <a:gd name="T41" fmla="*/ 458 h 547"/>
                  <a:gd name="T42" fmla="*/ 1724 w 1724"/>
                  <a:gd name="T43" fmla="*/ 474 h 547"/>
                  <a:gd name="T44" fmla="*/ 1407 w 1724"/>
                  <a:gd name="T45" fmla="*/ 402 h 547"/>
                  <a:gd name="T46" fmla="*/ 1079 w 1724"/>
                  <a:gd name="T47" fmla="*/ 137 h 547"/>
                  <a:gd name="T48" fmla="*/ 1264 w 1724"/>
                  <a:gd name="T49" fmla="*/ 383 h 547"/>
                  <a:gd name="T50" fmla="*/ 917 w 1724"/>
                  <a:gd name="T51" fmla="*/ 305 h 547"/>
                  <a:gd name="T52" fmla="*/ 713 w 1724"/>
                  <a:gd name="T53" fmla="*/ 134 h 547"/>
                  <a:gd name="T54" fmla="*/ 784 w 1724"/>
                  <a:gd name="T55" fmla="*/ 298 h 547"/>
                  <a:gd name="T56" fmla="*/ 776 w 1724"/>
                  <a:gd name="T57" fmla="*/ 296 h 547"/>
                  <a:gd name="T58" fmla="*/ 683 w 1724"/>
                  <a:gd name="T59" fmla="*/ 301 h 547"/>
                  <a:gd name="T60" fmla="*/ 544 w 1724"/>
                  <a:gd name="T61" fmla="*/ 328 h 547"/>
                  <a:gd name="T62" fmla="*/ 422 w 1724"/>
                  <a:gd name="T63" fmla="*/ 363 h 547"/>
                  <a:gd name="T64" fmla="*/ 275 w 1724"/>
                  <a:gd name="T65" fmla="*/ 419 h 547"/>
                  <a:gd name="T66" fmla="*/ 100 w 1724"/>
                  <a:gd name="T67" fmla="*/ 497 h 547"/>
                  <a:gd name="T68" fmla="*/ 0 w 1724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4" h="547">
                    <a:moveTo>
                      <a:pt x="0" y="547"/>
                    </a:moveTo>
                    <a:lnTo>
                      <a:pt x="9" y="531"/>
                    </a:lnTo>
                    <a:lnTo>
                      <a:pt x="79" y="422"/>
                    </a:lnTo>
                    <a:lnTo>
                      <a:pt x="156" y="327"/>
                    </a:lnTo>
                    <a:lnTo>
                      <a:pt x="258" y="223"/>
                    </a:lnTo>
                    <a:lnTo>
                      <a:pt x="352" y="151"/>
                    </a:lnTo>
                    <a:lnTo>
                      <a:pt x="422" y="106"/>
                    </a:lnTo>
                    <a:lnTo>
                      <a:pt x="498" y="67"/>
                    </a:lnTo>
                    <a:lnTo>
                      <a:pt x="582" y="36"/>
                    </a:lnTo>
                    <a:lnTo>
                      <a:pt x="671" y="13"/>
                    </a:lnTo>
                    <a:lnTo>
                      <a:pt x="766" y="1"/>
                    </a:lnTo>
                    <a:lnTo>
                      <a:pt x="817" y="0"/>
                    </a:lnTo>
                    <a:lnTo>
                      <a:pt x="868" y="0"/>
                    </a:lnTo>
                    <a:lnTo>
                      <a:pt x="965" y="10"/>
                    </a:lnTo>
                    <a:lnTo>
                      <a:pt x="1059" y="29"/>
                    </a:lnTo>
                    <a:lnTo>
                      <a:pt x="1146" y="56"/>
                    </a:lnTo>
                    <a:lnTo>
                      <a:pt x="1270" y="106"/>
                    </a:lnTo>
                    <a:lnTo>
                      <a:pt x="1413" y="190"/>
                    </a:lnTo>
                    <a:lnTo>
                      <a:pt x="1532" y="279"/>
                    </a:lnTo>
                    <a:lnTo>
                      <a:pt x="1624" y="363"/>
                    </a:lnTo>
                    <a:lnTo>
                      <a:pt x="1712" y="458"/>
                    </a:lnTo>
                    <a:lnTo>
                      <a:pt x="1724" y="474"/>
                    </a:lnTo>
                    <a:lnTo>
                      <a:pt x="1407" y="402"/>
                    </a:lnTo>
                    <a:lnTo>
                      <a:pt x="1079" y="137"/>
                    </a:lnTo>
                    <a:lnTo>
                      <a:pt x="1264" y="383"/>
                    </a:lnTo>
                    <a:lnTo>
                      <a:pt x="917" y="305"/>
                    </a:lnTo>
                    <a:lnTo>
                      <a:pt x="713" y="134"/>
                    </a:lnTo>
                    <a:lnTo>
                      <a:pt x="784" y="298"/>
                    </a:lnTo>
                    <a:lnTo>
                      <a:pt x="776" y="296"/>
                    </a:lnTo>
                    <a:lnTo>
                      <a:pt x="683" y="301"/>
                    </a:lnTo>
                    <a:lnTo>
                      <a:pt x="544" y="328"/>
                    </a:lnTo>
                    <a:lnTo>
                      <a:pt x="422" y="363"/>
                    </a:lnTo>
                    <a:lnTo>
                      <a:pt x="275" y="419"/>
                    </a:lnTo>
                    <a:lnTo>
                      <a:pt x="100" y="497"/>
                    </a:lnTo>
                    <a:lnTo>
                      <a:pt x="0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82">
                <a:extLst>
                  <a:ext uri="{FF2B5EF4-FFF2-40B4-BE49-F238E27FC236}">
                    <a16:creationId xmlns:a16="http://schemas.microsoft.com/office/drawing/2014/main" id="{8B628801-4996-6A68-BFA0-1EB3C510CE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6593" y="1186127"/>
                <a:ext cx="590550" cy="401638"/>
              </a:xfrm>
              <a:custGeom>
                <a:avLst/>
                <a:gdLst>
                  <a:gd name="T0" fmla="*/ 0 w 1116"/>
                  <a:gd name="T1" fmla="*/ 114 h 758"/>
                  <a:gd name="T2" fmla="*/ 12 w 1116"/>
                  <a:gd name="T3" fmla="*/ 107 h 758"/>
                  <a:gd name="T4" fmla="*/ 100 w 1116"/>
                  <a:gd name="T5" fmla="*/ 64 h 758"/>
                  <a:gd name="T6" fmla="*/ 186 w 1116"/>
                  <a:gd name="T7" fmla="*/ 33 h 758"/>
                  <a:gd name="T8" fmla="*/ 293 w 1116"/>
                  <a:gd name="T9" fmla="*/ 9 h 758"/>
                  <a:gd name="T10" fmla="*/ 415 w 1116"/>
                  <a:gd name="T11" fmla="*/ 0 h 758"/>
                  <a:gd name="T12" fmla="*/ 511 w 1116"/>
                  <a:gd name="T13" fmla="*/ 10 h 758"/>
                  <a:gd name="T14" fmla="*/ 579 w 1116"/>
                  <a:gd name="T15" fmla="*/ 26 h 758"/>
                  <a:gd name="T16" fmla="*/ 647 w 1116"/>
                  <a:gd name="T17" fmla="*/ 51 h 758"/>
                  <a:gd name="T18" fmla="*/ 716 w 1116"/>
                  <a:gd name="T19" fmla="*/ 84 h 758"/>
                  <a:gd name="T20" fmla="*/ 749 w 1116"/>
                  <a:gd name="T21" fmla="*/ 105 h 758"/>
                  <a:gd name="T22" fmla="*/ 784 w 1116"/>
                  <a:gd name="T23" fmla="*/ 128 h 758"/>
                  <a:gd name="T24" fmla="*/ 843 w 1116"/>
                  <a:gd name="T25" fmla="*/ 177 h 758"/>
                  <a:gd name="T26" fmla="*/ 920 w 1116"/>
                  <a:gd name="T27" fmla="*/ 255 h 758"/>
                  <a:gd name="T28" fmla="*/ 997 w 1116"/>
                  <a:gd name="T29" fmla="*/ 363 h 758"/>
                  <a:gd name="T30" fmla="*/ 1050 w 1116"/>
                  <a:gd name="T31" fmla="*/ 471 h 758"/>
                  <a:gd name="T32" fmla="*/ 1085 w 1116"/>
                  <a:gd name="T33" fmla="*/ 571 h 758"/>
                  <a:gd name="T34" fmla="*/ 1105 w 1116"/>
                  <a:gd name="T35" fmla="*/ 656 h 758"/>
                  <a:gd name="T36" fmla="*/ 1116 w 1116"/>
                  <a:gd name="T37" fmla="*/ 745 h 758"/>
                  <a:gd name="T38" fmla="*/ 1116 w 1116"/>
                  <a:gd name="T39" fmla="*/ 758 h 758"/>
                  <a:gd name="T40" fmla="*/ 951 w 1116"/>
                  <a:gd name="T41" fmla="*/ 573 h 758"/>
                  <a:gd name="T42" fmla="*/ 920 w 1116"/>
                  <a:gd name="T43" fmla="*/ 380 h 758"/>
                  <a:gd name="T44" fmla="*/ 909 w 1116"/>
                  <a:gd name="T45" fmla="*/ 539 h 758"/>
                  <a:gd name="T46" fmla="*/ 745 w 1116"/>
                  <a:gd name="T47" fmla="*/ 380 h 758"/>
                  <a:gd name="T48" fmla="*/ 722 w 1116"/>
                  <a:gd name="T49" fmla="*/ 153 h 758"/>
                  <a:gd name="T50" fmla="*/ 694 w 1116"/>
                  <a:gd name="T51" fmla="*/ 343 h 758"/>
                  <a:gd name="T52" fmla="*/ 473 w 1116"/>
                  <a:gd name="T53" fmla="*/ 209 h 758"/>
                  <a:gd name="T54" fmla="*/ 378 w 1116"/>
                  <a:gd name="T55" fmla="*/ 55 h 758"/>
                  <a:gd name="T56" fmla="*/ 401 w 1116"/>
                  <a:gd name="T57" fmla="*/ 164 h 758"/>
                  <a:gd name="T58" fmla="*/ 382 w 1116"/>
                  <a:gd name="T59" fmla="*/ 156 h 758"/>
                  <a:gd name="T60" fmla="*/ 241 w 1116"/>
                  <a:gd name="T61" fmla="*/ 123 h 758"/>
                  <a:gd name="T62" fmla="*/ 92 w 1116"/>
                  <a:gd name="T63" fmla="*/ 111 h 758"/>
                  <a:gd name="T64" fmla="*/ 0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0" y="114"/>
                    </a:moveTo>
                    <a:lnTo>
                      <a:pt x="12" y="107"/>
                    </a:lnTo>
                    <a:lnTo>
                      <a:pt x="100" y="64"/>
                    </a:lnTo>
                    <a:lnTo>
                      <a:pt x="186" y="33"/>
                    </a:lnTo>
                    <a:lnTo>
                      <a:pt x="293" y="9"/>
                    </a:lnTo>
                    <a:lnTo>
                      <a:pt x="415" y="0"/>
                    </a:lnTo>
                    <a:lnTo>
                      <a:pt x="511" y="10"/>
                    </a:lnTo>
                    <a:lnTo>
                      <a:pt x="579" y="26"/>
                    </a:lnTo>
                    <a:lnTo>
                      <a:pt x="647" y="51"/>
                    </a:lnTo>
                    <a:lnTo>
                      <a:pt x="716" y="84"/>
                    </a:lnTo>
                    <a:lnTo>
                      <a:pt x="749" y="105"/>
                    </a:lnTo>
                    <a:lnTo>
                      <a:pt x="784" y="128"/>
                    </a:lnTo>
                    <a:lnTo>
                      <a:pt x="843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0" y="471"/>
                    </a:lnTo>
                    <a:lnTo>
                      <a:pt x="1085" y="571"/>
                    </a:lnTo>
                    <a:lnTo>
                      <a:pt x="1105" y="656"/>
                    </a:lnTo>
                    <a:lnTo>
                      <a:pt x="1116" y="745"/>
                    </a:lnTo>
                    <a:lnTo>
                      <a:pt x="1116" y="758"/>
                    </a:lnTo>
                    <a:lnTo>
                      <a:pt x="951" y="573"/>
                    </a:lnTo>
                    <a:lnTo>
                      <a:pt x="920" y="380"/>
                    </a:lnTo>
                    <a:lnTo>
                      <a:pt x="909" y="539"/>
                    </a:lnTo>
                    <a:lnTo>
                      <a:pt x="745" y="380"/>
                    </a:lnTo>
                    <a:lnTo>
                      <a:pt x="722" y="153"/>
                    </a:lnTo>
                    <a:lnTo>
                      <a:pt x="694" y="343"/>
                    </a:lnTo>
                    <a:lnTo>
                      <a:pt x="473" y="209"/>
                    </a:lnTo>
                    <a:lnTo>
                      <a:pt x="378" y="55"/>
                    </a:lnTo>
                    <a:lnTo>
                      <a:pt x="401" y="164"/>
                    </a:lnTo>
                    <a:lnTo>
                      <a:pt x="382" y="156"/>
                    </a:lnTo>
                    <a:lnTo>
                      <a:pt x="241" y="123"/>
                    </a:lnTo>
                    <a:lnTo>
                      <a:pt x="92" y="111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83">
                <a:extLst>
                  <a:ext uri="{FF2B5EF4-FFF2-40B4-BE49-F238E27FC236}">
                    <a16:creationId xmlns:a16="http://schemas.microsoft.com/office/drawing/2014/main" id="{B6969EFE-6743-02CF-1B87-61B4283A8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468577"/>
                <a:ext cx="333375" cy="787400"/>
              </a:xfrm>
              <a:custGeom>
                <a:avLst/>
                <a:gdLst>
                  <a:gd name="T0" fmla="*/ 0 w 631"/>
                  <a:gd name="T1" fmla="*/ 1486 h 1486"/>
                  <a:gd name="T2" fmla="*/ 16 w 631"/>
                  <a:gd name="T3" fmla="*/ 1470 h 1486"/>
                  <a:gd name="T4" fmla="*/ 157 w 631"/>
                  <a:gd name="T5" fmla="*/ 1319 h 1486"/>
                  <a:gd name="T6" fmla="*/ 307 w 631"/>
                  <a:gd name="T7" fmla="*/ 1139 h 1486"/>
                  <a:gd name="T8" fmla="*/ 409 w 631"/>
                  <a:gd name="T9" fmla="*/ 1004 h 1486"/>
                  <a:gd name="T10" fmla="*/ 501 w 631"/>
                  <a:gd name="T11" fmla="*/ 864 h 1486"/>
                  <a:gd name="T12" fmla="*/ 573 w 631"/>
                  <a:gd name="T13" fmla="*/ 727 h 1486"/>
                  <a:gd name="T14" fmla="*/ 596 w 631"/>
                  <a:gd name="T15" fmla="*/ 662 h 1486"/>
                  <a:gd name="T16" fmla="*/ 615 w 631"/>
                  <a:gd name="T17" fmla="*/ 597 h 1486"/>
                  <a:gd name="T18" fmla="*/ 631 w 631"/>
                  <a:gd name="T19" fmla="*/ 474 h 1486"/>
                  <a:gd name="T20" fmla="*/ 624 w 631"/>
                  <a:gd name="T21" fmla="*/ 357 h 1486"/>
                  <a:gd name="T22" fmla="*/ 602 w 631"/>
                  <a:gd name="T23" fmla="*/ 250 h 1486"/>
                  <a:gd name="T24" fmla="*/ 556 w 631"/>
                  <a:gd name="T25" fmla="*/ 115 h 1486"/>
                  <a:gd name="T26" fmla="*/ 501 w 631"/>
                  <a:gd name="T27" fmla="*/ 10 h 1486"/>
                  <a:gd name="T28" fmla="*/ 494 w 631"/>
                  <a:gd name="T29" fmla="*/ 0 h 1486"/>
                  <a:gd name="T30" fmla="*/ 405 w 631"/>
                  <a:gd name="T31" fmla="*/ 361 h 1486"/>
                  <a:gd name="T32" fmla="*/ 507 w 631"/>
                  <a:gd name="T33" fmla="*/ 517 h 1486"/>
                  <a:gd name="T34" fmla="*/ 385 w 631"/>
                  <a:gd name="T35" fmla="*/ 416 h 1486"/>
                  <a:gd name="T36" fmla="*/ 246 w 631"/>
                  <a:gd name="T37" fmla="*/ 795 h 1486"/>
                  <a:gd name="T38" fmla="*/ 362 w 631"/>
                  <a:gd name="T39" fmla="*/ 903 h 1486"/>
                  <a:gd name="T40" fmla="*/ 233 w 631"/>
                  <a:gd name="T41" fmla="*/ 841 h 1486"/>
                  <a:gd name="T42" fmla="*/ 0 w 631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1" h="1486">
                    <a:moveTo>
                      <a:pt x="0" y="1486"/>
                    </a:moveTo>
                    <a:lnTo>
                      <a:pt x="16" y="1470"/>
                    </a:lnTo>
                    <a:lnTo>
                      <a:pt x="157" y="1319"/>
                    </a:lnTo>
                    <a:lnTo>
                      <a:pt x="307" y="1139"/>
                    </a:lnTo>
                    <a:lnTo>
                      <a:pt x="409" y="1004"/>
                    </a:lnTo>
                    <a:lnTo>
                      <a:pt x="501" y="864"/>
                    </a:lnTo>
                    <a:lnTo>
                      <a:pt x="573" y="727"/>
                    </a:lnTo>
                    <a:lnTo>
                      <a:pt x="596" y="662"/>
                    </a:lnTo>
                    <a:lnTo>
                      <a:pt x="615" y="597"/>
                    </a:lnTo>
                    <a:lnTo>
                      <a:pt x="631" y="474"/>
                    </a:lnTo>
                    <a:lnTo>
                      <a:pt x="624" y="357"/>
                    </a:lnTo>
                    <a:lnTo>
                      <a:pt x="602" y="250"/>
                    </a:lnTo>
                    <a:lnTo>
                      <a:pt x="556" y="115"/>
                    </a:lnTo>
                    <a:lnTo>
                      <a:pt x="501" y="10"/>
                    </a:lnTo>
                    <a:lnTo>
                      <a:pt x="494" y="0"/>
                    </a:lnTo>
                    <a:lnTo>
                      <a:pt x="405" y="361"/>
                    </a:lnTo>
                    <a:lnTo>
                      <a:pt x="507" y="517"/>
                    </a:lnTo>
                    <a:lnTo>
                      <a:pt x="385" y="416"/>
                    </a:lnTo>
                    <a:lnTo>
                      <a:pt x="246" y="795"/>
                    </a:lnTo>
                    <a:lnTo>
                      <a:pt x="362" y="903"/>
                    </a:lnTo>
                    <a:lnTo>
                      <a:pt x="233" y="841"/>
                    </a:lnTo>
                    <a:lnTo>
                      <a:pt x="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Freeform 84">
                <a:extLst>
                  <a:ext uri="{FF2B5EF4-FFF2-40B4-BE49-F238E27FC236}">
                    <a16:creationId xmlns:a16="http://schemas.microsoft.com/office/drawing/2014/main" id="{B7012E72-459E-A1C5-2FB5-18DB030FAD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880" y="590814"/>
                <a:ext cx="387350" cy="681038"/>
              </a:xfrm>
              <a:custGeom>
                <a:avLst/>
                <a:gdLst>
                  <a:gd name="T0" fmla="*/ 722 w 730"/>
                  <a:gd name="T1" fmla="*/ 1288 h 1288"/>
                  <a:gd name="T2" fmla="*/ 723 w 730"/>
                  <a:gd name="T3" fmla="*/ 1266 h 1288"/>
                  <a:gd name="T4" fmla="*/ 730 w 730"/>
                  <a:gd name="T5" fmla="*/ 1059 h 1288"/>
                  <a:gd name="T6" fmla="*/ 719 w 730"/>
                  <a:gd name="T7" fmla="*/ 822 h 1288"/>
                  <a:gd name="T8" fmla="*/ 697 w 730"/>
                  <a:gd name="T9" fmla="*/ 651 h 1288"/>
                  <a:gd name="T10" fmla="*/ 660 w 730"/>
                  <a:gd name="T11" fmla="*/ 481 h 1288"/>
                  <a:gd name="T12" fmla="*/ 618 w 730"/>
                  <a:gd name="T13" fmla="*/ 363 h 1288"/>
                  <a:gd name="T14" fmla="*/ 583 w 730"/>
                  <a:gd name="T15" fmla="*/ 290 h 1288"/>
                  <a:gd name="T16" fmla="*/ 563 w 730"/>
                  <a:gd name="T17" fmla="*/ 257 h 1288"/>
                  <a:gd name="T18" fmla="*/ 543 w 730"/>
                  <a:gd name="T19" fmla="*/ 223 h 1288"/>
                  <a:gd name="T20" fmla="*/ 500 w 730"/>
                  <a:gd name="T21" fmla="*/ 167 h 1288"/>
                  <a:gd name="T22" fmla="*/ 454 w 730"/>
                  <a:gd name="T23" fmla="*/ 123 h 1288"/>
                  <a:gd name="T24" fmla="*/ 408 w 730"/>
                  <a:gd name="T25" fmla="*/ 85 h 1288"/>
                  <a:gd name="T26" fmla="*/ 337 w 730"/>
                  <a:gd name="T27" fmla="*/ 43 h 1288"/>
                  <a:gd name="T28" fmla="*/ 243 w 730"/>
                  <a:gd name="T29" fmla="*/ 12 h 1288"/>
                  <a:gd name="T30" fmla="*/ 158 w 730"/>
                  <a:gd name="T31" fmla="*/ 0 h 1288"/>
                  <a:gd name="T32" fmla="*/ 86 w 730"/>
                  <a:gd name="T33" fmla="*/ 2 h 1288"/>
                  <a:gd name="T34" fmla="*/ 12 w 730"/>
                  <a:gd name="T35" fmla="*/ 15 h 1288"/>
                  <a:gd name="T36" fmla="*/ 0 w 730"/>
                  <a:gd name="T37" fmla="*/ 19 h 1288"/>
                  <a:gd name="T38" fmla="*/ 212 w 730"/>
                  <a:gd name="T39" fmla="*/ 320 h 1288"/>
                  <a:gd name="T40" fmla="*/ 458 w 730"/>
                  <a:gd name="T41" fmla="*/ 308 h 1288"/>
                  <a:gd name="T42" fmla="*/ 246 w 730"/>
                  <a:gd name="T43" fmla="*/ 372 h 1288"/>
                  <a:gd name="T44" fmla="*/ 399 w 730"/>
                  <a:gd name="T45" fmla="*/ 609 h 1288"/>
                  <a:gd name="T46" fmla="*/ 580 w 730"/>
                  <a:gd name="T47" fmla="*/ 632 h 1288"/>
                  <a:gd name="T48" fmla="*/ 416 w 730"/>
                  <a:gd name="T49" fmla="*/ 661 h 1288"/>
                  <a:gd name="T50" fmla="*/ 722 w 730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0" h="1288">
                    <a:moveTo>
                      <a:pt x="722" y="1288"/>
                    </a:moveTo>
                    <a:lnTo>
                      <a:pt x="723" y="1266"/>
                    </a:lnTo>
                    <a:lnTo>
                      <a:pt x="730" y="1059"/>
                    </a:lnTo>
                    <a:lnTo>
                      <a:pt x="719" y="822"/>
                    </a:lnTo>
                    <a:lnTo>
                      <a:pt x="697" y="651"/>
                    </a:lnTo>
                    <a:lnTo>
                      <a:pt x="660" y="481"/>
                    </a:lnTo>
                    <a:lnTo>
                      <a:pt x="618" y="363"/>
                    </a:lnTo>
                    <a:lnTo>
                      <a:pt x="583" y="290"/>
                    </a:lnTo>
                    <a:lnTo>
                      <a:pt x="563" y="257"/>
                    </a:lnTo>
                    <a:lnTo>
                      <a:pt x="543" y="223"/>
                    </a:lnTo>
                    <a:lnTo>
                      <a:pt x="500" y="167"/>
                    </a:lnTo>
                    <a:lnTo>
                      <a:pt x="454" y="123"/>
                    </a:lnTo>
                    <a:lnTo>
                      <a:pt x="408" y="85"/>
                    </a:lnTo>
                    <a:lnTo>
                      <a:pt x="337" y="43"/>
                    </a:lnTo>
                    <a:lnTo>
                      <a:pt x="243" y="12"/>
                    </a:lnTo>
                    <a:lnTo>
                      <a:pt x="158" y="0"/>
                    </a:lnTo>
                    <a:lnTo>
                      <a:pt x="86" y="2"/>
                    </a:lnTo>
                    <a:lnTo>
                      <a:pt x="12" y="15"/>
                    </a:lnTo>
                    <a:lnTo>
                      <a:pt x="0" y="19"/>
                    </a:lnTo>
                    <a:lnTo>
                      <a:pt x="212" y="320"/>
                    </a:lnTo>
                    <a:lnTo>
                      <a:pt x="458" y="308"/>
                    </a:lnTo>
                    <a:lnTo>
                      <a:pt x="246" y="372"/>
                    </a:lnTo>
                    <a:lnTo>
                      <a:pt x="399" y="609"/>
                    </a:lnTo>
                    <a:lnTo>
                      <a:pt x="580" y="632"/>
                    </a:lnTo>
                    <a:lnTo>
                      <a:pt x="416" y="661"/>
                    </a:lnTo>
                    <a:lnTo>
                      <a:pt x="722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6" name="Freeform 85">
                <a:extLst>
                  <a:ext uri="{FF2B5EF4-FFF2-40B4-BE49-F238E27FC236}">
                    <a16:creationId xmlns:a16="http://schemas.microsoft.com/office/drawing/2014/main" id="{83B81474-22D1-572B-B8A3-7FEFC8B86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3667" y="1233752"/>
                <a:ext cx="568325" cy="2563813"/>
              </a:xfrm>
              <a:custGeom>
                <a:avLst/>
                <a:gdLst>
                  <a:gd name="T0" fmla="*/ 1074 w 1074"/>
                  <a:gd name="T1" fmla="*/ 0 h 4846"/>
                  <a:gd name="T2" fmla="*/ 1074 w 1074"/>
                  <a:gd name="T3" fmla="*/ 92 h 4846"/>
                  <a:gd name="T4" fmla="*/ 1055 w 1074"/>
                  <a:gd name="T5" fmla="*/ 735 h 4846"/>
                  <a:gd name="T6" fmla="*/ 1016 w 1074"/>
                  <a:gd name="T7" fmla="*/ 1352 h 4846"/>
                  <a:gd name="T8" fmla="*/ 966 w 1074"/>
                  <a:gd name="T9" fmla="*/ 1894 h 4846"/>
                  <a:gd name="T10" fmla="*/ 920 w 1074"/>
                  <a:gd name="T11" fmla="*/ 2278 h 4846"/>
                  <a:gd name="T12" fmla="*/ 862 w 1074"/>
                  <a:gd name="T13" fmla="*/ 2676 h 4846"/>
                  <a:gd name="T14" fmla="*/ 793 w 1074"/>
                  <a:gd name="T15" fmla="*/ 3082 h 4846"/>
                  <a:gd name="T16" fmla="*/ 709 w 1074"/>
                  <a:gd name="T17" fmla="*/ 3489 h 4846"/>
                  <a:gd name="T18" fmla="*/ 612 w 1074"/>
                  <a:gd name="T19" fmla="*/ 3892 h 4846"/>
                  <a:gd name="T20" fmla="*/ 496 w 1074"/>
                  <a:gd name="T21" fmla="*/ 4287 h 4846"/>
                  <a:gd name="T22" fmla="*/ 364 w 1074"/>
                  <a:gd name="T23" fmla="*/ 4664 h 4846"/>
                  <a:gd name="T24" fmla="*/ 290 w 1074"/>
                  <a:gd name="T25" fmla="*/ 4846 h 4846"/>
                  <a:gd name="T26" fmla="*/ 0 w 1074"/>
                  <a:gd name="T27" fmla="*/ 4846 h 4846"/>
                  <a:gd name="T28" fmla="*/ 31 w 1074"/>
                  <a:gd name="T29" fmla="*/ 4778 h 4846"/>
                  <a:gd name="T30" fmla="*/ 240 w 1074"/>
                  <a:gd name="T31" fmla="*/ 4268 h 4846"/>
                  <a:gd name="T32" fmla="*/ 375 w 1074"/>
                  <a:gd name="T33" fmla="*/ 3887 h 4846"/>
                  <a:gd name="T34" fmla="*/ 470 w 1074"/>
                  <a:gd name="T35" fmla="*/ 3592 h 4846"/>
                  <a:gd name="T36" fmla="*/ 567 w 1074"/>
                  <a:gd name="T37" fmla="*/ 3265 h 4846"/>
                  <a:gd name="T38" fmla="*/ 662 w 1074"/>
                  <a:gd name="T39" fmla="*/ 2908 h 4846"/>
                  <a:gd name="T40" fmla="*/ 753 w 1074"/>
                  <a:gd name="T41" fmla="*/ 2523 h 4846"/>
                  <a:gd name="T42" fmla="*/ 835 w 1074"/>
                  <a:gd name="T43" fmla="*/ 2113 h 4846"/>
                  <a:gd name="T44" fmla="*/ 905 w 1074"/>
                  <a:gd name="T45" fmla="*/ 1679 h 4846"/>
                  <a:gd name="T46" fmla="*/ 961 w 1074"/>
                  <a:gd name="T47" fmla="*/ 1227 h 4846"/>
                  <a:gd name="T48" fmla="*/ 999 w 1074"/>
                  <a:gd name="T49" fmla="*/ 756 h 4846"/>
                  <a:gd name="T50" fmla="*/ 1018 w 1074"/>
                  <a:gd name="T51" fmla="*/ 271 h 4846"/>
                  <a:gd name="T52" fmla="*/ 1018 w 1074"/>
                  <a:gd name="T53" fmla="*/ 23 h 4846"/>
                  <a:gd name="T54" fmla="*/ 1074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1074" y="0"/>
                    </a:moveTo>
                    <a:lnTo>
                      <a:pt x="1074" y="92"/>
                    </a:lnTo>
                    <a:lnTo>
                      <a:pt x="1055" y="735"/>
                    </a:lnTo>
                    <a:lnTo>
                      <a:pt x="1016" y="1352"/>
                    </a:lnTo>
                    <a:lnTo>
                      <a:pt x="966" y="1894"/>
                    </a:lnTo>
                    <a:lnTo>
                      <a:pt x="920" y="2278"/>
                    </a:lnTo>
                    <a:lnTo>
                      <a:pt x="862" y="2676"/>
                    </a:lnTo>
                    <a:lnTo>
                      <a:pt x="793" y="3082"/>
                    </a:lnTo>
                    <a:lnTo>
                      <a:pt x="709" y="3489"/>
                    </a:lnTo>
                    <a:lnTo>
                      <a:pt x="612" y="3892"/>
                    </a:lnTo>
                    <a:lnTo>
                      <a:pt x="496" y="4287"/>
                    </a:lnTo>
                    <a:lnTo>
                      <a:pt x="364" y="4664"/>
                    </a:lnTo>
                    <a:lnTo>
                      <a:pt x="290" y="4846"/>
                    </a:lnTo>
                    <a:lnTo>
                      <a:pt x="0" y="4846"/>
                    </a:lnTo>
                    <a:lnTo>
                      <a:pt x="31" y="4778"/>
                    </a:lnTo>
                    <a:lnTo>
                      <a:pt x="240" y="4268"/>
                    </a:lnTo>
                    <a:lnTo>
                      <a:pt x="375" y="3887"/>
                    </a:lnTo>
                    <a:lnTo>
                      <a:pt x="470" y="3592"/>
                    </a:lnTo>
                    <a:lnTo>
                      <a:pt x="567" y="3265"/>
                    </a:lnTo>
                    <a:lnTo>
                      <a:pt x="662" y="2908"/>
                    </a:lnTo>
                    <a:lnTo>
                      <a:pt x="753" y="2523"/>
                    </a:lnTo>
                    <a:lnTo>
                      <a:pt x="835" y="2113"/>
                    </a:lnTo>
                    <a:lnTo>
                      <a:pt x="905" y="1679"/>
                    </a:lnTo>
                    <a:lnTo>
                      <a:pt x="961" y="1227"/>
                    </a:lnTo>
                    <a:lnTo>
                      <a:pt x="999" y="756"/>
                    </a:lnTo>
                    <a:lnTo>
                      <a:pt x="1018" y="271"/>
                    </a:lnTo>
                    <a:lnTo>
                      <a:pt x="1018" y="23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86">
                <a:extLst>
                  <a:ext uri="{FF2B5EF4-FFF2-40B4-BE49-F238E27FC236}">
                    <a16:creationId xmlns:a16="http://schemas.microsoft.com/office/drawing/2014/main" id="{F2CAB257-8CE7-6250-31AE-B5DF3B7502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793" y="1151202"/>
                <a:ext cx="131763" cy="109538"/>
              </a:xfrm>
              <a:custGeom>
                <a:avLst/>
                <a:gdLst>
                  <a:gd name="T0" fmla="*/ 0 w 248"/>
                  <a:gd name="T1" fmla="*/ 103 h 206"/>
                  <a:gd name="T2" fmla="*/ 2 w 248"/>
                  <a:gd name="T3" fmla="*/ 124 h 206"/>
                  <a:gd name="T4" fmla="*/ 21 w 248"/>
                  <a:gd name="T5" fmla="*/ 162 h 206"/>
                  <a:gd name="T6" fmla="*/ 54 w 248"/>
                  <a:gd name="T7" fmla="*/ 189 h 206"/>
                  <a:gd name="T8" fmla="*/ 98 w 248"/>
                  <a:gd name="T9" fmla="*/ 205 h 206"/>
                  <a:gd name="T10" fmla="*/ 124 w 248"/>
                  <a:gd name="T11" fmla="*/ 206 h 206"/>
                  <a:gd name="T12" fmla="*/ 150 w 248"/>
                  <a:gd name="T13" fmla="*/ 205 h 206"/>
                  <a:gd name="T14" fmla="*/ 195 w 248"/>
                  <a:gd name="T15" fmla="*/ 189 h 206"/>
                  <a:gd name="T16" fmla="*/ 228 w 248"/>
                  <a:gd name="T17" fmla="*/ 162 h 206"/>
                  <a:gd name="T18" fmla="*/ 247 w 248"/>
                  <a:gd name="T19" fmla="*/ 124 h 206"/>
                  <a:gd name="T20" fmla="*/ 248 w 248"/>
                  <a:gd name="T21" fmla="*/ 103 h 206"/>
                  <a:gd name="T22" fmla="*/ 247 w 248"/>
                  <a:gd name="T23" fmla="*/ 82 h 206"/>
                  <a:gd name="T24" fmla="*/ 228 w 248"/>
                  <a:gd name="T25" fmla="*/ 45 h 206"/>
                  <a:gd name="T26" fmla="*/ 195 w 248"/>
                  <a:gd name="T27" fmla="*/ 18 h 206"/>
                  <a:gd name="T28" fmla="*/ 150 w 248"/>
                  <a:gd name="T29" fmla="*/ 2 h 206"/>
                  <a:gd name="T30" fmla="*/ 124 w 248"/>
                  <a:gd name="T31" fmla="*/ 0 h 206"/>
                  <a:gd name="T32" fmla="*/ 98 w 248"/>
                  <a:gd name="T33" fmla="*/ 2 h 206"/>
                  <a:gd name="T34" fmla="*/ 54 w 248"/>
                  <a:gd name="T35" fmla="*/ 18 h 206"/>
                  <a:gd name="T36" fmla="*/ 21 w 248"/>
                  <a:gd name="T37" fmla="*/ 45 h 206"/>
                  <a:gd name="T38" fmla="*/ 2 w 248"/>
                  <a:gd name="T39" fmla="*/ 82 h 206"/>
                  <a:gd name="T40" fmla="*/ 0 w 248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8" h="206">
                    <a:moveTo>
                      <a:pt x="0" y="103"/>
                    </a:moveTo>
                    <a:lnTo>
                      <a:pt x="2" y="124"/>
                    </a:lnTo>
                    <a:lnTo>
                      <a:pt x="21" y="162"/>
                    </a:lnTo>
                    <a:lnTo>
                      <a:pt x="54" y="189"/>
                    </a:lnTo>
                    <a:lnTo>
                      <a:pt x="98" y="205"/>
                    </a:lnTo>
                    <a:lnTo>
                      <a:pt x="124" y="206"/>
                    </a:lnTo>
                    <a:lnTo>
                      <a:pt x="150" y="205"/>
                    </a:lnTo>
                    <a:lnTo>
                      <a:pt x="195" y="189"/>
                    </a:lnTo>
                    <a:lnTo>
                      <a:pt x="228" y="162"/>
                    </a:lnTo>
                    <a:lnTo>
                      <a:pt x="247" y="124"/>
                    </a:lnTo>
                    <a:lnTo>
                      <a:pt x="248" y="103"/>
                    </a:lnTo>
                    <a:lnTo>
                      <a:pt x="247" y="82"/>
                    </a:lnTo>
                    <a:lnTo>
                      <a:pt x="228" y="45"/>
                    </a:lnTo>
                    <a:lnTo>
                      <a:pt x="195" y="18"/>
                    </a:lnTo>
                    <a:lnTo>
                      <a:pt x="150" y="2"/>
                    </a:lnTo>
                    <a:lnTo>
                      <a:pt x="124" y="0"/>
                    </a:lnTo>
                    <a:lnTo>
                      <a:pt x="98" y="2"/>
                    </a:lnTo>
                    <a:lnTo>
                      <a:pt x="54" y="18"/>
                    </a:lnTo>
                    <a:lnTo>
                      <a:pt x="21" y="45"/>
                    </a:lnTo>
                    <a:lnTo>
                      <a:pt x="2" y="82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558516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D5E8B3-86D3-4529-F465-E74D6586E287}"/>
              </a:ext>
            </a:extLst>
          </p:cNvPr>
          <p:cNvSpPr txBox="1"/>
          <p:nvPr/>
        </p:nvSpPr>
        <p:spPr>
          <a:xfrm>
            <a:off x="345623" y="720683"/>
            <a:ext cx="70740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맑은 고딕"/>
                <a:ea typeface="맑은 고딕"/>
              </a:rPr>
              <a:t>■ 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기존 </a:t>
            </a:r>
            <a:r>
              <a:rPr lang="ko-KR" altLang="en-US" sz="18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고용부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행정해석과 이번 대법원 판결은 차이점은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pic>
        <p:nvPicPr>
          <p:cNvPr id="78" name="그림 77">
            <a:extLst>
              <a:ext uri="{FF2B5EF4-FFF2-40B4-BE49-F238E27FC236}">
                <a16:creationId xmlns:a16="http://schemas.microsoft.com/office/drawing/2014/main" id="{526B5EFC-1778-5AC9-E8ED-CED2B05F8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867" y="1280160"/>
            <a:ext cx="7992590" cy="519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39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D5E8B3-86D3-4529-F465-E74D6586E287}"/>
              </a:ext>
            </a:extLst>
          </p:cNvPr>
          <p:cNvSpPr txBox="1"/>
          <p:nvPr/>
        </p:nvSpPr>
        <p:spPr>
          <a:xfrm>
            <a:off x="345623" y="720683"/>
            <a:ext cx="9921783" cy="697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-99060" algn="just" fontAlgn="base" latinLnBrk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dirty="0">
                <a:latin typeface="맑은고딕"/>
                <a:ea typeface="맑은 고딕"/>
              </a:rPr>
              <a:t>■ </a:t>
            </a:r>
            <a:r>
              <a:rPr lang="en-US" altLang="ko-KR" sz="1600" kern="0" spc="50" dirty="0" err="1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그동안</a:t>
            </a:r>
            <a:r>
              <a:rPr lang="en-US" altLang="ko-KR" sz="1600" kern="0" spc="5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 </a:t>
            </a:r>
            <a:r>
              <a:rPr lang="en-US" altLang="ko-KR" sz="1600" kern="0" spc="50" dirty="0" err="1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고용부가</a:t>
            </a:r>
            <a:r>
              <a:rPr lang="en-US" altLang="ko-KR" sz="1600" kern="0" spc="5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 “1년 </a:t>
            </a:r>
            <a:r>
              <a:rPr lang="en-US" altLang="ko-KR" sz="1600" kern="0" spc="50" dirty="0" err="1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계약직”으로</a:t>
            </a:r>
            <a:r>
              <a:rPr lang="en-US" altLang="ko-KR" sz="1600" kern="0" spc="5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 </a:t>
            </a:r>
            <a:r>
              <a:rPr lang="en-US" altLang="ko-KR" sz="1600" kern="0" spc="50" dirty="0" err="1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근로하고</a:t>
            </a:r>
            <a:r>
              <a:rPr lang="en-US" altLang="ko-KR" sz="1600" kern="0" spc="5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 </a:t>
            </a:r>
            <a:r>
              <a:rPr lang="en-US" altLang="ko-KR" sz="1600" kern="0" spc="50" dirty="0" err="1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퇴직한</a:t>
            </a:r>
            <a:r>
              <a:rPr lang="en-US" altLang="ko-KR" sz="1600" kern="0" spc="5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 </a:t>
            </a:r>
            <a:r>
              <a:rPr lang="en-US" altLang="ko-KR" sz="1600" kern="0" spc="50" dirty="0" err="1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경우</a:t>
            </a:r>
            <a:r>
              <a:rPr lang="en-US" altLang="ko-KR" sz="1600" kern="0" spc="5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 </a:t>
            </a:r>
            <a:r>
              <a:rPr lang="en-US" altLang="ko-KR" sz="1600" kern="0" spc="50" dirty="0" err="1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최대</a:t>
            </a:r>
            <a:r>
              <a:rPr lang="en-US" altLang="ko-KR" sz="1600" kern="0" spc="5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 26일분의 </a:t>
            </a:r>
            <a:r>
              <a:rPr lang="en-US" altLang="ko-KR" sz="1600" kern="0" spc="50" dirty="0" err="1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연차</a:t>
            </a:r>
            <a:r>
              <a:rPr lang="en-US" altLang="ko-KR" sz="1600" kern="0" spc="5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 </a:t>
            </a:r>
            <a:r>
              <a:rPr lang="en-US" altLang="ko-KR" sz="1600" kern="0" spc="50" dirty="0" err="1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미사용</a:t>
            </a:r>
            <a:r>
              <a:rPr lang="en-US" altLang="ko-KR" sz="1600" kern="0" spc="5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 </a:t>
            </a:r>
            <a:r>
              <a:rPr lang="en-US" altLang="ko-KR" sz="1600" kern="0" spc="50" dirty="0" err="1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수당을</a:t>
            </a:r>
            <a:r>
              <a:rPr lang="en-US" altLang="ko-KR" sz="1600" kern="0" spc="5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 </a:t>
            </a:r>
            <a:r>
              <a:rPr lang="en-US" altLang="ko-KR" sz="1600" kern="0" spc="50" dirty="0" err="1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청구할</a:t>
            </a:r>
            <a:r>
              <a:rPr lang="en-US" altLang="ko-KR" sz="1600" kern="0" spc="5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 수 </a:t>
            </a:r>
            <a:r>
              <a:rPr lang="en-US" altLang="ko-KR" sz="1600" kern="0" spc="50" dirty="0" err="1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있다고</a:t>
            </a:r>
            <a:r>
              <a:rPr lang="en-US" altLang="ko-KR" sz="1600" kern="0" spc="5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 본 </a:t>
            </a:r>
            <a:r>
              <a:rPr lang="en-US" altLang="ko-KR" sz="1600" kern="0" spc="50" dirty="0" err="1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이유는</a:t>
            </a:r>
            <a:r>
              <a:rPr lang="en-US" altLang="ko-KR" sz="1600" kern="0" spc="5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?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0939A69A-B744-DC83-15A0-08BECEF1B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37" y="1724814"/>
            <a:ext cx="8271418" cy="2167917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89007433-25D8-3003-12DF-272EB938B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34" y="4297146"/>
            <a:ext cx="8124721" cy="1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35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D5E8B3-86D3-4529-F465-E74D6586E287}"/>
              </a:ext>
            </a:extLst>
          </p:cNvPr>
          <p:cNvSpPr txBox="1"/>
          <p:nvPr/>
        </p:nvSpPr>
        <p:spPr>
          <a:xfrm>
            <a:off x="345623" y="720683"/>
            <a:ext cx="9921783" cy="384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-99060" algn="just" fontAlgn="base" latinLnBrk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dirty="0">
                <a:latin typeface="맑은고딕"/>
                <a:ea typeface="맑은 고딕"/>
              </a:rPr>
              <a:t>■ </a:t>
            </a:r>
            <a:r>
              <a:rPr lang="ko-KR" altLang="en-US" sz="1600" dirty="0">
                <a:latin typeface="맑은고딕"/>
                <a:ea typeface="맑은 고딕"/>
              </a:rPr>
              <a:t>참고 </a:t>
            </a:r>
            <a:r>
              <a:rPr lang="en-US" altLang="ko-KR" sz="1600" dirty="0">
                <a:latin typeface="맑은고딕"/>
                <a:ea typeface="맑은 고딕"/>
              </a:rPr>
              <a:t>1</a:t>
            </a:r>
            <a:endParaRPr lang="en-US" altLang="ko-KR" sz="1600" kern="0" spc="50" dirty="0">
              <a:solidFill>
                <a:srgbClr val="000000"/>
              </a:solidFill>
              <a:effectLst/>
              <a:latin typeface="맑은고딕"/>
              <a:ea typeface="한컴 윤고딕 23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393785D-CC62-D92B-F14B-407B0DAD7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31" y="720682"/>
            <a:ext cx="7855132" cy="58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41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D5E8B3-86D3-4529-F465-E74D6586E287}"/>
              </a:ext>
            </a:extLst>
          </p:cNvPr>
          <p:cNvSpPr txBox="1"/>
          <p:nvPr/>
        </p:nvSpPr>
        <p:spPr>
          <a:xfrm>
            <a:off x="345623" y="720683"/>
            <a:ext cx="9921783" cy="384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marR="0" indent="-99060" algn="just" fontAlgn="base" latinLnBrk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dirty="0">
                <a:latin typeface="맑은고딕"/>
                <a:ea typeface="맑은 고딕"/>
              </a:rPr>
              <a:t>■ </a:t>
            </a:r>
            <a:r>
              <a:rPr lang="ko-KR" altLang="en-US" sz="1600" dirty="0">
                <a:latin typeface="맑은고딕"/>
                <a:ea typeface="맑은 고딕"/>
              </a:rPr>
              <a:t>참고 </a:t>
            </a:r>
            <a:r>
              <a:rPr lang="en-US" altLang="ko-KR" sz="1600" dirty="0">
                <a:latin typeface="맑은고딕"/>
                <a:ea typeface="맑은 고딕"/>
              </a:rPr>
              <a:t>2</a:t>
            </a:r>
            <a:endParaRPr lang="en-US" altLang="ko-KR" sz="1600" kern="0" spc="50" dirty="0">
              <a:solidFill>
                <a:srgbClr val="000000"/>
              </a:solidFill>
              <a:effectLst/>
              <a:latin typeface="맑은고딕"/>
              <a:ea typeface="한컴 윤고딕 23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CD41137-0780-F92A-A121-AC3B557D5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507" y="870857"/>
            <a:ext cx="7226162" cy="565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514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D5E8B3-86D3-4529-F465-E74D6586E287}"/>
              </a:ext>
            </a:extLst>
          </p:cNvPr>
          <p:cNvSpPr txBox="1"/>
          <p:nvPr/>
        </p:nvSpPr>
        <p:spPr>
          <a:xfrm>
            <a:off x="345623" y="720683"/>
            <a:ext cx="9921783" cy="421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indent="-99060" algn="just" fontAlgn="base">
              <a:lnSpc>
                <a:spcPct val="130000"/>
              </a:lnSpc>
            </a:pPr>
            <a:r>
              <a:rPr lang="en-US" altLang="ko-KR" sz="1600" dirty="0">
                <a:latin typeface="맑은고딕"/>
                <a:ea typeface="맑은 고딕"/>
              </a:rPr>
              <a:t>■ </a:t>
            </a:r>
            <a:r>
              <a:rPr lang="en-US" altLang="ko-KR" sz="1800" kern="0" spc="50" dirty="0">
                <a:solidFill>
                  <a:srgbClr val="000000"/>
                </a:solidFill>
                <a:effectLst/>
                <a:latin typeface="한컴 윤고딕 230"/>
                <a:ea typeface="한컴 윤고딕 230"/>
              </a:rPr>
              <a:t>1</a:t>
            </a:r>
            <a:r>
              <a:rPr lang="ko-KR" altLang="en-US" sz="1800" kern="0" spc="50" dirty="0">
                <a:solidFill>
                  <a:srgbClr val="000000"/>
                </a:solidFill>
                <a:effectLst/>
                <a:latin typeface="한컴 윤고딕 230"/>
                <a:ea typeface="한컴 윤고딕 230"/>
              </a:rPr>
              <a:t>년 </a:t>
            </a:r>
            <a:r>
              <a:rPr lang="en-US" altLang="ko-KR" sz="1800" kern="0" spc="50" dirty="0">
                <a:solidFill>
                  <a:srgbClr val="000000"/>
                </a:solidFill>
                <a:effectLst/>
                <a:latin typeface="한컴 윤고딕 230"/>
                <a:ea typeface="한컴 윤고딕 230"/>
              </a:rPr>
              <a:t>1</a:t>
            </a:r>
            <a:r>
              <a:rPr lang="ko-KR" altLang="en-US" sz="1800" kern="0" spc="50" dirty="0">
                <a:solidFill>
                  <a:srgbClr val="000000"/>
                </a:solidFill>
                <a:effectLst/>
                <a:latin typeface="한컴 윤고딕 230"/>
                <a:ea typeface="한컴 윤고딕 230"/>
              </a:rPr>
              <a:t>일을 근로하고 퇴직한 근로자의 연차휴가일수는</a:t>
            </a:r>
            <a:r>
              <a:rPr lang="en-US" altLang="ko-KR" sz="1800" kern="0" spc="50" dirty="0">
                <a:solidFill>
                  <a:srgbClr val="000000"/>
                </a:solidFill>
                <a:effectLst/>
                <a:latin typeface="한컴 윤고딕 230"/>
                <a:ea typeface="한컴 윤고딕 230"/>
              </a:rPr>
              <a:t>?</a:t>
            </a:r>
            <a:endParaRPr lang="ko-KR" altLang="en-US" sz="1800" kern="0" spc="-40" dirty="0">
              <a:solidFill>
                <a:srgbClr val="0000FF"/>
              </a:solidFill>
              <a:effectLst/>
              <a:latin typeface="한양신명조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FFAAF365-8FC3-4256-C4DE-535DDC7AD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98" y="1908038"/>
            <a:ext cx="7773485" cy="3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39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Ⅰ.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연차휴가 개요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Ⅱ. 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출근율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회계연도</a:t>
            </a:r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단시간근로자</a:t>
            </a:r>
            <a:endParaRPr lang="en-US" altLang="ko-KR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텍스트 개체 틀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Ⅲ.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연차미사용수당</a:t>
            </a:r>
            <a:endParaRPr lang="ko-KR" altLang="en-US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altLang="ko-KR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Ⅳ.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연차 사용촉진 및 대체 제도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69977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D5E8B3-86D3-4529-F465-E74D6586E287}"/>
              </a:ext>
            </a:extLst>
          </p:cNvPr>
          <p:cNvSpPr txBox="1"/>
          <p:nvPr/>
        </p:nvSpPr>
        <p:spPr>
          <a:xfrm>
            <a:off x="345623" y="720683"/>
            <a:ext cx="9921783" cy="421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indent="-99060" algn="just" fontAlgn="base">
              <a:lnSpc>
                <a:spcPct val="130000"/>
              </a:lnSpc>
            </a:pPr>
            <a:r>
              <a:rPr lang="en-US" altLang="ko-KR" sz="1600" dirty="0">
                <a:latin typeface="맑은고딕"/>
                <a:ea typeface="맑은 고딕"/>
              </a:rPr>
              <a:t>■ </a:t>
            </a:r>
            <a:r>
              <a:rPr lang="ko-KR" altLang="en-US" sz="1800" kern="0" spc="-8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만 </a:t>
            </a:r>
            <a:r>
              <a:rPr lang="en-US" altLang="ko-KR" sz="1800" kern="0" spc="-8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7</a:t>
            </a:r>
            <a:r>
              <a:rPr lang="ko-KR" altLang="en-US" sz="1800" kern="0" spc="-8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개월 근로</a:t>
            </a:r>
            <a:r>
              <a:rPr lang="en-US" altLang="ko-KR" sz="1800" kern="0" spc="-8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(</a:t>
            </a:r>
            <a:r>
              <a:rPr lang="ko-KR" altLang="en-US" sz="1800" kern="0" spc="-8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예</a:t>
            </a:r>
            <a:r>
              <a:rPr lang="en-US" altLang="ko-KR" sz="1800" kern="0" spc="-8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: 1.1</a:t>
            </a:r>
            <a:r>
              <a:rPr lang="ko-KR" altLang="en-US" sz="1800" kern="0" spc="-8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∼</a:t>
            </a:r>
            <a:r>
              <a:rPr lang="en-US" altLang="ko-KR" sz="1800" kern="0" spc="-8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7.31.)</a:t>
            </a:r>
            <a:r>
              <a:rPr lang="ko-KR" altLang="en-US" sz="1800" kern="0" spc="-8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 후 퇴직한 경우 발생되는 연차휴가일수는</a:t>
            </a:r>
            <a:r>
              <a:rPr lang="en-US" altLang="ko-KR" sz="1800" kern="0" spc="-80" dirty="0">
                <a:solidFill>
                  <a:srgbClr val="000000"/>
                </a:solidFill>
                <a:effectLst/>
                <a:latin typeface="맑은고딕"/>
                <a:ea typeface="한컴 윤고딕 230"/>
              </a:rPr>
              <a:t>?</a:t>
            </a:r>
            <a:endParaRPr lang="ko-KR" altLang="en-US" sz="1800" kern="0" spc="-40" dirty="0">
              <a:solidFill>
                <a:srgbClr val="0000FF"/>
              </a:solidFill>
              <a:effectLst/>
              <a:latin typeface="맑은고딕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DAFD97C-A8BE-9FF0-EBE3-6B7371F47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192" y="2145995"/>
            <a:ext cx="7754432" cy="209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94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5D5E8B3-86D3-4529-F465-E74D6586E287}"/>
              </a:ext>
            </a:extLst>
          </p:cNvPr>
          <p:cNvSpPr txBox="1"/>
          <p:nvPr/>
        </p:nvSpPr>
        <p:spPr>
          <a:xfrm>
            <a:off x="345623" y="720683"/>
            <a:ext cx="9921783" cy="421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9060" indent="-99060" algn="just" fontAlgn="base">
              <a:lnSpc>
                <a:spcPct val="130000"/>
              </a:lnSpc>
            </a:pPr>
            <a:r>
              <a:rPr lang="en-US" altLang="ko-KR" sz="1600" dirty="0">
                <a:latin typeface="맑은고딕"/>
                <a:ea typeface="맑은 고딕"/>
              </a:rPr>
              <a:t>■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한컴 윤고딕 230"/>
                <a:ea typeface="한컴 윤고딕 230"/>
              </a:rPr>
              <a:t>만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한컴 윤고딕 230"/>
                <a:ea typeface="한컴 윤고딕 230"/>
              </a:rPr>
              <a:t>3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한컴 윤고딕 230"/>
                <a:ea typeface="한컴 윤고딕 230"/>
              </a:rPr>
              <a:t>년 근로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한컴 윤고딕 230"/>
                <a:ea typeface="한컴 윤고딕 230"/>
              </a:rPr>
              <a:t>(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한컴 윤고딕 230"/>
                <a:ea typeface="한컴 윤고딕 230"/>
              </a:rPr>
              <a:t>예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한컴 윤고딕 230"/>
                <a:ea typeface="한컴 윤고딕 230"/>
              </a:rPr>
              <a:t>: ’21.1.1.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한컴 윤고딕 230"/>
                <a:ea typeface="한컴 윤고딕 230"/>
              </a:rPr>
              <a:t>∼’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한컴 윤고딕 230"/>
                <a:ea typeface="한컴 윤고딕 230"/>
              </a:rPr>
              <a:t>23.12.31.)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한컴 윤고딕 230"/>
                <a:ea typeface="한컴 윤고딕 230"/>
              </a:rPr>
              <a:t>하고 퇴직한 경우 마지막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한컴 윤고딕 230"/>
                <a:ea typeface="한컴 윤고딕 230"/>
              </a:rPr>
              <a:t>1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한컴 윤고딕 230"/>
                <a:ea typeface="한컴 윤고딕 230"/>
              </a:rPr>
              <a:t>년에 대한 연차휴가 및 가산휴가는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한컴 윤고딕 230"/>
                <a:ea typeface="한컴 윤고딕 230"/>
              </a:rPr>
              <a:t>?</a:t>
            </a:r>
            <a:endParaRPr lang="ko-KR" altLang="en-US" sz="1800" kern="0" spc="-40" dirty="0">
              <a:solidFill>
                <a:srgbClr val="0000FF"/>
              </a:solidFill>
              <a:effectLst/>
              <a:latin typeface="한양신명조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FE4E93D-B306-9ED2-94FE-AFFAFE2B9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2657" y="2013545"/>
            <a:ext cx="7783011" cy="28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58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3"/>
          </p:nvPr>
        </p:nvSpPr>
        <p:spPr>
          <a:xfrm>
            <a:off x="4066398" y="2177581"/>
            <a:ext cx="2656615" cy="1080000"/>
          </a:xfrm>
        </p:spPr>
        <p:txBody>
          <a:bodyPr/>
          <a:lstStyle/>
          <a:p>
            <a:r>
              <a:rPr lang="ko-KR" altLang="en-US" dirty="0"/>
              <a:t>연차휴가</a:t>
            </a:r>
            <a:endParaRPr lang="en-US" altLang="ko-KR" dirty="0"/>
          </a:p>
          <a:p>
            <a:r>
              <a:rPr lang="ko-KR" altLang="en-US" dirty="0"/>
              <a:t>출근율의 산정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055475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FDB7186C-763B-42B4-A394-891753D98F13}"/>
              </a:ext>
            </a:extLst>
          </p:cNvPr>
          <p:cNvGrpSpPr/>
          <p:nvPr/>
        </p:nvGrpSpPr>
        <p:grpSpPr>
          <a:xfrm>
            <a:off x="8544806" y="100169"/>
            <a:ext cx="2048295" cy="1355346"/>
            <a:chOff x="8169841" y="377660"/>
            <a:chExt cx="2048295" cy="1355346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0EBB267-0BBD-4F96-9144-2D82ECFA29B2}"/>
                </a:ext>
              </a:extLst>
            </p:cNvPr>
            <p:cNvGrpSpPr/>
            <p:nvPr/>
          </p:nvGrpSpPr>
          <p:grpSpPr>
            <a:xfrm>
              <a:off x="8546307" y="636644"/>
              <a:ext cx="1304687" cy="835367"/>
              <a:chOff x="2522532" y="2133071"/>
              <a:chExt cx="3463134" cy="2370137"/>
            </a:xfrm>
          </p:grpSpPr>
          <p:sp>
            <p:nvSpPr>
              <p:cNvPr id="24" name="Freeform 34">
                <a:extLst>
                  <a:ext uri="{FF2B5EF4-FFF2-40B4-BE49-F238E27FC236}">
                    <a16:creationId xmlns:a16="http://schemas.microsoft.com/office/drawing/2014/main" id="{B931863C-6F62-4B38-A116-F5289480E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41" y="4421452"/>
                <a:ext cx="46038" cy="41275"/>
              </a:xfrm>
              <a:custGeom>
                <a:avLst/>
                <a:gdLst>
                  <a:gd name="T0" fmla="*/ 28 w 87"/>
                  <a:gd name="T1" fmla="*/ 0 h 78"/>
                  <a:gd name="T2" fmla="*/ 26 w 87"/>
                  <a:gd name="T3" fmla="*/ 0 h 78"/>
                  <a:gd name="T4" fmla="*/ 23 w 87"/>
                  <a:gd name="T5" fmla="*/ 0 h 78"/>
                  <a:gd name="T6" fmla="*/ 19 w 87"/>
                  <a:gd name="T7" fmla="*/ 3 h 78"/>
                  <a:gd name="T8" fmla="*/ 15 w 87"/>
                  <a:gd name="T9" fmla="*/ 8 h 78"/>
                  <a:gd name="T10" fmla="*/ 11 w 87"/>
                  <a:gd name="T11" fmla="*/ 9 h 78"/>
                  <a:gd name="T12" fmla="*/ 8 w 87"/>
                  <a:gd name="T13" fmla="*/ 12 h 78"/>
                  <a:gd name="T14" fmla="*/ 5 w 87"/>
                  <a:gd name="T15" fmla="*/ 19 h 78"/>
                  <a:gd name="T16" fmla="*/ 2 w 87"/>
                  <a:gd name="T17" fmla="*/ 25 h 78"/>
                  <a:gd name="T18" fmla="*/ 0 w 87"/>
                  <a:gd name="T19" fmla="*/ 34 h 78"/>
                  <a:gd name="T20" fmla="*/ 6 w 87"/>
                  <a:gd name="T21" fmla="*/ 49 h 78"/>
                  <a:gd name="T22" fmla="*/ 11 w 87"/>
                  <a:gd name="T23" fmla="*/ 55 h 78"/>
                  <a:gd name="T24" fmla="*/ 23 w 87"/>
                  <a:gd name="T25" fmla="*/ 70 h 78"/>
                  <a:gd name="T26" fmla="*/ 42 w 87"/>
                  <a:gd name="T27" fmla="*/ 77 h 78"/>
                  <a:gd name="T28" fmla="*/ 48 w 87"/>
                  <a:gd name="T29" fmla="*/ 78 h 78"/>
                  <a:gd name="T30" fmla="*/ 52 w 87"/>
                  <a:gd name="T31" fmla="*/ 78 h 78"/>
                  <a:gd name="T32" fmla="*/ 62 w 87"/>
                  <a:gd name="T33" fmla="*/ 78 h 78"/>
                  <a:gd name="T34" fmla="*/ 72 w 87"/>
                  <a:gd name="T35" fmla="*/ 75 h 78"/>
                  <a:gd name="T36" fmla="*/ 78 w 87"/>
                  <a:gd name="T37" fmla="*/ 74 h 78"/>
                  <a:gd name="T38" fmla="*/ 87 w 87"/>
                  <a:gd name="T39" fmla="*/ 64 h 78"/>
                  <a:gd name="T40" fmla="*/ 87 w 87"/>
                  <a:gd name="T41" fmla="*/ 58 h 78"/>
                  <a:gd name="T42" fmla="*/ 85 w 87"/>
                  <a:gd name="T43" fmla="*/ 45 h 78"/>
                  <a:gd name="T44" fmla="*/ 75 w 87"/>
                  <a:gd name="T45" fmla="*/ 34 h 78"/>
                  <a:gd name="T46" fmla="*/ 65 w 87"/>
                  <a:gd name="T47" fmla="*/ 23 h 78"/>
                  <a:gd name="T48" fmla="*/ 58 w 87"/>
                  <a:gd name="T49" fmla="*/ 12 h 78"/>
                  <a:gd name="T50" fmla="*/ 52 w 87"/>
                  <a:gd name="T51" fmla="*/ 6 h 78"/>
                  <a:gd name="T52" fmla="*/ 47 w 87"/>
                  <a:gd name="T53" fmla="*/ 3 h 78"/>
                  <a:gd name="T54" fmla="*/ 42 w 87"/>
                  <a:gd name="T55" fmla="*/ 0 h 78"/>
                  <a:gd name="T56" fmla="*/ 38 w 87"/>
                  <a:gd name="T57" fmla="*/ 0 h 78"/>
                  <a:gd name="T58" fmla="*/ 35 w 87"/>
                  <a:gd name="T59" fmla="*/ 0 h 78"/>
                  <a:gd name="T60" fmla="*/ 34 w 87"/>
                  <a:gd name="T61" fmla="*/ 2 h 78"/>
                  <a:gd name="T62" fmla="*/ 31 w 87"/>
                  <a:gd name="T63" fmla="*/ 0 h 78"/>
                  <a:gd name="T64" fmla="*/ 28 w 87"/>
                  <a:gd name="T6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28" y="0"/>
                    </a:moveTo>
                    <a:lnTo>
                      <a:pt x="26" y="0"/>
                    </a:lnTo>
                    <a:lnTo>
                      <a:pt x="23" y="0"/>
                    </a:lnTo>
                    <a:lnTo>
                      <a:pt x="19" y="3"/>
                    </a:lnTo>
                    <a:lnTo>
                      <a:pt x="15" y="8"/>
                    </a:lnTo>
                    <a:lnTo>
                      <a:pt x="11" y="9"/>
                    </a:lnTo>
                    <a:lnTo>
                      <a:pt x="8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6" y="49"/>
                    </a:lnTo>
                    <a:lnTo>
                      <a:pt x="11" y="55"/>
                    </a:lnTo>
                    <a:lnTo>
                      <a:pt x="23" y="70"/>
                    </a:lnTo>
                    <a:lnTo>
                      <a:pt x="42" y="77"/>
                    </a:lnTo>
                    <a:lnTo>
                      <a:pt x="48" y="78"/>
                    </a:lnTo>
                    <a:lnTo>
                      <a:pt x="52" y="78"/>
                    </a:lnTo>
                    <a:lnTo>
                      <a:pt x="62" y="78"/>
                    </a:lnTo>
                    <a:lnTo>
                      <a:pt x="72" y="75"/>
                    </a:lnTo>
                    <a:lnTo>
                      <a:pt x="78" y="74"/>
                    </a:lnTo>
                    <a:lnTo>
                      <a:pt x="87" y="64"/>
                    </a:lnTo>
                    <a:lnTo>
                      <a:pt x="87" y="58"/>
                    </a:lnTo>
                    <a:lnTo>
                      <a:pt x="85" y="45"/>
                    </a:lnTo>
                    <a:lnTo>
                      <a:pt x="75" y="34"/>
                    </a:lnTo>
                    <a:lnTo>
                      <a:pt x="65" y="23"/>
                    </a:lnTo>
                    <a:lnTo>
                      <a:pt x="58" y="12"/>
                    </a:lnTo>
                    <a:lnTo>
                      <a:pt x="52" y="6"/>
                    </a:lnTo>
                    <a:lnTo>
                      <a:pt x="47" y="3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4" y="2"/>
                    </a:lnTo>
                    <a:lnTo>
                      <a:pt x="31" y="0"/>
                    </a:lnTo>
                    <a:lnTo>
                      <a:pt x="2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1211DBAA-9B2F-46AD-A199-6A18AAC9B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9390" y="4348427"/>
                <a:ext cx="38100" cy="39688"/>
              </a:xfrm>
              <a:custGeom>
                <a:avLst/>
                <a:gdLst>
                  <a:gd name="T0" fmla="*/ 32 w 71"/>
                  <a:gd name="T1" fmla="*/ 0 h 76"/>
                  <a:gd name="T2" fmla="*/ 29 w 71"/>
                  <a:gd name="T3" fmla="*/ 0 h 76"/>
                  <a:gd name="T4" fmla="*/ 26 w 71"/>
                  <a:gd name="T5" fmla="*/ 0 h 76"/>
                  <a:gd name="T6" fmla="*/ 19 w 71"/>
                  <a:gd name="T7" fmla="*/ 3 h 76"/>
                  <a:gd name="T8" fmla="*/ 6 w 71"/>
                  <a:gd name="T9" fmla="*/ 14 h 76"/>
                  <a:gd name="T10" fmla="*/ 2 w 71"/>
                  <a:gd name="T11" fmla="*/ 21 h 76"/>
                  <a:gd name="T12" fmla="*/ 0 w 71"/>
                  <a:gd name="T13" fmla="*/ 33 h 76"/>
                  <a:gd name="T14" fmla="*/ 5 w 71"/>
                  <a:gd name="T15" fmla="*/ 44 h 76"/>
                  <a:gd name="T16" fmla="*/ 12 w 71"/>
                  <a:gd name="T17" fmla="*/ 54 h 76"/>
                  <a:gd name="T18" fmla="*/ 21 w 71"/>
                  <a:gd name="T19" fmla="*/ 63 h 76"/>
                  <a:gd name="T20" fmla="*/ 25 w 71"/>
                  <a:gd name="T21" fmla="*/ 70 h 76"/>
                  <a:gd name="T22" fmla="*/ 31 w 71"/>
                  <a:gd name="T23" fmla="*/ 75 h 76"/>
                  <a:gd name="T24" fmla="*/ 34 w 71"/>
                  <a:gd name="T25" fmla="*/ 76 h 76"/>
                  <a:gd name="T26" fmla="*/ 36 w 71"/>
                  <a:gd name="T27" fmla="*/ 76 h 76"/>
                  <a:gd name="T28" fmla="*/ 38 w 71"/>
                  <a:gd name="T29" fmla="*/ 76 h 76"/>
                  <a:gd name="T30" fmla="*/ 38 w 71"/>
                  <a:gd name="T31" fmla="*/ 76 h 76"/>
                  <a:gd name="T32" fmla="*/ 42 w 71"/>
                  <a:gd name="T33" fmla="*/ 75 h 76"/>
                  <a:gd name="T34" fmla="*/ 44 w 71"/>
                  <a:gd name="T35" fmla="*/ 72 h 76"/>
                  <a:gd name="T36" fmla="*/ 45 w 71"/>
                  <a:gd name="T37" fmla="*/ 70 h 76"/>
                  <a:gd name="T38" fmla="*/ 47 w 71"/>
                  <a:gd name="T39" fmla="*/ 72 h 76"/>
                  <a:gd name="T40" fmla="*/ 48 w 71"/>
                  <a:gd name="T41" fmla="*/ 75 h 76"/>
                  <a:gd name="T42" fmla="*/ 55 w 71"/>
                  <a:gd name="T43" fmla="*/ 73 h 76"/>
                  <a:gd name="T44" fmla="*/ 64 w 71"/>
                  <a:gd name="T45" fmla="*/ 65 h 76"/>
                  <a:gd name="T46" fmla="*/ 64 w 71"/>
                  <a:gd name="T47" fmla="*/ 59 h 76"/>
                  <a:gd name="T48" fmla="*/ 64 w 71"/>
                  <a:gd name="T49" fmla="*/ 59 h 76"/>
                  <a:gd name="T50" fmla="*/ 70 w 71"/>
                  <a:gd name="T51" fmla="*/ 53 h 76"/>
                  <a:gd name="T52" fmla="*/ 71 w 71"/>
                  <a:gd name="T53" fmla="*/ 44 h 76"/>
                  <a:gd name="T54" fmla="*/ 70 w 71"/>
                  <a:gd name="T55" fmla="*/ 29 h 76"/>
                  <a:gd name="T56" fmla="*/ 61 w 71"/>
                  <a:gd name="T57" fmla="*/ 16 h 76"/>
                  <a:gd name="T58" fmla="*/ 57 w 71"/>
                  <a:gd name="T59" fmla="*/ 8 h 76"/>
                  <a:gd name="T60" fmla="*/ 41 w 71"/>
                  <a:gd name="T61" fmla="*/ 0 h 76"/>
                  <a:gd name="T62" fmla="*/ 32 w 71"/>
                  <a:gd name="T6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1" h="76">
                    <a:moveTo>
                      <a:pt x="32" y="0"/>
                    </a:moveTo>
                    <a:lnTo>
                      <a:pt x="29" y="0"/>
                    </a:lnTo>
                    <a:lnTo>
                      <a:pt x="26" y="0"/>
                    </a:lnTo>
                    <a:lnTo>
                      <a:pt x="19" y="3"/>
                    </a:lnTo>
                    <a:lnTo>
                      <a:pt x="6" y="14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5" y="44"/>
                    </a:lnTo>
                    <a:lnTo>
                      <a:pt x="12" y="54"/>
                    </a:lnTo>
                    <a:lnTo>
                      <a:pt x="21" y="63"/>
                    </a:lnTo>
                    <a:lnTo>
                      <a:pt x="25" y="70"/>
                    </a:lnTo>
                    <a:lnTo>
                      <a:pt x="31" y="75"/>
                    </a:lnTo>
                    <a:lnTo>
                      <a:pt x="34" y="76"/>
                    </a:lnTo>
                    <a:lnTo>
                      <a:pt x="36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42" y="75"/>
                    </a:lnTo>
                    <a:lnTo>
                      <a:pt x="44" y="72"/>
                    </a:lnTo>
                    <a:lnTo>
                      <a:pt x="45" y="70"/>
                    </a:lnTo>
                    <a:lnTo>
                      <a:pt x="47" y="72"/>
                    </a:lnTo>
                    <a:lnTo>
                      <a:pt x="48" y="75"/>
                    </a:lnTo>
                    <a:lnTo>
                      <a:pt x="55" y="73"/>
                    </a:lnTo>
                    <a:lnTo>
                      <a:pt x="64" y="65"/>
                    </a:lnTo>
                    <a:lnTo>
                      <a:pt x="64" y="59"/>
                    </a:lnTo>
                    <a:lnTo>
                      <a:pt x="64" y="59"/>
                    </a:lnTo>
                    <a:lnTo>
                      <a:pt x="70" y="53"/>
                    </a:lnTo>
                    <a:lnTo>
                      <a:pt x="71" y="44"/>
                    </a:lnTo>
                    <a:lnTo>
                      <a:pt x="70" y="29"/>
                    </a:lnTo>
                    <a:lnTo>
                      <a:pt x="61" y="16"/>
                    </a:lnTo>
                    <a:lnTo>
                      <a:pt x="57" y="8"/>
                    </a:lnTo>
                    <a:lnTo>
                      <a:pt x="41" y="0"/>
                    </a:lnTo>
                    <a:lnTo>
                      <a:pt x="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Freeform 43">
                <a:extLst>
                  <a:ext uri="{FF2B5EF4-FFF2-40B4-BE49-F238E27FC236}">
                    <a16:creationId xmlns:a16="http://schemas.microsoft.com/office/drawing/2014/main" id="{56380DEE-7CAC-4163-B10D-383190C6D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966" y="4108714"/>
                <a:ext cx="12700" cy="12700"/>
              </a:xfrm>
              <a:custGeom>
                <a:avLst/>
                <a:gdLst>
                  <a:gd name="T0" fmla="*/ 13 w 25"/>
                  <a:gd name="T1" fmla="*/ 0 h 25"/>
                  <a:gd name="T2" fmla="*/ 10 w 25"/>
                  <a:gd name="T3" fmla="*/ 0 h 25"/>
                  <a:gd name="T4" fmla="*/ 7 w 25"/>
                  <a:gd name="T5" fmla="*/ 0 h 25"/>
                  <a:gd name="T6" fmla="*/ 2 w 25"/>
                  <a:gd name="T7" fmla="*/ 3 h 25"/>
                  <a:gd name="T8" fmla="*/ 0 w 25"/>
                  <a:gd name="T9" fmla="*/ 22 h 25"/>
                  <a:gd name="T10" fmla="*/ 6 w 25"/>
                  <a:gd name="T11" fmla="*/ 25 h 25"/>
                  <a:gd name="T12" fmla="*/ 18 w 25"/>
                  <a:gd name="T13" fmla="*/ 25 h 25"/>
                  <a:gd name="T14" fmla="*/ 23 w 25"/>
                  <a:gd name="T15" fmla="*/ 20 h 25"/>
                  <a:gd name="T16" fmla="*/ 25 w 25"/>
                  <a:gd name="T17" fmla="*/ 13 h 25"/>
                  <a:gd name="T18" fmla="*/ 25 w 25"/>
                  <a:gd name="T19" fmla="*/ 10 h 25"/>
                  <a:gd name="T20" fmla="*/ 25 w 25"/>
                  <a:gd name="T21" fmla="*/ 7 h 25"/>
                  <a:gd name="T22" fmla="*/ 20 w 25"/>
                  <a:gd name="T23" fmla="*/ 2 h 25"/>
                  <a:gd name="T24" fmla="*/ 13 w 25"/>
                  <a:gd name="T2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3" y="0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2" y="3"/>
                    </a:lnTo>
                    <a:lnTo>
                      <a:pt x="0" y="22"/>
                    </a:lnTo>
                    <a:lnTo>
                      <a:pt x="6" y="25"/>
                    </a:lnTo>
                    <a:lnTo>
                      <a:pt x="18" y="25"/>
                    </a:lnTo>
                    <a:lnTo>
                      <a:pt x="23" y="20"/>
                    </a:lnTo>
                    <a:lnTo>
                      <a:pt x="25" y="13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0" y="2"/>
                    </a:lnTo>
                    <a:lnTo>
                      <a:pt x="1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53">
                <a:extLst>
                  <a:ext uri="{FF2B5EF4-FFF2-40B4-BE49-F238E27FC236}">
                    <a16:creationId xmlns:a16="http://schemas.microsoft.com/office/drawing/2014/main" id="{50C5BAF0-76CC-4D99-8665-05D98ABCC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3241" y="4430977"/>
                <a:ext cx="6350" cy="12700"/>
              </a:xfrm>
              <a:custGeom>
                <a:avLst/>
                <a:gdLst>
                  <a:gd name="T0" fmla="*/ 14 w 14"/>
                  <a:gd name="T1" fmla="*/ 25 h 25"/>
                  <a:gd name="T2" fmla="*/ 6 w 14"/>
                  <a:gd name="T3" fmla="*/ 19 h 25"/>
                  <a:gd name="T4" fmla="*/ 0 w 14"/>
                  <a:gd name="T5" fmla="*/ 6 h 25"/>
                  <a:gd name="T6" fmla="*/ 0 w 14"/>
                  <a:gd name="T7" fmla="*/ 0 h 25"/>
                  <a:gd name="T8" fmla="*/ 6 w 14"/>
                  <a:gd name="T9" fmla="*/ 5 h 25"/>
                  <a:gd name="T10" fmla="*/ 7 w 14"/>
                  <a:gd name="T11" fmla="*/ 9 h 25"/>
                  <a:gd name="T12" fmla="*/ 7 w 14"/>
                  <a:gd name="T13" fmla="*/ 13 h 25"/>
                  <a:gd name="T14" fmla="*/ 10 w 14"/>
                  <a:gd name="T15" fmla="*/ 19 h 25"/>
                  <a:gd name="T16" fmla="*/ 14 w 14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14" y="25"/>
                    </a:moveTo>
                    <a:lnTo>
                      <a:pt x="6" y="1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7" y="9"/>
                    </a:lnTo>
                    <a:lnTo>
                      <a:pt x="7" y="13"/>
                    </a:lnTo>
                    <a:lnTo>
                      <a:pt x="10" y="19"/>
                    </a:lnTo>
                    <a:lnTo>
                      <a:pt x="14" y="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54">
                <a:extLst>
                  <a:ext uri="{FF2B5EF4-FFF2-40B4-BE49-F238E27FC236}">
                    <a16:creationId xmlns:a16="http://schemas.microsoft.com/office/drawing/2014/main" id="{5BACAC45-9B3D-428A-9129-0FA215A18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0727" y="4134643"/>
                <a:ext cx="1588" cy="7938"/>
              </a:xfrm>
              <a:custGeom>
                <a:avLst/>
                <a:gdLst>
                  <a:gd name="T0" fmla="*/ 3 w 3"/>
                  <a:gd name="T1" fmla="*/ 17 h 17"/>
                  <a:gd name="T2" fmla="*/ 1 w 3"/>
                  <a:gd name="T3" fmla="*/ 17 h 17"/>
                  <a:gd name="T4" fmla="*/ 0 w 3"/>
                  <a:gd name="T5" fmla="*/ 0 h 17"/>
                  <a:gd name="T6" fmla="*/ 1 w 3"/>
                  <a:gd name="T7" fmla="*/ 9 h 17"/>
                  <a:gd name="T8" fmla="*/ 3 w 3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7">
                    <a:moveTo>
                      <a:pt x="3" y="17"/>
                    </a:moveTo>
                    <a:lnTo>
                      <a:pt x="1" y="17"/>
                    </a:lnTo>
                    <a:lnTo>
                      <a:pt x="0" y="0"/>
                    </a:lnTo>
                    <a:lnTo>
                      <a:pt x="1" y="9"/>
                    </a:lnTo>
                    <a:lnTo>
                      <a:pt x="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Rectangle 87">
                <a:extLst>
                  <a:ext uri="{FF2B5EF4-FFF2-40B4-BE49-F238E27FC236}">
                    <a16:creationId xmlns:a16="http://schemas.microsoft.com/office/drawing/2014/main" id="{162350F2-A11B-4E04-B178-F1F393E89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490" y="3716602"/>
                <a:ext cx="30163" cy="223838"/>
              </a:xfrm>
              <a:prstGeom prst="rect">
                <a:avLst/>
              </a:pr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243">
                <a:extLst>
                  <a:ext uri="{FF2B5EF4-FFF2-40B4-BE49-F238E27FC236}">
                    <a16:creationId xmlns:a16="http://schemas.microsoft.com/office/drawing/2014/main" id="{E69CF998-D81B-4119-AAEF-21697EA98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135" y="4414308"/>
                <a:ext cx="46038" cy="41275"/>
              </a:xfrm>
              <a:custGeom>
                <a:avLst/>
                <a:gdLst>
                  <a:gd name="T0" fmla="*/ 52 w 87"/>
                  <a:gd name="T1" fmla="*/ 78 h 78"/>
                  <a:gd name="T2" fmla="*/ 48 w 87"/>
                  <a:gd name="T3" fmla="*/ 78 h 78"/>
                  <a:gd name="T4" fmla="*/ 42 w 87"/>
                  <a:gd name="T5" fmla="*/ 77 h 78"/>
                  <a:gd name="T6" fmla="*/ 23 w 87"/>
                  <a:gd name="T7" fmla="*/ 70 h 78"/>
                  <a:gd name="T8" fmla="*/ 11 w 87"/>
                  <a:gd name="T9" fmla="*/ 55 h 78"/>
                  <a:gd name="T10" fmla="*/ 6 w 87"/>
                  <a:gd name="T11" fmla="*/ 49 h 78"/>
                  <a:gd name="T12" fmla="*/ 0 w 87"/>
                  <a:gd name="T13" fmla="*/ 34 h 78"/>
                  <a:gd name="T14" fmla="*/ 2 w 87"/>
                  <a:gd name="T15" fmla="*/ 25 h 78"/>
                  <a:gd name="T16" fmla="*/ 5 w 87"/>
                  <a:gd name="T17" fmla="*/ 19 h 78"/>
                  <a:gd name="T18" fmla="*/ 8 w 87"/>
                  <a:gd name="T19" fmla="*/ 12 h 78"/>
                  <a:gd name="T20" fmla="*/ 11 w 87"/>
                  <a:gd name="T21" fmla="*/ 9 h 78"/>
                  <a:gd name="T22" fmla="*/ 15 w 87"/>
                  <a:gd name="T23" fmla="*/ 8 h 78"/>
                  <a:gd name="T24" fmla="*/ 19 w 87"/>
                  <a:gd name="T25" fmla="*/ 3 h 78"/>
                  <a:gd name="T26" fmla="*/ 23 w 87"/>
                  <a:gd name="T27" fmla="*/ 0 h 78"/>
                  <a:gd name="T28" fmla="*/ 26 w 87"/>
                  <a:gd name="T29" fmla="*/ 0 h 78"/>
                  <a:gd name="T30" fmla="*/ 28 w 87"/>
                  <a:gd name="T31" fmla="*/ 0 h 78"/>
                  <a:gd name="T32" fmla="*/ 31 w 87"/>
                  <a:gd name="T33" fmla="*/ 0 h 78"/>
                  <a:gd name="T34" fmla="*/ 34 w 87"/>
                  <a:gd name="T35" fmla="*/ 2 h 78"/>
                  <a:gd name="T36" fmla="*/ 35 w 87"/>
                  <a:gd name="T37" fmla="*/ 0 h 78"/>
                  <a:gd name="T38" fmla="*/ 38 w 87"/>
                  <a:gd name="T39" fmla="*/ 0 h 78"/>
                  <a:gd name="T40" fmla="*/ 42 w 87"/>
                  <a:gd name="T41" fmla="*/ 0 h 78"/>
                  <a:gd name="T42" fmla="*/ 47 w 87"/>
                  <a:gd name="T43" fmla="*/ 3 h 78"/>
                  <a:gd name="T44" fmla="*/ 52 w 87"/>
                  <a:gd name="T45" fmla="*/ 6 h 78"/>
                  <a:gd name="T46" fmla="*/ 58 w 87"/>
                  <a:gd name="T47" fmla="*/ 12 h 78"/>
                  <a:gd name="T48" fmla="*/ 65 w 87"/>
                  <a:gd name="T49" fmla="*/ 23 h 78"/>
                  <a:gd name="T50" fmla="*/ 75 w 87"/>
                  <a:gd name="T51" fmla="*/ 34 h 78"/>
                  <a:gd name="T52" fmla="*/ 85 w 87"/>
                  <a:gd name="T53" fmla="*/ 45 h 78"/>
                  <a:gd name="T54" fmla="*/ 87 w 87"/>
                  <a:gd name="T55" fmla="*/ 58 h 78"/>
                  <a:gd name="T56" fmla="*/ 87 w 87"/>
                  <a:gd name="T57" fmla="*/ 64 h 78"/>
                  <a:gd name="T58" fmla="*/ 78 w 87"/>
                  <a:gd name="T59" fmla="*/ 74 h 78"/>
                  <a:gd name="T60" fmla="*/ 72 w 87"/>
                  <a:gd name="T61" fmla="*/ 75 h 78"/>
                  <a:gd name="T62" fmla="*/ 62 w 87"/>
                  <a:gd name="T63" fmla="*/ 78 h 78"/>
                  <a:gd name="T64" fmla="*/ 52 w 87"/>
                  <a:gd name="T6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52" y="78"/>
                    </a:moveTo>
                    <a:lnTo>
                      <a:pt x="48" y="78"/>
                    </a:lnTo>
                    <a:lnTo>
                      <a:pt x="42" y="77"/>
                    </a:lnTo>
                    <a:lnTo>
                      <a:pt x="23" y="70"/>
                    </a:lnTo>
                    <a:lnTo>
                      <a:pt x="11" y="55"/>
                    </a:lnTo>
                    <a:lnTo>
                      <a:pt x="6" y="49"/>
                    </a:lnTo>
                    <a:lnTo>
                      <a:pt x="0" y="34"/>
                    </a:lnTo>
                    <a:lnTo>
                      <a:pt x="2" y="25"/>
                    </a:lnTo>
                    <a:lnTo>
                      <a:pt x="5" y="19"/>
                    </a:lnTo>
                    <a:lnTo>
                      <a:pt x="8" y="12"/>
                    </a:lnTo>
                    <a:lnTo>
                      <a:pt x="11" y="9"/>
                    </a:lnTo>
                    <a:lnTo>
                      <a:pt x="15" y="8"/>
                    </a:lnTo>
                    <a:lnTo>
                      <a:pt x="19" y="3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5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7" y="3"/>
                    </a:lnTo>
                    <a:lnTo>
                      <a:pt x="52" y="6"/>
                    </a:lnTo>
                    <a:lnTo>
                      <a:pt x="58" y="12"/>
                    </a:lnTo>
                    <a:lnTo>
                      <a:pt x="65" y="23"/>
                    </a:lnTo>
                    <a:lnTo>
                      <a:pt x="75" y="34"/>
                    </a:lnTo>
                    <a:lnTo>
                      <a:pt x="85" y="45"/>
                    </a:lnTo>
                    <a:lnTo>
                      <a:pt x="87" y="58"/>
                    </a:lnTo>
                    <a:lnTo>
                      <a:pt x="87" y="64"/>
                    </a:lnTo>
                    <a:lnTo>
                      <a:pt x="78" y="74"/>
                    </a:lnTo>
                    <a:lnTo>
                      <a:pt x="72" y="75"/>
                    </a:lnTo>
                    <a:lnTo>
                      <a:pt x="62" y="78"/>
                    </a:lnTo>
                    <a:lnTo>
                      <a:pt x="52" y="7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244">
                <a:extLst>
                  <a:ext uri="{FF2B5EF4-FFF2-40B4-BE49-F238E27FC236}">
                    <a16:creationId xmlns:a16="http://schemas.microsoft.com/office/drawing/2014/main" id="{8F5C7866-B2B8-43BE-864F-EA76481A4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7835" y="4423833"/>
                <a:ext cx="6350" cy="12700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6 h 25"/>
                  <a:gd name="T4" fmla="*/ 6 w 14"/>
                  <a:gd name="T5" fmla="*/ 19 h 25"/>
                  <a:gd name="T6" fmla="*/ 14 w 14"/>
                  <a:gd name="T7" fmla="*/ 25 h 25"/>
                  <a:gd name="T8" fmla="*/ 10 w 14"/>
                  <a:gd name="T9" fmla="*/ 19 h 25"/>
                  <a:gd name="T10" fmla="*/ 7 w 14"/>
                  <a:gd name="T11" fmla="*/ 13 h 25"/>
                  <a:gd name="T12" fmla="*/ 7 w 14"/>
                  <a:gd name="T13" fmla="*/ 9 h 25"/>
                  <a:gd name="T14" fmla="*/ 6 w 14"/>
                  <a:gd name="T15" fmla="*/ 5 h 25"/>
                  <a:gd name="T16" fmla="*/ 0 w 14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lnTo>
                      <a:pt x="0" y="6"/>
                    </a:lnTo>
                    <a:lnTo>
                      <a:pt x="6" y="19"/>
                    </a:lnTo>
                    <a:lnTo>
                      <a:pt x="14" y="25"/>
                    </a:lnTo>
                    <a:lnTo>
                      <a:pt x="10" y="19"/>
                    </a:lnTo>
                    <a:lnTo>
                      <a:pt x="7" y="13"/>
                    </a:lnTo>
                    <a:lnTo>
                      <a:pt x="7" y="9"/>
                    </a:lnTo>
                    <a:lnTo>
                      <a:pt x="6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245">
                <a:extLst>
                  <a:ext uri="{FF2B5EF4-FFF2-40B4-BE49-F238E27FC236}">
                    <a16:creationId xmlns:a16="http://schemas.microsoft.com/office/drawing/2014/main" id="{29C76895-CE9E-41BC-9509-50727BB9D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7560" y="4101571"/>
                <a:ext cx="12700" cy="12700"/>
              </a:xfrm>
              <a:custGeom>
                <a:avLst/>
                <a:gdLst>
                  <a:gd name="T0" fmla="*/ 18 w 25"/>
                  <a:gd name="T1" fmla="*/ 25 h 25"/>
                  <a:gd name="T2" fmla="*/ 6 w 25"/>
                  <a:gd name="T3" fmla="*/ 25 h 25"/>
                  <a:gd name="T4" fmla="*/ 0 w 25"/>
                  <a:gd name="T5" fmla="*/ 22 h 25"/>
                  <a:gd name="T6" fmla="*/ 2 w 25"/>
                  <a:gd name="T7" fmla="*/ 3 h 25"/>
                  <a:gd name="T8" fmla="*/ 7 w 25"/>
                  <a:gd name="T9" fmla="*/ 0 h 25"/>
                  <a:gd name="T10" fmla="*/ 10 w 25"/>
                  <a:gd name="T11" fmla="*/ 0 h 25"/>
                  <a:gd name="T12" fmla="*/ 13 w 25"/>
                  <a:gd name="T13" fmla="*/ 0 h 25"/>
                  <a:gd name="T14" fmla="*/ 20 w 25"/>
                  <a:gd name="T15" fmla="*/ 2 h 25"/>
                  <a:gd name="T16" fmla="*/ 25 w 25"/>
                  <a:gd name="T17" fmla="*/ 7 h 25"/>
                  <a:gd name="T18" fmla="*/ 25 w 25"/>
                  <a:gd name="T19" fmla="*/ 10 h 25"/>
                  <a:gd name="T20" fmla="*/ 25 w 25"/>
                  <a:gd name="T21" fmla="*/ 13 h 25"/>
                  <a:gd name="T22" fmla="*/ 23 w 25"/>
                  <a:gd name="T23" fmla="*/ 20 h 25"/>
                  <a:gd name="T24" fmla="*/ 18 w 25"/>
                  <a:gd name="T2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8" y="25"/>
                    </a:moveTo>
                    <a:lnTo>
                      <a:pt x="6" y="25"/>
                    </a:lnTo>
                    <a:lnTo>
                      <a:pt x="0" y="22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20" y="2"/>
                    </a:lnTo>
                    <a:lnTo>
                      <a:pt x="25" y="7"/>
                    </a:lnTo>
                    <a:lnTo>
                      <a:pt x="25" y="10"/>
                    </a:lnTo>
                    <a:lnTo>
                      <a:pt x="25" y="13"/>
                    </a:lnTo>
                    <a:lnTo>
                      <a:pt x="23" y="20"/>
                    </a:lnTo>
                    <a:lnTo>
                      <a:pt x="18" y="25"/>
                    </a:lnTo>
                    <a:close/>
                  </a:path>
                </a:pathLst>
              </a:custGeom>
              <a:solidFill>
                <a:srgbClr val="E27D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265">
                <a:extLst>
                  <a:ext uri="{FF2B5EF4-FFF2-40B4-BE49-F238E27FC236}">
                    <a16:creationId xmlns:a16="http://schemas.microsoft.com/office/drawing/2014/main" id="{7356C24D-284A-486C-9526-04B258863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170" y="4420658"/>
                <a:ext cx="2760665" cy="82550"/>
              </a:xfrm>
              <a:custGeom>
                <a:avLst/>
                <a:gdLst>
                  <a:gd name="T0" fmla="*/ 5217 w 5217"/>
                  <a:gd name="T1" fmla="*/ 78 h 154"/>
                  <a:gd name="T2" fmla="*/ 5216 w 5217"/>
                  <a:gd name="T3" fmla="*/ 81 h 154"/>
                  <a:gd name="T4" fmla="*/ 5188 w 5217"/>
                  <a:gd name="T5" fmla="*/ 89 h 154"/>
                  <a:gd name="T6" fmla="*/ 5105 w 5217"/>
                  <a:gd name="T7" fmla="*/ 101 h 154"/>
                  <a:gd name="T8" fmla="*/ 4785 w 5217"/>
                  <a:gd name="T9" fmla="*/ 121 h 154"/>
                  <a:gd name="T10" fmla="*/ 4077 w 5217"/>
                  <a:gd name="T11" fmla="*/ 141 h 154"/>
                  <a:gd name="T12" fmla="*/ 3141 w 5217"/>
                  <a:gd name="T13" fmla="*/ 153 h 154"/>
                  <a:gd name="T14" fmla="*/ 2609 w 5217"/>
                  <a:gd name="T15" fmla="*/ 154 h 154"/>
                  <a:gd name="T16" fmla="*/ 2076 w 5217"/>
                  <a:gd name="T17" fmla="*/ 153 h 154"/>
                  <a:gd name="T18" fmla="*/ 1140 w 5217"/>
                  <a:gd name="T19" fmla="*/ 141 h 154"/>
                  <a:gd name="T20" fmla="*/ 432 w 5217"/>
                  <a:gd name="T21" fmla="*/ 121 h 154"/>
                  <a:gd name="T22" fmla="*/ 114 w 5217"/>
                  <a:gd name="T23" fmla="*/ 101 h 154"/>
                  <a:gd name="T24" fmla="*/ 29 w 5217"/>
                  <a:gd name="T25" fmla="*/ 89 h 154"/>
                  <a:gd name="T26" fmla="*/ 1 w 5217"/>
                  <a:gd name="T27" fmla="*/ 81 h 154"/>
                  <a:gd name="T28" fmla="*/ 0 w 5217"/>
                  <a:gd name="T29" fmla="*/ 78 h 154"/>
                  <a:gd name="T30" fmla="*/ 1 w 5217"/>
                  <a:gd name="T31" fmla="*/ 73 h 154"/>
                  <a:gd name="T32" fmla="*/ 29 w 5217"/>
                  <a:gd name="T33" fmla="*/ 66 h 154"/>
                  <a:gd name="T34" fmla="*/ 114 w 5217"/>
                  <a:gd name="T35" fmla="*/ 55 h 154"/>
                  <a:gd name="T36" fmla="*/ 432 w 5217"/>
                  <a:gd name="T37" fmla="*/ 35 h 154"/>
                  <a:gd name="T38" fmla="*/ 1140 w 5217"/>
                  <a:gd name="T39" fmla="*/ 13 h 154"/>
                  <a:gd name="T40" fmla="*/ 2076 w 5217"/>
                  <a:gd name="T41" fmla="*/ 1 h 154"/>
                  <a:gd name="T42" fmla="*/ 2609 w 5217"/>
                  <a:gd name="T43" fmla="*/ 0 h 154"/>
                  <a:gd name="T44" fmla="*/ 3141 w 5217"/>
                  <a:gd name="T45" fmla="*/ 1 h 154"/>
                  <a:gd name="T46" fmla="*/ 4077 w 5217"/>
                  <a:gd name="T47" fmla="*/ 13 h 154"/>
                  <a:gd name="T48" fmla="*/ 4785 w 5217"/>
                  <a:gd name="T49" fmla="*/ 35 h 154"/>
                  <a:gd name="T50" fmla="*/ 5105 w 5217"/>
                  <a:gd name="T51" fmla="*/ 55 h 154"/>
                  <a:gd name="T52" fmla="*/ 5188 w 5217"/>
                  <a:gd name="T53" fmla="*/ 66 h 154"/>
                  <a:gd name="T54" fmla="*/ 5216 w 5217"/>
                  <a:gd name="T55" fmla="*/ 73 h 154"/>
                  <a:gd name="T56" fmla="*/ 5217 w 5217"/>
                  <a:gd name="T57" fmla="*/ 7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17" h="154">
                    <a:moveTo>
                      <a:pt x="5217" y="78"/>
                    </a:moveTo>
                    <a:lnTo>
                      <a:pt x="5216" y="81"/>
                    </a:lnTo>
                    <a:lnTo>
                      <a:pt x="5188" y="89"/>
                    </a:lnTo>
                    <a:lnTo>
                      <a:pt x="5105" y="101"/>
                    </a:lnTo>
                    <a:lnTo>
                      <a:pt x="4785" y="121"/>
                    </a:lnTo>
                    <a:lnTo>
                      <a:pt x="4077" y="141"/>
                    </a:lnTo>
                    <a:lnTo>
                      <a:pt x="3141" y="153"/>
                    </a:lnTo>
                    <a:lnTo>
                      <a:pt x="2609" y="154"/>
                    </a:lnTo>
                    <a:lnTo>
                      <a:pt x="2076" y="153"/>
                    </a:lnTo>
                    <a:lnTo>
                      <a:pt x="1140" y="141"/>
                    </a:lnTo>
                    <a:lnTo>
                      <a:pt x="432" y="121"/>
                    </a:lnTo>
                    <a:lnTo>
                      <a:pt x="114" y="101"/>
                    </a:lnTo>
                    <a:lnTo>
                      <a:pt x="29" y="89"/>
                    </a:lnTo>
                    <a:lnTo>
                      <a:pt x="1" y="81"/>
                    </a:lnTo>
                    <a:lnTo>
                      <a:pt x="0" y="78"/>
                    </a:lnTo>
                    <a:lnTo>
                      <a:pt x="1" y="73"/>
                    </a:lnTo>
                    <a:lnTo>
                      <a:pt x="29" y="66"/>
                    </a:lnTo>
                    <a:lnTo>
                      <a:pt x="114" y="55"/>
                    </a:lnTo>
                    <a:lnTo>
                      <a:pt x="432" y="35"/>
                    </a:lnTo>
                    <a:lnTo>
                      <a:pt x="1140" y="13"/>
                    </a:lnTo>
                    <a:lnTo>
                      <a:pt x="2076" y="1"/>
                    </a:lnTo>
                    <a:lnTo>
                      <a:pt x="2609" y="0"/>
                    </a:lnTo>
                    <a:lnTo>
                      <a:pt x="3141" y="1"/>
                    </a:lnTo>
                    <a:lnTo>
                      <a:pt x="4077" y="13"/>
                    </a:lnTo>
                    <a:lnTo>
                      <a:pt x="4785" y="35"/>
                    </a:lnTo>
                    <a:lnTo>
                      <a:pt x="5105" y="55"/>
                    </a:lnTo>
                    <a:lnTo>
                      <a:pt x="5188" y="66"/>
                    </a:lnTo>
                    <a:lnTo>
                      <a:pt x="5216" y="73"/>
                    </a:lnTo>
                    <a:lnTo>
                      <a:pt x="5217" y="78"/>
                    </a:lnTo>
                    <a:close/>
                  </a:path>
                </a:pathLst>
              </a:custGeom>
              <a:solidFill>
                <a:srgbClr val="F263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Rectangle 266">
                <a:extLst>
                  <a:ext uri="{FF2B5EF4-FFF2-40B4-BE49-F238E27FC236}">
                    <a16:creationId xmlns:a16="http://schemas.microsoft.com/office/drawing/2014/main" id="{946071CC-801B-4B41-9387-FD8A2E3B5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9758" y="3863446"/>
                <a:ext cx="2489202" cy="347663"/>
              </a:xfrm>
              <a:prstGeom prst="rect">
                <a:avLst/>
              </a:prstGeom>
              <a:solidFill>
                <a:srgbClr val="3423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267">
                <a:extLst>
                  <a:ext uri="{FF2B5EF4-FFF2-40B4-BE49-F238E27FC236}">
                    <a16:creationId xmlns:a16="http://schemas.microsoft.com/office/drawing/2014/main" id="{20D1A7C1-A7B7-4610-9D62-EE12BD114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883" y="2655358"/>
                <a:ext cx="2751140" cy="1592263"/>
              </a:xfrm>
              <a:custGeom>
                <a:avLst/>
                <a:gdLst>
                  <a:gd name="T0" fmla="*/ 16 w 5198"/>
                  <a:gd name="T1" fmla="*/ 2690 h 3011"/>
                  <a:gd name="T2" fmla="*/ 6 w 5198"/>
                  <a:gd name="T3" fmla="*/ 2465 h 3011"/>
                  <a:gd name="T4" fmla="*/ 253 w 5198"/>
                  <a:gd name="T5" fmla="*/ 1591 h 3011"/>
                  <a:gd name="T6" fmla="*/ 338 w 5198"/>
                  <a:gd name="T7" fmla="*/ 1393 h 3011"/>
                  <a:gd name="T8" fmla="*/ 472 w 5198"/>
                  <a:gd name="T9" fmla="*/ 1309 h 3011"/>
                  <a:gd name="T10" fmla="*/ 651 w 5198"/>
                  <a:gd name="T11" fmla="*/ 1201 h 3011"/>
                  <a:gd name="T12" fmla="*/ 719 w 5198"/>
                  <a:gd name="T13" fmla="*/ 1094 h 3011"/>
                  <a:gd name="T14" fmla="*/ 971 w 5198"/>
                  <a:gd name="T15" fmla="*/ 426 h 3011"/>
                  <a:gd name="T16" fmla="*/ 933 w 5198"/>
                  <a:gd name="T17" fmla="*/ 289 h 3011"/>
                  <a:gd name="T18" fmla="*/ 844 w 5198"/>
                  <a:gd name="T19" fmla="*/ 225 h 3011"/>
                  <a:gd name="T20" fmla="*/ 839 w 5198"/>
                  <a:gd name="T21" fmla="*/ 187 h 3011"/>
                  <a:gd name="T22" fmla="*/ 999 w 5198"/>
                  <a:gd name="T23" fmla="*/ 130 h 3011"/>
                  <a:gd name="T24" fmla="*/ 1155 w 5198"/>
                  <a:gd name="T25" fmla="*/ 99 h 3011"/>
                  <a:gd name="T26" fmla="*/ 1369 w 5198"/>
                  <a:gd name="T27" fmla="*/ 12 h 3011"/>
                  <a:gd name="T28" fmla="*/ 2055 w 5198"/>
                  <a:gd name="T29" fmla="*/ 0 h 3011"/>
                  <a:gd name="T30" fmla="*/ 3423 w 5198"/>
                  <a:gd name="T31" fmla="*/ 13 h 3011"/>
                  <a:gd name="T32" fmla="*/ 3627 w 5198"/>
                  <a:gd name="T33" fmla="*/ 125 h 3011"/>
                  <a:gd name="T34" fmla="*/ 3466 w 5198"/>
                  <a:gd name="T35" fmla="*/ 217 h 3011"/>
                  <a:gd name="T36" fmla="*/ 3416 w 5198"/>
                  <a:gd name="T37" fmla="*/ 330 h 3011"/>
                  <a:gd name="T38" fmla="*/ 3678 w 5198"/>
                  <a:gd name="T39" fmla="*/ 1207 h 3011"/>
                  <a:gd name="T40" fmla="*/ 3786 w 5198"/>
                  <a:gd name="T41" fmla="*/ 1283 h 3011"/>
                  <a:gd name="T42" fmla="*/ 3993 w 5198"/>
                  <a:gd name="T43" fmla="*/ 1312 h 3011"/>
                  <a:gd name="T44" fmla="*/ 5122 w 5198"/>
                  <a:gd name="T45" fmla="*/ 1814 h 3011"/>
                  <a:gd name="T46" fmla="*/ 5198 w 5198"/>
                  <a:gd name="T47" fmla="*/ 1940 h 3011"/>
                  <a:gd name="T48" fmla="*/ 5198 w 5198"/>
                  <a:gd name="T49" fmla="*/ 2799 h 3011"/>
                  <a:gd name="T50" fmla="*/ 5151 w 5198"/>
                  <a:gd name="T51" fmla="*/ 2907 h 3011"/>
                  <a:gd name="T52" fmla="*/ 4939 w 5198"/>
                  <a:gd name="T53" fmla="*/ 3002 h 3011"/>
                  <a:gd name="T54" fmla="*/ 4853 w 5198"/>
                  <a:gd name="T55" fmla="*/ 2867 h 3011"/>
                  <a:gd name="T56" fmla="*/ 4715 w 5198"/>
                  <a:gd name="T57" fmla="*/ 2557 h 3011"/>
                  <a:gd name="T58" fmla="*/ 4560 w 5198"/>
                  <a:gd name="T59" fmla="*/ 2428 h 3011"/>
                  <a:gd name="T60" fmla="*/ 4375 w 5198"/>
                  <a:gd name="T61" fmla="*/ 2388 h 3011"/>
                  <a:gd name="T62" fmla="*/ 4140 w 5198"/>
                  <a:gd name="T63" fmla="*/ 2428 h 3011"/>
                  <a:gd name="T64" fmla="*/ 3950 w 5198"/>
                  <a:gd name="T65" fmla="*/ 2557 h 3011"/>
                  <a:gd name="T66" fmla="*/ 3829 w 5198"/>
                  <a:gd name="T67" fmla="*/ 2758 h 3011"/>
                  <a:gd name="T68" fmla="*/ 3776 w 5198"/>
                  <a:gd name="T69" fmla="*/ 3011 h 3011"/>
                  <a:gd name="T70" fmla="*/ 1459 w 5198"/>
                  <a:gd name="T71" fmla="*/ 2867 h 3011"/>
                  <a:gd name="T72" fmla="*/ 1359 w 5198"/>
                  <a:gd name="T73" fmla="*/ 2612 h 3011"/>
                  <a:gd name="T74" fmla="*/ 1217 w 5198"/>
                  <a:gd name="T75" fmla="*/ 2462 h 3011"/>
                  <a:gd name="T76" fmla="*/ 991 w 5198"/>
                  <a:gd name="T77" fmla="*/ 2388 h 3011"/>
                  <a:gd name="T78" fmla="*/ 808 w 5198"/>
                  <a:gd name="T79" fmla="*/ 2401 h 3011"/>
                  <a:gd name="T80" fmla="*/ 605 w 5198"/>
                  <a:gd name="T81" fmla="*/ 2507 h 3011"/>
                  <a:gd name="T82" fmla="*/ 433 w 5198"/>
                  <a:gd name="T83" fmla="*/ 2758 h 3011"/>
                  <a:gd name="T84" fmla="*/ 367 w 5198"/>
                  <a:gd name="T85" fmla="*/ 3011 h 3011"/>
                  <a:gd name="T86" fmla="*/ 266 w 5198"/>
                  <a:gd name="T87" fmla="*/ 2992 h 3011"/>
                  <a:gd name="T88" fmla="*/ 99 w 5198"/>
                  <a:gd name="T89" fmla="*/ 2873 h 3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98" h="3011">
                    <a:moveTo>
                      <a:pt x="65" y="2837"/>
                    </a:moveTo>
                    <a:lnTo>
                      <a:pt x="55" y="2818"/>
                    </a:lnTo>
                    <a:lnTo>
                      <a:pt x="16" y="2690"/>
                    </a:lnTo>
                    <a:lnTo>
                      <a:pt x="0" y="2572"/>
                    </a:lnTo>
                    <a:lnTo>
                      <a:pt x="1" y="2504"/>
                    </a:lnTo>
                    <a:lnTo>
                      <a:pt x="6" y="2465"/>
                    </a:lnTo>
                    <a:lnTo>
                      <a:pt x="32" y="2344"/>
                    </a:lnTo>
                    <a:lnTo>
                      <a:pt x="95" y="2104"/>
                    </a:lnTo>
                    <a:lnTo>
                      <a:pt x="253" y="1591"/>
                    </a:lnTo>
                    <a:lnTo>
                      <a:pt x="288" y="1486"/>
                    </a:lnTo>
                    <a:lnTo>
                      <a:pt x="289" y="1472"/>
                    </a:lnTo>
                    <a:lnTo>
                      <a:pt x="338" y="1393"/>
                    </a:lnTo>
                    <a:lnTo>
                      <a:pt x="393" y="1348"/>
                    </a:lnTo>
                    <a:lnTo>
                      <a:pt x="442" y="1321"/>
                    </a:lnTo>
                    <a:lnTo>
                      <a:pt x="472" y="1309"/>
                    </a:lnTo>
                    <a:lnTo>
                      <a:pt x="492" y="1300"/>
                    </a:lnTo>
                    <a:lnTo>
                      <a:pt x="598" y="1244"/>
                    </a:lnTo>
                    <a:lnTo>
                      <a:pt x="651" y="1201"/>
                    </a:lnTo>
                    <a:lnTo>
                      <a:pt x="681" y="1166"/>
                    </a:lnTo>
                    <a:lnTo>
                      <a:pt x="691" y="1148"/>
                    </a:lnTo>
                    <a:lnTo>
                      <a:pt x="719" y="1094"/>
                    </a:lnTo>
                    <a:lnTo>
                      <a:pt x="805" y="877"/>
                    </a:lnTo>
                    <a:lnTo>
                      <a:pt x="943" y="504"/>
                    </a:lnTo>
                    <a:lnTo>
                      <a:pt x="971" y="426"/>
                    </a:lnTo>
                    <a:lnTo>
                      <a:pt x="972" y="406"/>
                    </a:lnTo>
                    <a:lnTo>
                      <a:pt x="952" y="323"/>
                    </a:lnTo>
                    <a:lnTo>
                      <a:pt x="933" y="289"/>
                    </a:lnTo>
                    <a:lnTo>
                      <a:pt x="906" y="258"/>
                    </a:lnTo>
                    <a:lnTo>
                      <a:pt x="868" y="233"/>
                    </a:lnTo>
                    <a:lnTo>
                      <a:pt x="844" y="225"/>
                    </a:lnTo>
                    <a:lnTo>
                      <a:pt x="841" y="222"/>
                    </a:lnTo>
                    <a:lnTo>
                      <a:pt x="834" y="202"/>
                    </a:lnTo>
                    <a:lnTo>
                      <a:pt x="839" y="187"/>
                    </a:lnTo>
                    <a:lnTo>
                      <a:pt x="848" y="180"/>
                    </a:lnTo>
                    <a:lnTo>
                      <a:pt x="884" y="164"/>
                    </a:lnTo>
                    <a:lnTo>
                      <a:pt x="999" y="130"/>
                    </a:lnTo>
                    <a:lnTo>
                      <a:pt x="1091" y="112"/>
                    </a:lnTo>
                    <a:lnTo>
                      <a:pt x="1139" y="108"/>
                    </a:lnTo>
                    <a:lnTo>
                      <a:pt x="1155" y="99"/>
                    </a:lnTo>
                    <a:lnTo>
                      <a:pt x="1248" y="52"/>
                    </a:lnTo>
                    <a:lnTo>
                      <a:pt x="1329" y="22"/>
                    </a:lnTo>
                    <a:lnTo>
                      <a:pt x="1369" y="12"/>
                    </a:lnTo>
                    <a:lnTo>
                      <a:pt x="1404" y="7"/>
                    </a:lnTo>
                    <a:lnTo>
                      <a:pt x="1594" y="1"/>
                    </a:lnTo>
                    <a:lnTo>
                      <a:pt x="2055" y="0"/>
                    </a:lnTo>
                    <a:lnTo>
                      <a:pt x="3162" y="9"/>
                    </a:lnTo>
                    <a:lnTo>
                      <a:pt x="3403" y="12"/>
                    </a:lnTo>
                    <a:lnTo>
                      <a:pt x="3423" y="13"/>
                    </a:lnTo>
                    <a:lnTo>
                      <a:pt x="3532" y="50"/>
                    </a:lnTo>
                    <a:lnTo>
                      <a:pt x="3593" y="91"/>
                    </a:lnTo>
                    <a:lnTo>
                      <a:pt x="3627" y="125"/>
                    </a:lnTo>
                    <a:lnTo>
                      <a:pt x="3643" y="147"/>
                    </a:lnTo>
                    <a:lnTo>
                      <a:pt x="3478" y="215"/>
                    </a:lnTo>
                    <a:lnTo>
                      <a:pt x="3466" y="217"/>
                    </a:lnTo>
                    <a:lnTo>
                      <a:pt x="3424" y="255"/>
                    </a:lnTo>
                    <a:lnTo>
                      <a:pt x="3414" y="295"/>
                    </a:lnTo>
                    <a:lnTo>
                      <a:pt x="3416" y="330"/>
                    </a:lnTo>
                    <a:lnTo>
                      <a:pt x="3421" y="351"/>
                    </a:lnTo>
                    <a:lnTo>
                      <a:pt x="3565" y="838"/>
                    </a:lnTo>
                    <a:lnTo>
                      <a:pt x="3678" y="1207"/>
                    </a:lnTo>
                    <a:lnTo>
                      <a:pt x="3681" y="1211"/>
                    </a:lnTo>
                    <a:lnTo>
                      <a:pt x="3722" y="1249"/>
                    </a:lnTo>
                    <a:lnTo>
                      <a:pt x="3786" y="1283"/>
                    </a:lnTo>
                    <a:lnTo>
                      <a:pt x="3842" y="1302"/>
                    </a:lnTo>
                    <a:lnTo>
                      <a:pt x="3911" y="1312"/>
                    </a:lnTo>
                    <a:lnTo>
                      <a:pt x="3993" y="1312"/>
                    </a:lnTo>
                    <a:lnTo>
                      <a:pt x="4041" y="1305"/>
                    </a:lnTo>
                    <a:lnTo>
                      <a:pt x="5111" y="1810"/>
                    </a:lnTo>
                    <a:lnTo>
                      <a:pt x="5122" y="1814"/>
                    </a:lnTo>
                    <a:lnTo>
                      <a:pt x="5171" y="1862"/>
                    </a:lnTo>
                    <a:lnTo>
                      <a:pt x="5191" y="1904"/>
                    </a:lnTo>
                    <a:lnTo>
                      <a:pt x="5198" y="1940"/>
                    </a:lnTo>
                    <a:lnTo>
                      <a:pt x="5198" y="1961"/>
                    </a:lnTo>
                    <a:lnTo>
                      <a:pt x="5198" y="2794"/>
                    </a:lnTo>
                    <a:lnTo>
                      <a:pt x="5198" y="2799"/>
                    </a:lnTo>
                    <a:lnTo>
                      <a:pt x="5193" y="2837"/>
                    </a:lnTo>
                    <a:lnTo>
                      <a:pt x="5178" y="2870"/>
                    </a:lnTo>
                    <a:lnTo>
                      <a:pt x="5151" y="2907"/>
                    </a:lnTo>
                    <a:lnTo>
                      <a:pt x="5105" y="2943"/>
                    </a:lnTo>
                    <a:lnTo>
                      <a:pt x="5036" y="2977"/>
                    </a:lnTo>
                    <a:lnTo>
                      <a:pt x="4939" y="3002"/>
                    </a:lnTo>
                    <a:lnTo>
                      <a:pt x="4877" y="3011"/>
                    </a:lnTo>
                    <a:lnTo>
                      <a:pt x="4876" y="2991"/>
                    </a:lnTo>
                    <a:lnTo>
                      <a:pt x="4853" y="2867"/>
                    </a:lnTo>
                    <a:lnTo>
                      <a:pt x="4821" y="2758"/>
                    </a:lnTo>
                    <a:lnTo>
                      <a:pt x="4769" y="2641"/>
                    </a:lnTo>
                    <a:lnTo>
                      <a:pt x="4715" y="2557"/>
                    </a:lnTo>
                    <a:lnTo>
                      <a:pt x="4670" y="2507"/>
                    </a:lnTo>
                    <a:lnTo>
                      <a:pt x="4619" y="2464"/>
                    </a:lnTo>
                    <a:lnTo>
                      <a:pt x="4560" y="2428"/>
                    </a:lnTo>
                    <a:lnTo>
                      <a:pt x="4493" y="2402"/>
                    </a:lnTo>
                    <a:lnTo>
                      <a:pt x="4416" y="2389"/>
                    </a:lnTo>
                    <a:lnTo>
                      <a:pt x="4375" y="2388"/>
                    </a:lnTo>
                    <a:lnTo>
                      <a:pt x="4321" y="2389"/>
                    </a:lnTo>
                    <a:lnTo>
                      <a:pt x="4225" y="2402"/>
                    </a:lnTo>
                    <a:lnTo>
                      <a:pt x="4140" y="2428"/>
                    </a:lnTo>
                    <a:lnTo>
                      <a:pt x="4067" y="2464"/>
                    </a:lnTo>
                    <a:lnTo>
                      <a:pt x="4003" y="2507"/>
                    </a:lnTo>
                    <a:lnTo>
                      <a:pt x="3950" y="2557"/>
                    </a:lnTo>
                    <a:lnTo>
                      <a:pt x="3907" y="2612"/>
                    </a:lnTo>
                    <a:lnTo>
                      <a:pt x="3871" y="2670"/>
                    </a:lnTo>
                    <a:lnTo>
                      <a:pt x="3829" y="2758"/>
                    </a:lnTo>
                    <a:lnTo>
                      <a:pt x="3796" y="2867"/>
                    </a:lnTo>
                    <a:lnTo>
                      <a:pt x="3776" y="2991"/>
                    </a:lnTo>
                    <a:lnTo>
                      <a:pt x="3776" y="3011"/>
                    </a:lnTo>
                    <a:lnTo>
                      <a:pt x="1476" y="3011"/>
                    </a:lnTo>
                    <a:lnTo>
                      <a:pt x="1476" y="2991"/>
                    </a:lnTo>
                    <a:lnTo>
                      <a:pt x="1459" y="2867"/>
                    </a:lnTo>
                    <a:lnTo>
                      <a:pt x="1428" y="2758"/>
                    </a:lnTo>
                    <a:lnTo>
                      <a:pt x="1391" y="2670"/>
                    </a:lnTo>
                    <a:lnTo>
                      <a:pt x="1359" y="2612"/>
                    </a:lnTo>
                    <a:lnTo>
                      <a:pt x="1320" y="2556"/>
                    </a:lnTo>
                    <a:lnTo>
                      <a:pt x="1273" y="2507"/>
                    </a:lnTo>
                    <a:lnTo>
                      <a:pt x="1217" y="2462"/>
                    </a:lnTo>
                    <a:lnTo>
                      <a:pt x="1152" y="2426"/>
                    </a:lnTo>
                    <a:lnTo>
                      <a:pt x="1077" y="2401"/>
                    </a:lnTo>
                    <a:lnTo>
                      <a:pt x="991" y="2388"/>
                    </a:lnTo>
                    <a:lnTo>
                      <a:pt x="943" y="2386"/>
                    </a:lnTo>
                    <a:lnTo>
                      <a:pt x="896" y="2388"/>
                    </a:lnTo>
                    <a:lnTo>
                      <a:pt x="808" y="2401"/>
                    </a:lnTo>
                    <a:lnTo>
                      <a:pt x="731" y="2426"/>
                    </a:lnTo>
                    <a:lnTo>
                      <a:pt x="664" y="2462"/>
                    </a:lnTo>
                    <a:lnTo>
                      <a:pt x="605" y="2507"/>
                    </a:lnTo>
                    <a:lnTo>
                      <a:pt x="554" y="2556"/>
                    </a:lnTo>
                    <a:lnTo>
                      <a:pt x="492" y="2640"/>
                    </a:lnTo>
                    <a:lnTo>
                      <a:pt x="433" y="2758"/>
                    </a:lnTo>
                    <a:lnTo>
                      <a:pt x="396" y="2867"/>
                    </a:lnTo>
                    <a:lnTo>
                      <a:pt x="369" y="2991"/>
                    </a:lnTo>
                    <a:lnTo>
                      <a:pt x="367" y="3011"/>
                    </a:lnTo>
                    <a:lnTo>
                      <a:pt x="364" y="3011"/>
                    </a:lnTo>
                    <a:lnTo>
                      <a:pt x="323" y="3011"/>
                    </a:lnTo>
                    <a:lnTo>
                      <a:pt x="266" y="2992"/>
                    </a:lnTo>
                    <a:lnTo>
                      <a:pt x="219" y="2968"/>
                    </a:lnTo>
                    <a:lnTo>
                      <a:pt x="163" y="2929"/>
                    </a:lnTo>
                    <a:lnTo>
                      <a:pt x="99" y="2873"/>
                    </a:lnTo>
                    <a:lnTo>
                      <a:pt x="65" y="2837"/>
                    </a:lnTo>
                    <a:close/>
                  </a:path>
                </a:pathLst>
              </a:custGeom>
              <a:solidFill>
                <a:srgbClr val="FAB7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268">
                <a:extLst>
                  <a:ext uri="{FF2B5EF4-FFF2-40B4-BE49-F238E27FC236}">
                    <a16:creationId xmlns:a16="http://schemas.microsoft.com/office/drawing/2014/main" id="{075B8DD3-70F1-4339-B285-88054614C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796" y="3422121"/>
                <a:ext cx="2101852" cy="98425"/>
              </a:xfrm>
              <a:custGeom>
                <a:avLst/>
                <a:gdLst>
                  <a:gd name="T0" fmla="*/ 3974 w 3974"/>
                  <a:gd name="T1" fmla="*/ 187 h 187"/>
                  <a:gd name="T2" fmla="*/ 0 w 3974"/>
                  <a:gd name="T3" fmla="*/ 187 h 187"/>
                  <a:gd name="T4" fmla="*/ 53 w 3974"/>
                  <a:gd name="T5" fmla="*/ 0 h 187"/>
                  <a:gd name="T6" fmla="*/ 3568 w 3974"/>
                  <a:gd name="T7" fmla="*/ 0 h 187"/>
                  <a:gd name="T8" fmla="*/ 3974 w 3974"/>
                  <a:gd name="T9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74" h="187">
                    <a:moveTo>
                      <a:pt x="3974" y="187"/>
                    </a:moveTo>
                    <a:lnTo>
                      <a:pt x="0" y="187"/>
                    </a:lnTo>
                    <a:lnTo>
                      <a:pt x="53" y="0"/>
                    </a:lnTo>
                    <a:lnTo>
                      <a:pt x="3568" y="0"/>
                    </a:lnTo>
                    <a:lnTo>
                      <a:pt x="3974" y="187"/>
                    </a:lnTo>
                    <a:close/>
                  </a:path>
                </a:pathLst>
              </a:custGeom>
              <a:solidFill>
                <a:srgbClr val="F9F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269">
                <a:extLst>
                  <a:ext uri="{FF2B5EF4-FFF2-40B4-BE49-F238E27FC236}">
                    <a16:creationId xmlns:a16="http://schemas.microsoft.com/office/drawing/2014/main" id="{791BA90A-FB9A-42BB-A833-CA857DCA3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958" y="2776008"/>
                <a:ext cx="295275" cy="585788"/>
              </a:xfrm>
              <a:custGeom>
                <a:avLst/>
                <a:gdLst>
                  <a:gd name="T0" fmla="*/ 448 w 560"/>
                  <a:gd name="T1" fmla="*/ 0 h 1106"/>
                  <a:gd name="T2" fmla="*/ 0 w 560"/>
                  <a:gd name="T3" fmla="*/ 1106 h 1106"/>
                  <a:gd name="T4" fmla="*/ 27 w 560"/>
                  <a:gd name="T5" fmla="*/ 1096 h 1106"/>
                  <a:gd name="T6" fmla="*/ 167 w 560"/>
                  <a:gd name="T7" fmla="*/ 1029 h 1106"/>
                  <a:gd name="T8" fmla="*/ 230 w 560"/>
                  <a:gd name="T9" fmla="*/ 983 h 1106"/>
                  <a:gd name="T10" fmla="*/ 262 w 560"/>
                  <a:gd name="T11" fmla="*/ 949 h 1106"/>
                  <a:gd name="T12" fmla="*/ 272 w 560"/>
                  <a:gd name="T13" fmla="*/ 931 h 1106"/>
                  <a:gd name="T14" fmla="*/ 438 w 560"/>
                  <a:gd name="T15" fmla="*/ 516 h 1106"/>
                  <a:gd name="T16" fmla="*/ 559 w 560"/>
                  <a:gd name="T17" fmla="*/ 196 h 1106"/>
                  <a:gd name="T18" fmla="*/ 560 w 560"/>
                  <a:gd name="T19" fmla="*/ 176 h 1106"/>
                  <a:gd name="T20" fmla="*/ 543 w 560"/>
                  <a:gd name="T21" fmla="*/ 94 h 1106"/>
                  <a:gd name="T22" fmla="*/ 527 w 560"/>
                  <a:gd name="T23" fmla="*/ 61 h 1106"/>
                  <a:gd name="T24" fmla="*/ 504 w 560"/>
                  <a:gd name="T25" fmla="*/ 31 h 1106"/>
                  <a:gd name="T26" fmla="*/ 469 w 560"/>
                  <a:gd name="T27" fmla="*/ 8 h 1106"/>
                  <a:gd name="T28" fmla="*/ 448 w 560"/>
                  <a:gd name="T29" fmla="*/ 0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60" h="1106">
                    <a:moveTo>
                      <a:pt x="448" y="0"/>
                    </a:moveTo>
                    <a:lnTo>
                      <a:pt x="0" y="1106"/>
                    </a:lnTo>
                    <a:lnTo>
                      <a:pt x="27" y="1096"/>
                    </a:lnTo>
                    <a:lnTo>
                      <a:pt x="167" y="1029"/>
                    </a:lnTo>
                    <a:lnTo>
                      <a:pt x="230" y="983"/>
                    </a:lnTo>
                    <a:lnTo>
                      <a:pt x="262" y="949"/>
                    </a:lnTo>
                    <a:lnTo>
                      <a:pt x="272" y="931"/>
                    </a:lnTo>
                    <a:lnTo>
                      <a:pt x="438" y="516"/>
                    </a:lnTo>
                    <a:lnTo>
                      <a:pt x="559" y="196"/>
                    </a:lnTo>
                    <a:lnTo>
                      <a:pt x="560" y="176"/>
                    </a:lnTo>
                    <a:lnTo>
                      <a:pt x="543" y="94"/>
                    </a:lnTo>
                    <a:lnTo>
                      <a:pt x="527" y="61"/>
                    </a:lnTo>
                    <a:lnTo>
                      <a:pt x="504" y="31"/>
                    </a:lnTo>
                    <a:lnTo>
                      <a:pt x="469" y="8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270">
                <a:extLst>
                  <a:ext uri="{FF2B5EF4-FFF2-40B4-BE49-F238E27FC236}">
                    <a16:creationId xmlns:a16="http://schemas.microsoft.com/office/drawing/2014/main" id="{CA392ED7-C12A-4308-8197-F4AE79F15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946" y="2791883"/>
                <a:ext cx="528638" cy="530225"/>
              </a:xfrm>
              <a:custGeom>
                <a:avLst/>
                <a:gdLst>
                  <a:gd name="T0" fmla="*/ 130 w 1001"/>
                  <a:gd name="T1" fmla="*/ 1001 h 1001"/>
                  <a:gd name="T2" fmla="*/ 915 w 1001"/>
                  <a:gd name="T3" fmla="*/ 1001 h 1001"/>
                  <a:gd name="T4" fmla="*/ 925 w 1001"/>
                  <a:gd name="T5" fmla="*/ 1000 h 1001"/>
                  <a:gd name="T6" fmla="*/ 974 w 1001"/>
                  <a:gd name="T7" fmla="*/ 975 h 1001"/>
                  <a:gd name="T8" fmla="*/ 992 w 1001"/>
                  <a:gd name="T9" fmla="*/ 946 h 1001"/>
                  <a:gd name="T10" fmla="*/ 1000 w 1001"/>
                  <a:gd name="T11" fmla="*/ 919 h 1001"/>
                  <a:gd name="T12" fmla="*/ 1001 w 1001"/>
                  <a:gd name="T13" fmla="*/ 903 h 1001"/>
                  <a:gd name="T14" fmla="*/ 981 w 1001"/>
                  <a:gd name="T15" fmla="*/ 435 h 1001"/>
                  <a:gd name="T16" fmla="*/ 959 w 1001"/>
                  <a:gd name="T17" fmla="*/ 59 h 1001"/>
                  <a:gd name="T18" fmla="*/ 959 w 1001"/>
                  <a:gd name="T19" fmla="*/ 52 h 1001"/>
                  <a:gd name="T20" fmla="*/ 942 w 1001"/>
                  <a:gd name="T21" fmla="*/ 18 h 1001"/>
                  <a:gd name="T22" fmla="*/ 915 w 1001"/>
                  <a:gd name="T23" fmla="*/ 2 h 1001"/>
                  <a:gd name="T24" fmla="*/ 892 w 1001"/>
                  <a:gd name="T25" fmla="*/ 0 h 1001"/>
                  <a:gd name="T26" fmla="*/ 448 w 1001"/>
                  <a:gd name="T27" fmla="*/ 0 h 1001"/>
                  <a:gd name="T28" fmla="*/ 444 w 1001"/>
                  <a:gd name="T29" fmla="*/ 0 h 1001"/>
                  <a:gd name="T30" fmla="*/ 399 w 1001"/>
                  <a:gd name="T31" fmla="*/ 10 h 1001"/>
                  <a:gd name="T32" fmla="*/ 349 w 1001"/>
                  <a:gd name="T33" fmla="*/ 38 h 1001"/>
                  <a:gd name="T34" fmla="*/ 311 w 1001"/>
                  <a:gd name="T35" fmla="*/ 69 h 1001"/>
                  <a:gd name="T36" fmla="*/ 275 w 1001"/>
                  <a:gd name="T37" fmla="*/ 114 h 1001"/>
                  <a:gd name="T38" fmla="*/ 241 w 1001"/>
                  <a:gd name="T39" fmla="*/ 176 h 1001"/>
                  <a:gd name="T40" fmla="*/ 225 w 1001"/>
                  <a:gd name="T41" fmla="*/ 215 h 1001"/>
                  <a:gd name="T42" fmla="*/ 76 w 1001"/>
                  <a:gd name="T43" fmla="*/ 654 h 1001"/>
                  <a:gd name="T44" fmla="*/ 6 w 1001"/>
                  <a:gd name="T45" fmla="*/ 882 h 1001"/>
                  <a:gd name="T46" fmla="*/ 4 w 1001"/>
                  <a:gd name="T47" fmla="*/ 886 h 1001"/>
                  <a:gd name="T48" fmla="*/ 0 w 1001"/>
                  <a:gd name="T49" fmla="*/ 919 h 1001"/>
                  <a:gd name="T50" fmla="*/ 10 w 1001"/>
                  <a:gd name="T51" fmla="*/ 952 h 1001"/>
                  <a:gd name="T52" fmla="*/ 26 w 1001"/>
                  <a:gd name="T53" fmla="*/ 974 h 1001"/>
                  <a:gd name="T54" fmla="*/ 55 w 1001"/>
                  <a:gd name="T55" fmla="*/ 990 h 1001"/>
                  <a:gd name="T56" fmla="*/ 100 w 1001"/>
                  <a:gd name="T57" fmla="*/ 1000 h 1001"/>
                  <a:gd name="T58" fmla="*/ 130 w 1001"/>
                  <a:gd name="T59" fmla="*/ 1001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01" h="1001">
                    <a:moveTo>
                      <a:pt x="130" y="1001"/>
                    </a:moveTo>
                    <a:lnTo>
                      <a:pt x="915" y="1001"/>
                    </a:lnTo>
                    <a:lnTo>
                      <a:pt x="925" y="1000"/>
                    </a:lnTo>
                    <a:lnTo>
                      <a:pt x="974" y="975"/>
                    </a:lnTo>
                    <a:lnTo>
                      <a:pt x="992" y="946"/>
                    </a:lnTo>
                    <a:lnTo>
                      <a:pt x="1000" y="919"/>
                    </a:lnTo>
                    <a:lnTo>
                      <a:pt x="1001" y="903"/>
                    </a:lnTo>
                    <a:lnTo>
                      <a:pt x="981" y="435"/>
                    </a:lnTo>
                    <a:lnTo>
                      <a:pt x="959" y="59"/>
                    </a:lnTo>
                    <a:lnTo>
                      <a:pt x="959" y="52"/>
                    </a:lnTo>
                    <a:lnTo>
                      <a:pt x="942" y="18"/>
                    </a:lnTo>
                    <a:lnTo>
                      <a:pt x="915" y="2"/>
                    </a:lnTo>
                    <a:lnTo>
                      <a:pt x="892" y="0"/>
                    </a:lnTo>
                    <a:lnTo>
                      <a:pt x="448" y="0"/>
                    </a:lnTo>
                    <a:lnTo>
                      <a:pt x="444" y="0"/>
                    </a:lnTo>
                    <a:lnTo>
                      <a:pt x="399" y="10"/>
                    </a:lnTo>
                    <a:lnTo>
                      <a:pt x="349" y="38"/>
                    </a:lnTo>
                    <a:lnTo>
                      <a:pt x="311" y="69"/>
                    </a:lnTo>
                    <a:lnTo>
                      <a:pt x="275" y="114"/>
                    </a:lnTo>
                    <a:lnTo>
                      <a:pt x="241" y="176"/>
                    </a:lnTo>
                    <a:lnTo>
                      <a:pt x="225" y="215"/>
                    </a:lnTo>
                    <a:lnTo>
                      <a:pt x="76" y="654"/>
                    </a:lnTo>
                    <a:lnTo>
                      <a:pt x="6" y="882"/>
                    </a:lnTo>
                    <a:lnTo>
                      <a:pt x="4" y="886"/>
                    </a:lnTo>
                    <a:lnTo>
                      <a:pt x="0" y="919"/>
                    </a:lnTo>
                    <a:lnTo>
                      <a:pt x="10" y="952"/>
                    </a:lnTo>
                    <a:lnTo>
                      <a:pt x="26" y="974"/>
                    </a:lnTo>
                    <a:lnTo>
                      <a:pt x="55" y="990"/>
                    </a:lnTo>
                    <a:lnTo>
                      <a:pt x="100" y="1000"/>
                    </a:lnTo>
                    <a:lnTo>
                      <a:pt x="130" y="1001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271">
                <a:extLst>
                  <a:ext uri="{FF2B5EF4-FFF2-40B4-BE49-F238E27FC236}">
                    <a16:creationId xmlns:a16="http://schemas.microsoft.com/office/drawing/2014/main" id="{42DBAE8D-EBCB-44D4-92EA-75DEC5E13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209" y="2791883"/>
                <a:ext cx="798513" cy="530225"/>
              </a:xfrm>
              <a:custGeom>
                <a:avLst/>
                <a:gdLst>
                  <a:gd name="T0" fmla="*/ 0 w 1509"/>
                  <a:gd name="T1" fmla="*/ 55 h 1001"/>
                  <a:gd name="T2" fmla="*/ 91 w 1509"/>
                  <a:gd name="T3" fmla="*/ 919 h 1001"/>
                  <a:gd name="T4" fmla="*/ 91 w 1509"/>
                  <a:gd name="T5" fmla="*/ 929 h 1001"/>
                  <a:gd name="T6" fmla="*/ 115 w 1509"/>
                  <a:gd name="T7" fmla="*/ 975 h 1001"/>
                  <a:gd name="T8" fmla="*/ 147 w 1509"/>
                  <a:gd name="T9" fmla="*/ 994 h 1001"/>
                  <a:gd name="T10" fmla="*/ 177 w 1509"/>
                  <a:gd name="T11" fmla="*/ 1000 h 1001"/>
                  <a:gd name="T12" fmla="*/ 196 w 1509"/>
                  <a:gd name="T13" fmla="*/ 1001 h 1001"/>
                  <a:gd name="T14" fmla="*/ 1509 w 1509"/>
                  <a:gd name="T15" fmla="*/ 1001 h 1001"/>
                  <a:gd name="T16" fmla="*/ 1182 w 1509"/>
                  <a:gd name="T17" fmla="*/ 0 h 1001"/>
                  <a:gd name="T18" fmla="*/ 49 w 1509"/>
                  <a:gd name="T19" fmla="*/ 0 h 1001"/>
                  <a:gd name="T20" fmla="*/ 42 w 1509"/>
                  <a:gd name="T21" fmla="*/ 2 h 1001"/>
                  <a:gd name="T22" fmla="*/ 13 w 1509"/>
                  <a:gd name="T23" fmla="*/ 19 h 1001"/>
                  <a:gd name="T24" fmla="*/ 0 w 1509"/>
                  <a:gd name="T25" fmla="*/ 41 h 1001"/>
                  <a:gd name="T26" fmla="*/ 0 w 1509"/>
                  <a:gd name="T27" fmla="*/ 55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09" h="1001">
                    <a:moveTo>
                      <a:pt x="0" y="55"/>
                    </a:moveTo>
                    <a:lnTo>
                      <a:pt x="91" y="919"/>
                    </a:lnTo>
                    <a:lnTo>
                      <a:pt x="91" y="929"/>
                    </a:lnTo>
                    <a:lnTo>
                      <a:pt x="115" y="975"/>
                    </a:lnTo>
                    <a:lnTo>
                      <a:pt x="147" y="994"/>
                    </a:lnTo>
                    <a:lnTo>
                      <a:pt x="177" y="1000"/>
                    </a:lnTo>
                    <a:lnTo>
                      <a:pt x="196" y="1001"/>
                    </a:lnTo>
                    <a:lnTo>
                      <a:pt x="1509" y="1001"/>
                    </a:lnTo>
                    <a:lnTo>
                      <a:pt x="1182" y="0"/>
                    </a:lnTo>
                    <a:lnTo>
                      <a:pt x="49" y="0"/>
                    </a:lnTo>
                    <a:lnTo>
                      <a:pt x="42" y="2"/>
                    </a:lnTo>
                    <a:lnTo>
                      <a:pt x="13" y="19"/>
                    </a:lnTo>
                    <a:lnTo>
                      <a:pt x="0" y="41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Freeform 272">
                <a:extLst>
                  <a:ext uri="{FF2B5EF4-FFF2-40B4-BE49-F238E27FC236}">
                    <a16:creationId xmlns:a16="http://schemas.microsoft.com/office/drawing/2014/main" id="{71AA3CAD-D9CF-44B8-AA42-3B563C99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459" y="2733146"/>
                <a:ext cx="331788" cy="617538"/>
              </a:xfrm>
              <a:custGeom>
                <a:avLst/>
                <a:gdLst>
                  <a:gd name="T0" fmla="*/ 230 w 628"/>
                  <a:gd name="T1" fmla="*/ 0 h 1169"/>
                  <a:gd name="T2" fmla="*/ 628 w 628"/>
                  <a:gd name="T3" fmla="*/ 1158 h 1169"/>
                  <a:gd name="T4" fmla="*/ 620 w 628"/>
                  <a:gd name="T5" fmla="*/ 1159 h 1169"/>
                  <a:gd name="T6" fmla="*/ 548 w 628"/>
                  <a:gd name="T7" fmla="*/ 1169 h 1169"/>
                  <a:gd name="T8" fmla="*/ 466 w 628"/>
                  <a:gd name="T9" fmla="*/ 1165 h 1169"/>
                  <a:gd name="T10" fmla="*/ 407 w 628"/>
                  <a:gd name="T11" fmla="*/ 1152 h 1169"/>
                  <a:gd name="T12" fmla="*/ 347 w 628"/>
                  <a:gd name="T13" fmla="*/ 1127 h 1169"/>
                  <a:gd name="T14" fmla="*/ 289 w 628"/>
                  <a:gd name="T15" fmla="*/ 1087 h 1169"/>
                  <a:gd name="T16" fmla="*/ 265 w 628"/>
                  <a:gd name="T17" fmla="*/ 1060 h 1169"/>
                  <a:gd name="T18" fmla="*/ 8 w 628"/>
                  <a:gd name="T19" fmla="*/ 204 h 1169"/>
                  <a:gd name="T20" fmla="*/ 4 w 628"/>
                  <a:gd name="T21" fmla="*/ 194 h 1169"/>
                  <a:gd name="T22" fmla="*/ 0 w 628"/>
                  <a:gd name="T23" fmla="*/ 142 h 1169"/>
                  <a:gd name="T24" fmla="*/ 14 w 628"/>
                  <a:gd name="T25" fmla="*/ 102 h 1169"/>
                  <a:gd name="T26" fmla="*/ 33 w 628"/>
                  <a:gd name="T27" fmla="*/ 83 h 1169"/>
                  <a:gd name="T28" fmla="*/ 57 w 628"/>
                  <a:gd name="T29" fmla="*/ 68 h 1169"/>
                  <a:gd name="T30" fmla="*/ 121 w 628"/>
                  <a:gd name="T31" fmla="*/ 37 h 1169"/>
                  <a:gd name="T32" fmla="*/ 213 w 628"/>
                  <a:gd name="T33" fmla="*/ 4 h 1169"/>
                  <a:gd name="T34" fmla="*/ 230 w 628"/>
                  <a:gd name="T35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1169">
                    <a:moveTo>
                      <a:pt x="230" y="0"/>
                    </a:moveTo>
                    <a:lnTo>
                      <a:pt x="628" y="1158"/>
                    </a:lnTo>
                    <a:lnTo>
                      <a:pt x="620" y="1159"/>
                    </a:lnTo>
                    <a:lnTo>
                      <a:pt x="548" y="1169"/>
                    </a:lnTo>
                    <a:lnTo>
                      <a:pt x="466" y="1165"/>
                    </a:lnTo>
                    <a:lnTo>
                      <a:pt x="407" y="1152"/>
                    </a:lnTo>
                    <a:lnTo>
                      <a:pt x="347" y="1127"/>
                    </a:lnTo>
                    <a:lnTo>
                      <a:pt x="289" y="1087"/>
                    </a:lnTo>
                    <a:lnTo>
                      <a:pt x="265" y="1060"/>
                    </a:lnTo>
                    <a:lnTo>
                      <a:pt x="8" y="204"/>
                    </a:lnTo>
                    <a:lnTo>
                      <a:pt x="4" y="194"/>
                    </a:lnTo>
                    <a:lnTo>
                      <a:pt x="0" y="142"/>
                    </a:lnTo>
                    <a:lnTo>
                      <a:pt x="14" y="102"/>
                    </a:lnTo>
                    <a:lnTo>
                      <a:pt x="33" y="83"/>
                    </a:lnTo>
                    <a:lnTo>
                      <a:pt x="57" y="68"/>
                    </a:lnTo>
                    <a:lnTo>
                      <a:pt x="121" y="37"/>
                    </a:lnTo>
                    <a:lnTo>
                      <a:pt x="213" y="4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273">
                <a:extLst>
                  <a:ext uri="{FF2B5EF4-FFF2-40B4-BE49-F238E27FC236}">
                    <a16:creationId xmlns:a16="http://schemas.microsoft.com/office/drawing/2014/main" id="{C678EC82-2333-47A6-9575-2E907EF9B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7995" y="3441171"/>
                <a:ext cx="179388" cy="328613"/>
              </a:xfrm>
              <a:custGeom>
                <a:avLst/>
                <a:gdLst>
                  <a:gd name="T0" fmla="*/ 268 w 339"/>
                  <a:gd name="T1" fmla="*/ 1 h 622"/>
                  <a:gd name="T2" fmla="*/ 256 w 339"/>
                  <a:gd name="T3" fmla="*/ 0 h 622"/>
                  <a:gd name="T4" fmla="*/ 205 w 339"/>
                  <a:gd name="T5" fmla="*/ 5 h 622"/>
                  <a:gd name="T6" fmla="*/ 170 w 339"/>
                  <a:gd name="T7" fmla="*/ 26 h 622"/>
                  <a:gd name="T8" fmla="*/ 159 w 339"/>
                  <a:gd name="T9" fmla="*/ 44 h 622"/>
                  <a:gd name="T10" fmla="*/ 68 w 339"/>
                  <a:gd name="T11" fmla="*/ 327 h 622"/>
                  <a:gd name="T12" fmla="*/ 2 w 339"/>
                  <a:gd name="T13" fmla="*/ 554 h 622"/>
                  <a:gd name="T14" fmla="*/ 0 w 339"/>
                  <a:gd name="T15" fmla="*/ 563 h 622"/>
                  <a:gd name="T16" fmla="*/ 15 w 339"/>
                  <a:gd name="T17" fmla="*/ 600 h 622"/>
                  <a:gd name="T18" fmla="*/ 48 w 339"/>
                  <a:gd name="T19" fmla="*/ 620 h 622"/>
                  <a:gd name="T20" fmla="*/ 75 w 339"/>
                  <a:gd name="T21" fmla="*/ 622 h 622"/>
                  <a:gd name="T22" fmla="*/ 104 w 339"/>
                  <a:gd name="T23" fmla="*/ 620 h 622"/>
                  <a:gd name="T24" fmla="*/ 146 w 339"/>
                  <a:gd name="T25" fmla="*/ 604 h 622"/>
                  <a:gd name="T26" fmla="*/ 177 w 339"/>
                  <a:gd name="T27" fmla="*/ 574 h 622"/>
                  <a:gd name="T28" fmla="*/ 180 w 339"/>
                  <a:gd name="T29" fmla="*/ 567 h 622"/>
                  <a:gd name="T30" fmla="*/ 339 w 339"/>
                  <a:gd name="T31" fmla="*/ 59 h 622"/>
                  <a:gd name="T32" fmla="*/ 339 w 339"/>
                  <a:gd name="T33" fmla="*/ 50 h 622"/>
                  <a:gd name="T34" fmla="*/ 323 w 339"/>
                  <a:gd name="T35" fmla="*/ 16 h 622"/>
                  <a:gd name="T36" fmla="*/ 292 w 339"/>
                  <a:gd name="T37" fmla="*/ 0 h 622"/>
                  <a:gd name="T38" fmla="*/ 268 w 339"/>
                  <a:gd name="T39" fmla="*/ 1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9" h="622">
                    <a:moveTo>
                      <a:pt x="268" y="1"/>
                    </a:moveTo>
                    <a:lnTo>
                      <a:pt x="256" y="0"/>
                    </a:lnTo>
                    <a:lnTo>
                      <a:pt x="205" y="5"/>
                    </a:lnTo>
                    <a:lnTo>
                      <a:pt x="170" y="26"/>
                    </a:lnTo>
                    <a:lnTo>
                      <a:pt x="159" y="44"/>
                    </a:lnTo>
                    <a:lnTo>
                      <a:pt x="68" y="327"/>
                    </a:lnTo>
                    <a:lnTo>
                      <a:pt x="2" y="554"/>
                    </a:lnTo>
                    <a:lnTo>
                      <a:pt x="0" y="563"/>
                    </a:lnTo>
                    <a:lnTo>
                      <a:pt x="15" y="600"/>
                    </a:lnTo>
                    <a:lnTo>
                      <a:pt x="48" y="620"/>
                    </a:lnTo>
                    <a:lnTo>
                      <a:pt x="75" y="622"/>
                    </a:lnTo>
                    <a:lnTo>
                      <a:pt x="104" y="620"/>
                    </a:lnTo>
                    <a:lnTo>
                      <a:pt x="146" y="604"/>
                    </a:lnTo>
                    <a:lnTo>
                      <a:pt x="177" y="574"/>
                    </a:lnTo>
                    <a:lnTo>
                      <a:pt x="180" y="567"/>
                    </a:lnTo>
                    <a:lnTo>
                      <a:pt x="339" y="59"/>
                    </a:lnTo>
                    <a:lnTo>
                      <a:pt x="339" y="50"/>
                    </a:lnTo>
                    <a:lnTo>
                      <a:pt x="323" y="16"/>
                    </a:lnTo>
                    <a:lnTo>
                      <a:pt x="292" y="0"/>
                    </a:lnTo>
                    <a:lnTo>
                      <a:pt x="268" y="1"/>
                    </a:lnTo>
                    <a:close/>
                  </a:path>
                </a:pathLst>
              </a:custGeom>
              <a:solidFill>
                <a:srgbClr val="A33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274">
                <a:extLst>
                  <a:ext uri="{FF2B5EF4-FFF2-40B4-BE49-F238E27FC236}">
                    <a16:creationId xmlns:a16="http://schemas.microsoft.com/office/drawing/2014/main" id="{114397F1-5D37-4CE8-8C83-614834587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47" y="4139671"/>
                <a:ext cx="220663" cy="176213"/>
              </a:xfrm>
              <a:custGeom>
                <a:avLst/>
                <a:gdLst>
                  <a:gd name="T0" fmla="*/ 4 w 417"/>
                  <a:gd name="T1" fmla="*/ 191 h 332"/>
                  <a:gd name="T2" fmla="*/ 14 w 417"/>
                  <a:gd name="T3" fmla="*/ 168 h 332"/>
                  <a:gd name="T4" fmla="*/ 75 w 417"/>
                  <a:gd name="T5" fmla="*/ 83 h 332"/>
                  <a:gd name="T6" fmla="*/ 109 w 417"/>
                  <a:gd name="T7" fmla="*/ 50 h 332"/>
                  <a:gd name="T8" fmla="*/ 151 w 417"/>
                  <a:gd name="T9" fmla="*/ 23 h 332"/>
                  <a:gd name="T10" fmla="*/ 201 w 417"/>
                  <a:gd name="T11" fmla="*/ 5 h 332"/>
                  <a:gd name="T12" fmla="*/ 230 w 417"/>
                  <a:gd name="T13" fmla="*/ 1 h 332"/>
                  <a:gd name="T14" fmla="*/ 283 w 417"/>
                  <a:gd name="T15" fmla="*/ 0 h 332"/>
                  <a:gd name="T16" fmla="*/ 358 w 417"/>
                  <a:gd name="T17" fmla="*/ 13 h 332"/>
                  <a:gd name="T18" fmla="*/ 413 w 417"/>
                  <a:gd name="T19" fmla="*/ 44 h 332"/>
                  <a:gd name="T20" fmla="*/ 417 w 417"/>
                  <a:gd name="T21" fmla="*/ 53 h 332"/>
                  <a:gd name="T22" fmla="*/ 417 w 417"/>
                  <a:gd name="T23" fmla="*/ 76 h 332"/>
                  <a:gd name="T24" fmla="*/ 399 w 417"/>
                  <a:gd name="T25" fmla="*/ 198 h 332"/>
                  <a:gd name="T26" fmla="*/ 375 w 417"/>
                  <a:gd name="T27" fmla="*/ 257 h 332"/>
                  <a:gd name="T28" fmla="*/ 355 w 417"/>
                  <a:gd name="T29" fmla="*/ 289 h 332"/>
                  <a:gd name="T30" fmla="*/ 342 w 417"/>
                  <a:gd name="T31" fmla="*/ 301 h 332"/>
                  <a:gd name="T32" fmla="*/ 327 w 417"/>
                  <a:gd name="T33" fmla="*/ 311 h 332"/>
                  <a:gd name="T34" fmla="*/ 280 w 417"/>
                  <a:gd name="T35" fmla="*/ 325 h 332"/>
                  <a:gd name="T36" fmla="*/ 223 w 417"/>
                  <a:gd name="T37" fmla="*/ 332 h 332"/>
                  <a:gd name="T38" fmla="*/ 159 w 417"/>
                  <a:gd name="T39" fmla="*/ 331 h 332"/>
                  <a:gd name="T40" fmla="*/ 98 w 417"/>
                  <a:gd name="T41" fmla="*/ 319 h 332"/>
                  <a:gd name="T42" fmla="*/ 46 w 417"/>
                  <a:gd name="T43" fmla="*/ 298 h 332"/>
                  <a:gd name="T44" fmla="*/ 10 w 417"/>
                  <a:gd name="T45" fmla="*/ 265 h 332"/>
                  <a:gd name="T46" fmla="*/ 0 w 417"/>
                  <a:gd name="T47" fmla="*/ 231 h 332"/>
                  <a:gd name="T48" fmla="*/ 1 w 417"/>
                  <a:gd name="T49" fmla="*/ 206 h 332"/>
                  <a:gd name="T50" fmla="*/ 4 w 417"/>
                  <a:gd name="T51" fmla="*/ 19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7" h="332">
                    <a:moveTo>
                      <a:pt x="4" y="191"/>
                    </a:moveTo>
                    <a:lnTo>
                      <a:pt x="14" y="168"/>
                    </a:lnTo>
                    <a:lnTo>
                      <a:pt x="75" y="83"/>
                    </a:lnTo>
                    <a:lnTo>
                      <a:pt x="109" y="50"/>
                    </a:lnTo>
                    <a:lnTo>
                      <a:pt x="151" y="23"/>
                    </a:lnTo>
                    <a:lnTo>
                      <a:pt x="201" y="5"/>
                    </a:lnTo>
                    <a:lnTo>
                      <a:pt x="230" y="1"/>
                    </a:lnTo>
                    <a:lnTo>
                      <a:pt x="283" y="0"/>
                    </a:lnTo>
                    <a:lnTo>
                      <a:pt x="358" y="13"/>
                    </a:lnTo>
                    <a:lnTo>
                      <a:pt x="413" y="44"/>
                    </a:lnTo>
                    <a:lnTo>
                      <a:pt x="417" y="53"/>
                    </a:lnTo>
                    <a:lnTo>
                      <a:pt x="417" y="76"/>
                    </a:lnTo>
                    <a:lnTo>
                      <a:pt x="399" y="198"/>
                    </a:lnTo>
                    <a:lnTo>
                      <a:pt x="375" y="257"/>
                    </a:lnTo>
                    <a:lnTo>
                      <a:pt x="355" y="289"/>
                    </a:lnTo>
                    <a:lnTo>
                      <a:pt x="342" y="301"/>
                    </a:lnTo>
                    <a:lnTo>
                      <a:pt x="327" y="311"/>
                    </a:lnTo>
                    <a:lnTo>
                      <a:pt x="280" y="325"/>
                    </a:lnTo>
                    <a:lnTo>
                      <a:pt x="223" y="332"/>
                    </a:lnTo>
                    <a:lnTo>
                      <a:pt x="159" y="331"/>
                    </a:lnTo>
                    <a:lnTo>
                      <a:pt x="98" y="319"/>
                    </a:lnTo>
                    <a:lnTo>
                      <a:pt x="46" y="298"/>
                    </a:lnTo>
                    <a:lnTo>
                      <a:pt x="10" y="265"/>
                    </a:lnTo>
                    <a:lnTo>
                      <a:pt x="0" y="231"/>
                    </a:lnTo>
                    <a:lnTo>
                      <a:pt x="1" y="206"/>
                    </a:lnTo>
                    <a:lnTo>
                      <a:pt x="4" y="191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Freeform 275">
                <a:extLst>
                  <a:ext uri="{FF2B5EF4-FFF2-40B4-BE49-F238E27FC236}">
                    <a16:creationId xmlns:a16="http://schemas.microsoft.com/office/drawing/2014/main" id="{51C7E4D8-E0B0-46A4-9451-174BDA687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583" y="4094162"/>
                <a:ext cx="223838" cy="201613"/>
              </a:xfrm>
              <a:custGeom>
                <a:avLst/>
                <a:gdLst>
                  <a:gd name="T0" fmla="*/ 107 w 424"/>
                  <a:gd name="T1" fmla="*/ 0 h 383"/>
                  <a:gd name="T2" fmla="*/ 95 w 424"/>
                  <a:gd name="T3" fmla="*/ 3 h 383"/>
                  <a:gd name="T4" fmla="*/ 38 w 424"/>
                  <a:gd name="T5" fmla="*/ 34 h 383"/>
                  <a:gd name="T6" fmla="*/ 15 w 424"/>
                  <a:gd name="T7" fmla="*/ 66 h 383"/>
                  <a:gd name="T8" fmla="*/ 5 w 424"/>
                  <a:gd name="T9" fmla="*/ 95 h 383"/>
                  <a:gd name="T10" fmla="*/ 2 w 424"/>
                  <a:gd name="T11" fmla="*/ 112 h 383"/>
                  <a:gd name="T12" fmla="*/ 0 w 424"/>
                  <a:gd name="T13" fmla="*/ 184 h 383"/>
                  <a:gd name="T14" fmla="*/ 8 w 424"/>
                  <a:gd name="T15" fmla="*/ 301 h 383"/>
                  <a:gd name="T16" fmla="*/ 9 w 424"/>
                  <a:gd name="T17" fmla="*/ 314 h 383"/>
                  <a:gd name="T18" fmla="*/ 9 w 424"/>
                  <a:gd name="T19" fmla="*/ 321 h 383"/>
                  <a:gd name="T20" fmla="*/ 32 w 424"/>
                  <a:gd name="T21" fmla="*/ 355 h 383"/>
                  <a:gd name="T22" fmla="*/ 71 w 424"/>
                  <a:gd name="T23" fmla="*/ 373 h 383"/>
                  <a:gd name="T24" fmla="*/ 104 w 424"/>
                  <a:gd name="T25" fmla="*/ 377 h 383"/>
                  <a:gd name="T26" fmla="*/ 248 w 424"/>
                  <a:gd name="T27" fmla="*/ 381 h 383"/>
                  <a:gd name="T28" fmla="*/ 298 w 424"/>
                  <a:gd name="T29" fmla="*/ 383 h 383"/>
                  <a:gd name="T30" fmla="*/ 313 w 424"/>
                  <a:gd name="T31" fmla="*/ 381 h 383"/>
                  <a:gd name="T32" fmla="*/ 378 w 424"/>
                  <a:gd name="T33" fmla="*/ 350 h 383"/>
                  <a:gd name="T34" fmla="*/ 406 w 424"/>
                  <a:gd name="T35" fmla="*/ 319 h 383"/>
                  <a:gd name="T36" fmla="*/ 418 w 424"/>
                  <a:gd name="T37" fmla="*/ 292 h 383"/>
                  <a:gd name="T38" fmla="*/ 421 w 424"/>
                  <a:gd name="T39" fmla="*/ 275 h 383"/>
                  <a:gd name="T40" fmla="*/ 424 w 424"/>
                  <a:gd name="T41" fmla="*/ 242 h 383"/>
                  <a:gd name="T42" fmla="*/ 421 w 424"/>
                  <a:gd name="T43" fmla="*/ 180 h 383"/>
                  <a:gd name="T44" fmla="*/ 406 w 424"/>
                  <a:gd name="T45" fmla="*/ 112 h 383"/>
                  <a:gd name="T46" fmla="*/ 404 w 424"/>
                  <a:gd name="T47" fmla="*/ 101 h 383"/>
                  <a:gd name="T48" fmla="*/ 114 w 424"/>
                  <a:gd name="T49" fmla="*/ 80 h 383"/>
                  <a:gd name="T50" fmla="*/ 107 w 424"/>
                  <a:gd name="T51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4" h="383">
                    <a:moveTo>
                      <a:pt x="107" y="0"/>
                    </a:moveTo>
                    <a:lnTo>
                      <a:pt x="95" y="3"/>
                    </a:lnTo>
                    <a:lnTo>
                      <a:pt x="38" y="34"/>
                    </a:lnTo>
                    <a:lnTo>
                      <a:pt x="15" y="66"/>
                    </a:lnTo>
                    <a:lnTo>
                      <a:pt x="5" y="95"/>
                    </a:lnTo>
                    <a:lnTo>
                      <a:pt x="2" y="112"/>
                    </a:lnTo>
                    <a:lnTo>
                      <a:pt x="0" y="184"/>
                    </a:lnTo>
                    <a:lnTo>
                      <a:pt x="8" y="301"/>
                    </a:lnTo>
                    <a:lnTo>
                      <a:pt x="9" y="314"/>
                    </a:lnTo>
                    <a:lnTo>
                      <a:pt x="9" y="321"/>
                    </a:lnTo>
                    <a:lnTo>
                      <a:pt x="32" y="355"/>
                    </a:lnTo>
                    <a:lnTo>
                      <a:pt x="71" y="373"/>
                    </a:lnTo>
                    <a:lnTo>
                      <a:pt x="104" y="377"/>
                    </a:lnTo>
                    <a:lnTo>
                      <a:pt x="248" y="381"/>
                    </a:lnTo>
                    <a:lnTo>
                      <a:pt x="298" y="383"/>
                    </a:lnTo>
                    <a:lnTo>
                      <a:pt x="313" y="381"/>
                    </a:lnTo>
                    <a:lnTo>
                      <a:pt x="378" y="350"/>
                    </a:lnTo>
                    <a:lnTo>
                      <a:pt x="406" y="319"/>
                    </a:lnTo>
                    <a:lnTo>
                      <a:pt x="418" y="292"/>
                    </a:lnTo>
                    <a:lnTo>
                      <a:pt x="421" y="275"/>
                    </a:lnTo>
                    <a:lnTo>
                      <a:pt x="424" y="242"/>
                    </a:lnTo>
                    <a:lnTo>
                      <a:pt x="421" y="180"/>
                    </a:lnTo>
                    <a:lnTo>
                      <a:pt x="406" y="112"/>
                    </a:lnTo>
                    <a:lnTo>
                      <a:pt x="404" y="101"/>
                    </a:lnTo>
                    <a:lnTo>
                      <a:pt x="114" y="80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276">
                <a:extLst>
                  <a:ext uri="{FF2B5EF4-FFF2-40B4-BE49-F238E27FC236}">
                    <a16:creationId xmlns:a16="http://schemas.microsoft.com/office/drawing/2014/main" id="{0D3F970C-8D34-4B62-8F42-A16608051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5333" y="3545946"/>
                <a:ext cx="2173289" cy="44450"/>
              </a:xfrm>
              <a:custGeom>
                <a:avLst/>
                <a:gdLst>
                  <a:gd name="T0" fmla="*/ 42 w 4108"/>
                  <a:gd name="T1" fmla="*/ 83 h 83"/>
                  <a:gd name="T2" fmla="*/ 4067 w 4108"/>
                  <a:gd name="T3" fmla="*/ 83 h 83"/>
                  <a:gd name="T4" fmla="*/ 4084 w 4108"/>
                  <a:gd name="T5" fmla="*/ 82 h 83"/>
                  <a:gd name="T6" fmla="*/ 4107 w 4108"/>
                  <a:gd name="T7" fmla="*/ 59 h 83"/>
                  <a:gd name="T8" fmla="*/ 4108 w 4108"/>
                  <a:gd name="T9" fmla="*/ 42 h 83"/>
                  <a:gd name="T10" fmla="*/ 4107 w 4108"/>
                  <a:gd name="T11" fmla="*/ 26 h 83"/>
                  <a:gd name="T12" fmla="*/ 4084 w 4108"/>
                  <a:gd name="T13" fmla="*/ 3 h 83"/>
                  <a:gd name="T14" fmla="*/ 4067 w 4108"/>
                  <a:gd name="T15" fmla="*/ 0 h 83"/>
                  <a:gd name="T16" fmla="*/ 42 w 4108"/>
                  <a:gd name="T17" fmla="*/ 0 h 83"/>
                  <a:gd name="T18" fmla="*/ 24 w 4108"/>
                  <a:gd name="T19" fmla="*/ 3 h 83"/>
                  <a:gd name="T20" fmla="*/ 3 w 4108"/>
                  <a:gd name="T21" fmla="*/ 26 h 83"/>
                  <a:gd name="T22" fmla="*/ 0 w 4108"/>
                  <a:gd name="T23" fmla="*/ 42 h 83"/>
                  <a:gd name="T24" fmla="*/ 3 w 4108"/>
                  <a:gd name="T25" fmla="*/ 59 h 83"/>
                  <a:gd name="T26" fmla="*/ 24 w 4108"/>
                  <a:gd name="T27" fmla="*/ 82 h 83"/>
                  <a:gd name="T28" fmla="*/ 42 w 4108"/>
                  <a:gd name="T2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08" h="83">
                    <a:moveTo>
                      <a:pt x="42" y="83"/>
                    </a:moveTo>
                    <a:lnTo>
                      <a:pt x="4067" y="83"/>
                    </a:lnTo>
                    <a:lnTo>
                      <a:pt x="4084" y="82"/>
                    </a:lnTo>
                    <a:lnTo>
                      <a:pt x="4107" y="59"/>
                    </a:lnTo>
                    <a:lnTo>
                      <a:pt x="4108" y="42"/>
                    </a:lnTo>
                    <a:lnTo>
                      <a:pt x="4107" y="26"/>
                    </a:lnTo>
                    <a:lnTo>
                      <a:pt x="4084" y="3"/>
                    </a:lnTo>
                    <a:lnTo>
                      <a:pt x="4067" y="0"/>
                    </a:lnTo>
                    <a:lnTo>
                      <a:pt x="42" y="0"/>
                    </a:lnTo>
                    <a:lnTo>
                      <a:pt x="24" y="3"/>
                    </a:lnTo>
                    <a:lnTo>
                      <a:pt x="3" y="26"/>
                    </a:lnTo>
                    <a:lnTo>
                      <a:pt x="0" y="42"/>
                    </a:lnTo>
                    <a:lnTo>
                      <a:pt x="3" y="59"/>
                    </a:lnTo>
                    <a:lnTo>
                      <a:pt x="24" y="82"/>
                    </a:lnTo>
                    <a:lnTo>
                      <a:pt x="42" y="83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277">
                <a:extLst>
                  <a:ext uri="{FF2B5EF4-FFF2-40B4-BE49-F238E27FC236}">
                    <a16:creationId xmlns:a16="http://schemas.microsoft.com/office/drawing/2014/main" id="{FC413326-7FD3-481D-9DD5-961C6A05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759" y="2747433"/>
                <a:ext cx="927101" cy="1460500"/>
              </a:xfrm>
              <a:custGeom>
                <a:avLst/>
                <a:gdLst>
                  <a:gd name="T0" fmla="*/ 101 w 1754"/>
                  <a:gd name="T1" fmla="*/ 1556 h 2759"/>
                  <a:gd name="T2" fmla="*/ 94 w 1754"/>
                  <a:gd name="T3" fmla="*/ 1555 h 2759"/>
                  <a:gd name="T4" fmla="*/ 71 w 1754"/>
                  <a:gd name="T5" fmla="*/ 2749 h 2759"/>
                  <a:gd name="T6" fmla="*/ 78 w 1754"/>
                  <a:gd name="T7" fmla="*/ 2749 h 2759"/>
                  <a:gd name="T8" fmla="*/ 448 w 1754"/>
                  <a:gd name="T9" fmla="*/ 2754 h 2759"/>
                  <a:gd name="T10" fmla="*/ 1314 w 1754"/>
                  <a:gd name="T11" fmla="*/ 2759 h 2759"/>
                  <a:gd name="T12" fmla="*/ 1492 w 1754"/>
                  <a:gd name="T13" fmla="*/ 2759 h 2759"/>
                  <a:gd name="T14" fmla="*/ 1623 w 1754"/>
                  <a:gd name="T15" fmla="*/ 2757 h 2759"/>
                  <a:gd name="T16" fmla="*/ 1678 w 1754"/>
                  <a:gd name="T17" fmla="*/ 2756 h 2759"/>
                  <a:gd name="T18" fmla="*/ 1715 w 1754"/>
                  <a:gd name="T19" fmla="*/ 2753 h 2759"/>
                  <a:gd name="T20" fmla="*/ 1730 w 1754"/>
                  <a:gd name="T21" fmla="*/ 2753 h 2759"/>
                  <a:gd name="T22" fmla="*/ 1740 w 1754"/>
                  <a:gd name="T23" fmla="*/ 2752 h 2759"/>
                  <a:gd name="T24" fmla="*/ 1744 w 1754"/>
                  <a:gd name="T25" fmla="*/ 2750 h 2759"/>
                  <a:gd name="T26" fmla="*/ 1747 w 1754"/>
                  <a:gd name="T27" fmla="*/ 2750 h 2759"/>
                  <a:gd name="T28" fmla="*/ 1750 w 1754"/>
                  <a:gd name="T29" fmla="*/ 2749 h 2759"/>
                  <a:gd name="T30" fmla="*/ 1753 w 1754"/>
                  <a:gd name="T31" fmla="*/ 2746 h 2759"/>
                  <a:gd name="T32" fmla="*/ 1754 w 1754"/>
                  <a:gd name="T33" fmla="*/ 2741 h 2759"/>
                  <a:gd name="T34" fmla="*/ 1754 w 1754"/>
                  <a:gd name="T35" fmla="*/ 2135 h 2759"/>
                  <a:gd name="T36" fmla="*/ 1754 w 1754"/>
                  <a:gd name="T37" fmla="*/ 1729 h 2759"/>
                  <a:gd name="T38" fmla="*/ 1754 w 1754"/>
                  <a:gd name="T39" fmla="*/ 1597 h 2759"/>
                  <a:gd name="T40" fmla="*/ 1754 w 1754"/>
                  <a:gd name="T41" fmla="*/ 1546 h 2759"/>
                  <a:gd name="T42" fmla="*/ 1754 w 1754"/>
                  <a:gd name="T43" fmla="*/ 1546 h 2759"/>
                  <a:gd name="T44" fmla="*/ 1675 w 1754"/>
                  <a:gd name="T45" fmla="*/ 1080 h 2759"/>
                  <a:gd name="T46" fmla="*/ 1315 w 1754"/>
                  <a:gd name="T47" fmla="*/ 0 h 2759"/>
                  <a:gd name="T48" fmla="*/ 0 w 1754"/>
                  <a:gd name="T49" fmla="*/ 0 h 2759"/>
                  <a:gd name="T50" fmla="*/ 94 w 1754"/>
                  <a:gd name="T51" fmla="*/ 1556 h 2759"/>
                  <a:gd name="T52" fmla="*/ 101 w 1754"/>
                  <a:gd name="T53" fmla="*/ 1556 h 2759"/>
                  <a:gd name="T54" fmla="*/ 94 w 1754"/>
                  <a:gd name="T55" fmla="*/ 1555 h 2759"/>
                  <a:gd name="T56" fmla="*/ 101 w 1754"/>
                  <a:gd name="T57" fmla="*/ 1556 h 2759"/>
                  <a:gd name="T58" fmla="*/ 108 w 1754"/>
                  <a:gd name="T59" fmla="*/ 1555 h 2759"/>
                  <a:gd name="T60" fmla="*/ 15 w 1754"/>
                  <a:gd name="T61" fmla="*/ 14 h 2759"/>
                  <a:gd name="T62" fmla="*/ 1305 w 1754"/>
                  <a:gd name="T63" fmla="*/ 14 h 2759"/>
                  <a:gd name="T64" fmla="*/ 1661 w 1754"/>
                  <a:gd name="T65" fmla="*/ 1083 h 2759"/>
                  <a:gd name="T66" fmla="*/ 1740 w 1754"/>
                  <a:gd name="T67" fmla="*/ 1548 h 2759"/>
                  <a:gd name="T68" fmla="*/ 1747 w 1754"/>
                  <a:gd name="T69" fmla="*/ 1546 h 2759"/>
                  <a:gd name="T70" fmla="*/ 1740 w 1754"/>
                  <a:gd name="T71" fmla="*/ 1546 h 2759"/>
                  <a:gd name="T72" fmla="*/ 1740 w 1754"/>
                  <a:gd name="T73" fmla="*/ 2741 h 2759"/>
                  <a:gd name="T74" fmla="*/ 1747 w 1754"/>
                  <a:gd name="T75" fmla="*/ 2741 h 2759"/>
                  <a:gd name="T76" fmla="*/ 1741 w 1754"/>
                  <a:gd name="T77" fmla="*/ 2737 h 2759"/>
                  <a:gd name="T78" fmla="*/ 1740 w 1754"/>
                  <a:gd name="T79" fmla="*/ 2741 h 2759"/>
                  <a:gd name="T80" fmla="*/ 1747 w 1754"/>
                  <a:gd name="T81" fmla="*/ 2741 h 2759"/>
                  <a:gd name="T82" fmla="*/ 1741 w 1754"/>
                  <a:gd name="T83" fmla="*/ 2737 h 2759"/>
                  <a:gd name="T84" fmla="*/ 1746 w 1754"/>
                  <a:gd name="T85" fmla="*/ 2740 h 2759"/>
                  <a:gd name="T86" fmla="*/ 1743 w 1754"/>
                  <a:gd name="T87" fmla="*/ 2736 h 2759"/>
                  <a:gd name="T88" fmla="*/ 1741 w 1754"/>
                  <a:gd name="T89" fmla="*/ 2737 h 2759"/>
                  <a:gd name="T90" fmla="*/ 1746 w 1754"/>
                  <a:gd name="T91" fmla="*/ 2740 h 2759"/>
                  <a:gd name="T92" fmla="*/ 1743 w 1754"/>
                  <a:gd name="T93" fmla="*/ 2736 h 2759"/>
                  <a:gd name="T94" fmla="*/ 1741 w 1754"/>
                  <a:gd name="T95" fmla="*/ 2737 h 2759"/>
                  <a:gd name="T96" fmla="*/ 1731 w 1754"/>
                  <a:gd name="T97" fmla="*/ 2739 h 2759"/>
                  <a:gd name="T98" fmla="*/ 1602 w 1754"/>
                  <a:gd name="T99" fmla="*/ 2744 h 2759"/>
                  <a:gd name="T100" fmla="*/ 1314 w 1754"/>
                  <a:gd name="T101" fmla="*/ 2744 h 2759"/>
                  <a:gd name="T102" fmla="*/ 912 w 1754"/>
                  <a:gd name="T103" fmla="*/ 2744 h 2759"/>
                  <a:gd name="T104" fmla="*/ 510 w 1754"/>
                  <a:gd name="T105" fmla="*/ 2740 h 2759"/>
                  <a:gd name="T106" fmla="*/ 333 w 1754"/>
                  <a:gd name="T107" fmla="*/ 2737 h 2759"/>
                  <a:gd name="T108" fmla="*/ 202 w 1754"/>
                  <a:gd name="T109" fmla="*/ 2736 h 2759"/>
                  <a:gd name="T110" fmla="*/ 101 w 1754"/>
                  <a:gd name="T111" fmla="*/ 2734 h 2759"/>
                  <a:gd name="T112" fmla="*/ 78 w 1754"/>
                  <a:gd name="T113" fmla="*/ 2734 h 2759"/>
                  <a:gd name="T114" fmla="*/ 78 w 1754"/>
                  <a:gd name="T115" fmla="*/ 2741 h 2759"/>
                  <a:gd name="T116" fmla="*/ 84 w 1754"/>
                  <a:gd name="T117" fmla="*/ 2741 h 2759"/>
                  <a:gd name="T118" fmla="*/ 108 w 1754"/>
                  <a:gd name="T119" fmla="*/ 1555 h 2759"/>
                  <a:gd name="T120" fmla="*/ 108 w 1754"/>
                  <a:gd name="T121" fmla="*/ 1555 h 2759"/>
                  <a:gd name="T122" fmla="*/ 101 w 1754"/>
                  <a:gd name="T123" fmla="*/ 1556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54" h="2759">
                    <a:moveTo>
                      <a:pt x="101" y="1556"/>
                    </a:moveTo>
                    <a:lnTo>
                      <a:pt x="94" y="1555"/>
                    </a:lnTo>
                    <a:lnTo>
                      <a:pt x="71" y="2749"/>
                    </a:lnTo>
                    <a:lnTo>
                      <a:pt x="78" y="2749"/>
                    </a:lnTo>
                    <a:lnTo>
                      <a:pt x="448" y="2754"/>
                    </a:lnTo>
                    <a:lnTo>
                      <a:pt x="1314" y="2759"/>
                    </a:lnTo>
                    <a:lnTo>
                      <a:pt x="1492" y="2759"/>
                    </a:lnTo>
                    <a:lnTo>
                      <a:pt x="1623" y="2757"/>
                    </a:lnTo>
                    <a:lnTo>
                      <a:pt x="1678" y="2756"/>
                    </a:lnTo>
                    <a:lnTo>
                      <a:pt x="1715" y="2753"/>
                    </a:lnTo>
                    <a:lnTo>
                      <a:pt x="1730" y="2753"/>
                    </a:lnTo>
                    <a:lnTo>
                      <a:pt x="1740" y="2752"/>
                    </a:lnTo>
                    <a:lnTo>
                      <a:pt x="1744" y="2750"/>
                    </a:lnTo>
                    <a:lnTo>
                      <a:pt x="1747" y="2750"/>
                    </a:lnTo>
                    <a:lnTo>
                      <a:pt x="1750" y="2749"/>
                    </a:lnTo>
                    <a:lnTo>
                      <a:pt x="1753" y="2746"/>
                    </a:lnTo>
                    <a:lnTo>
                      <a:pt x="1754" y="2741"/>
                    </a:lnTo>
                    <a:lnTo>
                      <a:pt x="1754" y="2135"/>
                    </a:lnTo>
                    <a:lnTo>
                      <a:pt x="1754" y="1729"/>
                    </a:lnTo>
                    <a:lnTo>
                      <a:pt x="1754" y="1597"/>
                    </a:lnTo>
                    <a:lnTo>
                      <a:pt x="1754" y="1546"/>
                    </a:lnTo>
                    <a:lnTo>
                      <a:pt x="1754" y="1546"/>
                    </a:lnTo>
                    <a:lnTo>
                      <a:pt x="1675" y="1080"/>
                    </a:lnTo>
                    <a:lnTo>
                      <a:pt x="1315" y="0"/>
                    </a:lnTo>
                    <a:lnTo>
                      <a:pt x="0" y="0"/>
                    </a:lnTo>
                    <a:lnTo>
                      <a:pt x="94" y="1556"/>
                    </a:lnTo>
                    <a:lnTo>
                      <a:pt x="101" y="1556"/>
                    </a:lnTo>
                    <a:lnTo>
                      <a:pt x="94" y="1555"/>
                    </a:lnTo>
                    <a:lnTo>
                      <a:pt x="101" y="1556"/>
                    </a:lnTo>
                    <a:lnTo>
                      <a:pt x="108" y="1555"/>
                    </a:lnTo>
                    <a:lnTo>
                      <a:pt x="15" y="14"/>
                    </a:lnTo>
                    <a:lnTo>
                      <a:pt x="1305" y="14"/>
                    </a:lnTo>
                    <a:lnTo>
                      <a:pt x="1661" y="1083"/>
                    </a:lnTo>
                    <a:lnTo>
                      <a:pt x="1740" y="1548"/>
                    </a:lnTo>
                    <a:lnTo>
                      <a:pt x="1747" y="1546"/>
                    </a:lnTo>
                    <a:lnTo>
                      <a:pt x="1740" y="1546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31" y="2739"/>
                    </a:lnTo>
                    <a:lnTo>
                      <a:pt x="1602" y="2744"/>
                    </a:lnTo>
                    <a:lnTo>
                      <a:pt x="1314" y="2744"/>
                    </a:lnTo>
                    <a:lnTo>
                      <a:pt x="912" y="2744"/>
                    </a:lnTo>
                    <a:lnTo>
                      <a:pt x="510" y="2740"/>
                    </a:lnTo>
                    <a:lnTo>
                      <a:pt x="333" y="2737"/>
                    </a:lnTo>
                    <a:lnTo>
                      <a:pt x="202" y="2736"/>
                    </a:lnTo>
                    <a:lnTo>
                      <a:pt x="101" y="2734"/>
                    </a:lnTo>
                    <a:lnTo>
                      <a:pt x="78" y="2734"/>
                    </a:lnTo>
                    <a:lnTo>
                      <a:pt x="78" y="2741"/>
                    </a:lnTo>
                    <a:lnTo>
                      <a:pt x="84" y="2741"/>
                    </a:lnTo>
                    <a:lnTo>
                      <a:pt x="108" y="1555"/>
                    </a:lnTo>
                    <a:lnTo>
                      <a:pt x="108" y="1555"/>
                    </a:lnTo>
                    <a:lnTo>
                      <a:pt x="101" y="1556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278">
                <a:extLst>
                  <a:ext uri="{FF2B5EF4-FFF2-40B4-BE49-F238E27FC236}">
                    <a16:creationId xmlns:a16="http://schemas.microsoft.com/office/drawing/2014/main" id="{A07F7040-7841-4BDA-A10D-724787578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334" y="3169708"/>
                <a:ext cx="82550" cy="255588"/>
              </a:xfrm>
              <a:custGeom>
                <a:avLst/>
                <a:gdLst>
                  <a:gd name="T0" fmla="*/ 156 w 156"/>
                  <a:gd name="T1" fmla="*/ 242 h 484"/>
                  <a:gd name="T2" fmla="*/ 156 w 156"/>
                  <a:gd name="T3" fmla="*/ 291 h 484"/>
                  <a:gd name="T4" fmla="*/ 144 w 156"/>
                  <a:gd name="T5" fmla="*/ 379 h 484"/>
                  <a:gd name="T6" fmla="*/ 122 w 156"/>
                  <a:gd name="T7" fmla="*/ 444 h 484"/>
                  <a:gd name="T8" fmla="*/ 102 w 156"/>
                  <a:gd name="T9" fmla="*/ 474 h 484"/>
                  <a:gd name="T10" fmla="*/ 86 w 156"/>
                  <a:gd name="T11" fmla="*/ 483 h 484"/>
                  <a:gd name="T12" fmla="*/ 79 w 156"/>
                  <a:gd name="T13" fmla="*/ 484 h 484"/>
                  <a:gd name="T14" fmla="*/ 70 w 156"/>
                  <a:gd name="T15" fmla="*/ 483 h 484"/>
                  <a:gd name="T16" fmla="*/ 54 w 156"/>
                  <a:gd name="T17" fmla="*/ 474 h 484"/>
                  <a:gd name="T18" fmla="*/ 34 w 156"/>
                  <a:gd name="T19" fmla="*/ 444 h 484"/>
                  <a:gd name="T20" fmla="*/ 12 w 156"/>
                  <a:gd name="T21" fmla="*/ 379 h 484"/>
                  <a:gd name="T22" fmla="*/ 0 w 156"/>
                  <a:gd name="T23" fmla="*/ 291 h 484"/>
                  <a:gd name="T24" fmla="*/ 0 w 156"/>
                  <a:gd name="T25" fmla="*/ 242 h 484"/>
                  <a:gd name="T26" fmla="*/ 0 w 156"/>
                  <a:gd name="T27" fmla="*/ 193 h 484"/>
                  <a:gd name="T28" fmla="*/ 12 w 156"/>
                  <a:gd name="T29" fmla="*/ 107 h 484"/>
                  <a:gd name="T30" fmla="*/ 34 w 156"/>
                  <a:gd name="T31" fmla="*/ 41 h 484"/>
                  <a:gd name="T32" fmla="*/ 54 w 156"/>
                  <a:gd name="T33" fmla="*/ 11 h 484"/>
                  <a:gd name="T34" fmla="*/ 70 w 156"/>
                  <a:gd name="T35" fmla="*/ 2 h 484"/>
                  <a:gd name="T36" fmla="*/ 79 w 156"/>
                  <a:gd name="T37" fmla="*/ 0 h 484"/>
                  <a:gd name="T38" fmla="*/ 86 w 156"/>
                  <a:gd name="T39" fmla="*/ 2 h 484"/>
                  <a:gd name="T40" fmla="*/ 102 w 156"/>
                  <a:gd name="T41" fmla="*/ 11 h 484"/>
                  <a:gd name="T42" fmla="*/ 122 w 156"/>
                  <a:gd name="T43" fmla="*/ 41 h 484"/>
                  <a:gd name="T44" fmla="*/ 144 w 156"/>
                  <a:gd name="T45" fmla="*/ 107 h 484"/>
                  <a:gd name="T46" fmla="*/ 156 w 156"/>
                  <a:gd name="T47" fmla="*/ 193 h 484"/>
                  <a:gd name="T48" fmla="*/ 156 w 156"/>
                  <a:gd name="T49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484">
                    <a:moveTo>
                      <a:pt x="156" y="242"/>
                    </a:moveTo>
                    <a:lnTo>
                      <a:pt x="156" y="291"/>
                    </a:lnTo>
                    <a:lnTo>
                      <a:pt x="144" y="379"/>
                    </a:lnTo>
                    <a:lnTo>
                      <a:pt x="122" y="444"/>
                    </a:lnTo>
                    <a:lnTo>
                      <a:pt x="102" y="474"/>
                    </a:lnTo>
                    <a:lnTo>
                      <a:pt x="86" y="483"/>
                    </a:lnTo>
                    <a:lnTo>
                      <a:pt x="79" y="484"/>
                    </a:lnTo>
                    <a:lnTo>
                      <a:pt x="70" y="483"/>
                    </a:lnTo>
                    <a:lnTo>
                      <a:pt x="54" y="474"/>
                    </a:lnTo>
                    <a:lnTo>
                      <a:pt x="34" y="444"/>
                    </a:lnTo>
                    <a:lnTo>
                      <a:pt x="12" y="379"/>
                    </a:lnTo>
                    <a:lnTo>
                      <a:pt x="0" y="291"/>
                    </a:lnTo>
                    <a:lnTo>
                      <a:pt x="0" y="242"/>
                    </a:lnTo>
                    <a:lnTo>
                      <a:pt x="0" y="193"/>
                    </a:lnTo>
                    <a:lnTo>
                      <a:pt x="12" y="107"/>
                    </a:lnTo>
                    <a:lnTo>
                      <a:pt x="34" y="41"/>
                    </a:lnTo>
                    <a:lnTo>
                      <a:pt x="54" y="11"/>
                    </a:lnTo>
                    <a:lnTo>
                      <a:pt x="70" y="2"/>
                    </a:lnTo>
                    <a:lnTo>
                      <a:pt x="79" y="0"/>
                    </a:lnTo>
                    <a:lnTo>
                      <a:pt x="86" y="2"/>
                    </a:lnTo>
                    <a:lnTo>
                      <a:pt x="102" y="11"/>
                    </a:lnTo>
                    <a:lnTo>
                      <a:pt x="122" y="41"/>
                    </a:lnTo>
                    <a:lnTo>
                      <a:pt x="144" y="107"/>
                    </a:lnTo>
                    <a:lnTo>
                      <a:pt x="156" y="193"/>
                    </a:lnTo>
                    <a:lnTo>
                      <a:pt x="156" y="242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Freeform 279">
                <a:extLst>
                  <a:ext uri="{FF2B5EF4-FFF2-40B4-BE49-F238E27FC236}">
                    <a16:creationId xmlns:a16="http://schemas.microsoft.com/office/drawing/2014/main" id="{C7A6C12C-77B6-4410-ABDD-9064CACDD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9770" y="3977746"/>
                <a:ext cx="501650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3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3 w 949"/>
                  <a:gd name="T23" fmla="*/ 929 h 949"/>
                  <a:gd name="T24" fmla="*/ 248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1 w 949"/>
                  <a:gd name="T35" fmla="*/ 523 h 949"/>
                  <a:gd name="T36" fmla="*/ 0 w 949"/>
                  <a:gd name="T37" fmla="*/ 474 h 949"/>
                  <a:gd name="T38" fmla="*/ 1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8 w 949"/>
                  <a:gd name="T49" fmla="*/ 56 h 949"/>
                  <a:gd name="T50" fmla="*/ 333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3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3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3" y="929"/>
                    </a:lnTo>
                    <a:lnTo>
                      <a:pt x="248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1" y="523"/>
                    </a:lnTo>
                    <a:lnTo>
                      <a:pt x="0" y="474"/>
                    </a:lnTo>
                    <a:lnTo>
                      <a:pt x="1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8" y="56"/>
                    </a:lnTo>
                    <a:lnTo>
                      <a:pt x="333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3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280">
                <a:extLst>
                  <a:ext uri="{FF2B5EF4-FFF2-40B4-BE49-F238E27FC236}">
                    <a16:creationId xmlns:a16="http://schemas.microsoft.com/office/drawing/2014/main" id="{94DA1E8A-D969-4D39-A60F-51F0C33D1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5971" y="4053946"/>
                <a:ext cx="350838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6 w 662"/>
                  <a:gd name="T9" fmla="*/ 543 h 664"/>
                  <a:gd name="T10" fmla="*/ 541 w 662"/>
                  <a:gd name="T11" fmla="*/ 587 h 664"/>
                  <a:gd name="T12" fmla="*/ 489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19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19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89 w 662"/>
                  <a:gd name="T61" fmla="*/ 40 h 664"/>
                  <a:gd name="T62" fmla="*/ 541 w 662"/>
                  <a:gd name="T63" fmla="*/ 76 h 664"/>
                  <a:gd name="T64" fmla="*/ 586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6" y="543"/>
                    </a:lnTo>
                    <a:lnTo>
                      <a:pt x="541" y="587"/>
                    </a:lnTo>
                    <a:lnTo>
                      <a:pt x="489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19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19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89" y="40"/>
                    </a:lnTo>
                    <a:lnTo>
                      <a:pt x="541" y="76"/>
                    </a:lnTo>
                    <a:lnTo>
                      <a:pt x="586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281">
                <a:extLst>
                  <a:ext uri="{FF2B5EF4-FFF2-40B4-BE49-F238E27FC236}">
                    <a16:creationId xmlns:a16="http://schemas.microsoft.com/office/drawing/2014/main" id="{3C0B3182-F7D5-43DC-9F23-D4F1A31DE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408" y="4126971"/>
                <a:ext cx="206375" cy="206375"/>
              </a:xfrm>
              <a:custGeom>
                <a:avLst/>
                <a:gdLst>
                  <a:gd name="T0" fmla="*/ 390 w 390"/>
                  <a:gd name="T1" fmla="*/ 194 h 390"/>
                  <a:gd name="T2" fmla="*/ 390 w 390"/>
                  <a:gd name="T3" fmla="*/ 214 h 390"/>
                  <a:gd name="T4" fmla="*/ 382 w 390"/>
                  <a:gd name="T5" fmla="*/ 253 h 390"/>
                  <a:gd name="T6" fmla="*/ 367 w 390"/>
                  <a:gd name="T7" fmla="*/ 288 h 390"/>
                  <a:gd name="T8" fmla="*/ 346 w 390"/>
                  <a:gd name="T9" fmla="*/ 319 h 390"/>
                  <a:gd name="T10" fmla="*/ 320 w 390"/>
                  <a:gd name="T11" fmla="*/ 345 h 390"/>
                  <a:gd name="T12" fmla="*/ 288 w 390"/>
                  <a:gd name="T13" fmla="*/ 367 h 390"/>
                  <a:gd name="T14" fmla="*/ 254 w 390"/>
                  <a:gd name="T15" fmla="*/ 381 h 390"/>
                  <a:gd name="T16" fmla="*/ 216 w 390"/>
                  <a:gd name="T17" fmla="*/ 390 h 390"/>
                  <a:gd name="T18" fmla="*/ 196 w 390"/>
                  <a:gd name="T19" fmla="*/ 390 h 390"/>
                  <a:gd name="T20" fmla="*/ 176 w 390"/>
                  <a:gd name="T21" fmla="*/ 390 h 390"/>
                  <a:gd name="T22" fmla="*/ 137 w 390"/>
                  <a:gd name="T23" fmla="*/ 381 h 390"/>
                  <a:gd name="T24" fmla="*/ 102 w 390"/>
                  <a:gd name="T25" fmla="*/ 367 h 390"/>
                  <a:gd name="T26" fmla="*/ 71 w 390"/>
                  <a:gd name="T27" fmla="*/ 345 h 390"/>
                  <a:gd name="T28" fmla="*/ 45 w 390"/>
                  <a:gd name="T29" fmla="*/ 319 h 390"/>
                  <a:gd name="T30" fmla="*/ 23 w 390"/>
                  <a:gd name="T31" fmla="*/ 288 h 390"/>
                  <a:gd name="T32" fmla="*/ 9 w 390"/>
                  <a:gd name="T33" fmla="*/ 253 h 390"/>
                  <a:gd name="T34" fmla="*/ 0 w 390"/>
                  <a:gd name="T35" fmla="*/ 214 h 390"/>
                  <a:gd name="T36" fmla="*/ 0 w 390"/>
                  <a:gd name="T37" fmla="*/ 194 h 390"/>
                  <a:gd name="T38" fmla="*/ 0 w 390"/>
                  <a:gd name="T39" fmla="*/ 175 h 390"/>
                  <a:gd name="T40" fmla="*/ 9 w 390"/>
                  <a:gd name="T41" fmla="*/ 136 h 390"/>
                  <a:gd name="T42" fmla="*/ 23 w 390"/>
                  <a:gd name="T43" fmla="*/ 102 h 390"/>
                  <a:gd name="T44" fmla="*/ 45 w 390"/>
                  <a:gd name="T45" fmla="*/ 70 h 390"/>
                  <a:gd name="T46" fmla="*/ 71 w 390"/>
                  <a:gd name="T47" fmla="*/ 44 h 390"/>
                  <a:gd name="T48" fmla="*/ 102 w 390"/>
                  <a:gd name="T49" fmla="*/ 23 h 390"/>
                  <a:gd name="T50" fmla="*/ 137 w 390"/>
                  <a:gd name="T51" fmla="*/ 8 h 390"/>
                  <a:gd name="T52" fmla="*/ 176 w 390"/>
                  <a:gd name="T53" fmla="*/ 0 h 390"/>
                  <a:gd name="T54" fmla="*/ 196 w 390"/>
                  <a:gd name="T55" fmla="*/ 0 h 390"/>
                  <a:gd name="T56" fmla="*/ 216 w 390"/>
                  <a:gd name="T57" fmla="*/ 0 h 390"/>
                  <a:gd name="T58" fmla="*/ 254 w 390"/>
                  <a:gd name="T59" fmla="*/ 8 h 390"/>
                  <a:gd name="T60" fmla="*/ 288 w 390"/>
                  <a:gd name="T61" fmla="*/ 23 h 390"/>
                  <a:gd name="T62" fmla="*/ 320 w 390"/>
                  <a:gd name="T63" fmla="*/ 44 h 390"/>
                  <a:gd name="T64" fmla="*/ 346 w 390"/>
                  <a:gd name="T65" fmla="*/ 70 h 390"/>
                  <a:gd name="T66" fmla="*/ 367 w 390"/>
                  <a:gd name="T67" fmla="*/ 102 h 390"/>
                  <a:gd name="T68" fmla="*/ 382 w 390"/>
                  <a:gd name="T69" fmla="*/ 136 h 390"/>
                  <a:gd name="T70" fmla="*/ 390 w 390"/>
                  <a:gd name="T71" fmla="*/ 175 h 390"/>
                  <a:gd name="T72" fmla="*/ 390 w 390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0" h="390">
                    <a:moveTo>
                      <a:pt x="390" y="194"/>
                    </a:moveTo>
                    <a:lnTo>
                      <a:pt x="390" y="214"/>
                    </a:lnTo>
                    <a:lnTo>
                      <a:pt x="382" y="253"/>
                    </a:lnTo>
                    <a:lnTo>
                      <a:pt x="367" y="288"/>
                    </a:lnTo>
                    <a:lnTo>
                      <a:pt x="346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2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0" y="214"/>
                    </a:lnTo>
                    <a:lnTo>
                      <a:pt x="0" y="194"/>
                    </a:lnTo>
                    <a:lnTo>
                      <a:pt x="0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2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6" y="70"/>
                    </a:lnTo>
                    <a:lnTo>
                      <a:pt x="367" y="102"/>
                    </a:lnTo>
                    <a:lnTo>
                      <a:pt x="382" y="136"/>
                    </a:lnTo>
                    <a:lnTo>
                      <a:pt x="390" y="175"/>
                    </a:lnTo>
                    <a:lnTo>
                      <a:pt x="390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282">
                <a:extLst>
                  <a:ext uri="{FF2B5EF4-FFF2-40B4-BE49-F238E27FC236}">
                    <a16:creationId xmlns:a16="http://schemas.microsoft.com/office/drawing/2014/main" id="{1A32A27B-73F3-4505-B064-30FA4C2E0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822" y="3977746"/>
                <a:ext cx="503238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4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4 w 949"/>
                  <a:gd name="T23" fmla="*/ 929 h 949"/>
                  <a:gd name="T24" fmla="*/ 249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3 w 949"/>
                  <a:gd name="T35" fmla="*/ 523 h 949"/>
                  <a:gd name="T36" fmla="*/ 0 w 949"/>
                  <a:gd name="T37" fmla="*/ 474 h 949"/>
                  <a:gd name="T38" fmla="*/ 3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9 w 949"/>
                  <a:gd name="T49" fmla="*/ 56 h 949"/>
                  <a:gd name="T50" fmla="*/ 334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4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4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4" y="929"/>
                    </a:lnTo>
                    <a:lnTo>
                      <a:pt x="249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3" y="523"/>
                    </a:lnTo>
                    <a:lnTo>
                      <a:pt x="0" y="474"/>
                    </a:lnTo>
                    <a:lnTo>
                      <a:pt x="3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9" y="56"/>
                    </a:lnTo>
                    <a:lnTo>
                      <a:pt x="334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4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283">
                <a:extLst>
                  <a:ext uri="{FF2B5EF4-FFF2-40B4-BE49-F238E27FC236}">
                    <a16:creationId xmlns:a16="http://schemas.microsoft.com/office/drawing/2014/main" id="{85397E14-F7D1-4722-B499-AE3A1DEA4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7784" y="4053946"/>
                <a:ext cx="349250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8 w 662"/>
                  <a:gd name="T9" fmla="*/ 543 h 664"/>
                  <a:gd name="T10" fmla="*/ 541 w 662"/>
                  <a:gd name="T11" fmla="*/ 587 h 664"/>
                  <a:gd name="T12" fmla="*/ 490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20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20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90 w 662"/>
                  <a:gd name="T61" fmla="*/ 40 h 664"/>
                  <a:gd name="T62" fmla="*/ 541 w 662"/>
                  <a:gd name="T63" fmla="*/ 76 h 664"/>
                  <a:gd name="T64" fmla="*/ 588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8" y="543"/>
                    </a:lnTo>
                    <a:lnTo>
                      <a:pt x="541" y="587"/>
                    </a:lnTo>
                    <a:lnTo>
                      <a:pt x="490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20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20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90" y="40"/>
                    </a:lnTo>
                    <a:lnTo>
                      <a:pt x="541" y="76"/>
                    </a:lnTo>
                    <a:lnTo>
                      <a:pt x="588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284">
                <a:extLst>
                  <a:ext uri="{FF2B5EF4-FFF2-40B4-BE49-F238E27FC236}">
                    <a16:creationId xmlns:a16="http://schemas.microsoft.com/office/drawing/2014/main" id="{7EBD9B49-94A4-4D61-8A80-E3549A4DB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222" y="4126971"/>
                <a:ext cx="206375" cy="206375"/>
              </a:xfrm>
              <a:custGeom>
                <a:avLst/>
                <a:gdLst>
                  <a:gd name="T0" fmla="*/ 391 w 391"/>
                  <a:gd name="T1" fmla="*/ 194 h 390"/>
                  <a:gd name="T2" fmla="*/ 391 w 391"/>
                  <a:gd name="T3" fmla="*/ 214 h 390"/>
                  <a:gd name="T4" fmla="*/ 382 w 391"/>
                  <a:gd name="T5" fmla="*/ 253 h 390"/>
                  <a:gd name="T6" fmla="*/ 368 w 391"/>
                  <a:gd name="T7" fmla="*/ 288 h 390"/>
                  <a:gd name="T8" fmla="*/ 347 w 391"/>
                  <a:gd name="T9" fmla="*/ 319 h 390"/>
                  <a:gd name="T10" fmla="*/ 320 w 391"/>
                  <a:gd name="T11" fmla="*/ 345 h 390"/>
                  <a:gd name="T12" fmla="*/ 288 w 391"/>
                  <a:gd name="T13" fmla="*/ 367 h 390"/>
                  <a:gd name="T14" fmla="*/ 254 w 391"/>
                  <a:gd name="T15" fmla="*/ 381 h 390"/>
                  <a:gd name="T16" fmla="*/ 216 w 391"/>
                  <a:gd name="T17" fmla="*/ 390 h 390"/>
                  <a:gd name="T18" fmla="*/ 196 w 391"/>
                  <a:gd name="T19" fmla="*/ 390 h 390"/>
                  <a:gd name="T20" fmla="*/ 176 w 391"/>
                  <a:gd name="T21" fmla="*/ 390 h 390"/>
                  <a:gd name="T22" fmla="*/ 137 w 391"/>
                  <a:gd name="T23" fmla="*/ 381 h 390"/>
                  <a:gd name="T24" fmla="*/ 103 w 391"/>
                  <a:gd name="T25" fmla="*/ 367 h 390"/>
                  <a:gd name="T26" fmla="*/ 71 w 391"/>
                  <a:gd name="T27" fmla="*/ 345 h 390"/>
                  <a:gd name="T28" fmla="*/ 45 w 391"/>
                  <a:gd name="T29" fmla="*/ 319 h 390"/>
                  <a:gd name="T30" fmla="*/ 23 w 391"/>
                  <a:gd name="T31" fmla="*/ 288 h 390"/>
                  <a:gd name="T32" fmla="*/ 9 w 391"/>
                  <a:gd name="T33" fmla="*/ 253 h 390"/>
                  <a:gd name="T34" fmla="*/ 2 w 391"/>
                  <a:gd name="T35" fmla="*/ 214 h 390"/>
                  <a:gd name="T36" fmla="*/ 0 w 391"/>
                  <a:gd name="T37" fmla="*/ 194 h 390"/>
                  <a:gd name="T38" fmla="*/ 2 w 391"/>
                  <a:gd name="T39" fmla="*/ 175 h 390"/>
                  <a:gd name="T40" fmla="*/ 9 w 391"/>
                  <a:gd name="T41" fmla="*/ 136 h 390"/>
                  <a:gd name="T42" fmla="*/ 23 w 391"/>
                  <a:gd name="T43" fmla="*/ 102 h 390"/>
                  <a:gd name="T44" fmla="*/ 45 w 391"/>
                  <a:gd name="T45" fmla="*/ 70 h 390"/>
                  <a:gd name="T46" fmla="*/ 71 w 391"/>
                  <a:gd name="T47" fmla="*/ 44 h 390"/>
                  <a:gd name="T48" fmla="*/ 103 w 391"/>
                  <a:gd name="T49" fmla="*/ 23 h 390"/>
                  <a:gd name="T50" fmla="*/ 137 w 391"/>
                  <a:gd name="T51" fmla="*/ 8 h 390"/>
                  <a:gd name="T52" fmla="*/ 176 w 391"/>
                  <a:gd name="T53" fmla="*/ 0 h 390"/>
                  <a:gd name="T54" fmla="*/ 196 w 391"/>
                  <a:gd name="T55" fmla="*/ 0 h 390"/>
                  <a:gd name="T56" fmla="*/ 216 w 391"/>
                  <a:gd name="T57" fmla="*/ 0 h 390"/>
                  <a:gd name="T58" fmla="*/ 254 w 391"/>
                  <a:gd name="T59" fmla="*/ 8 h 390"/>
                  <a:gd name="T60" fmla="*/ 288 w 391"/>
                  <a:gd name="T61" fmla="*/ 23 h 390"/>
                  <a:gd name="T62" fmla="*/ 320 w 391"/>
                  <a:gd name="T63" fmla="*/ 44 h 390"/>
                  <a:gd name="T64" fmla="*/ 347 w 391"/>
                  <a:gd name="T65" fmla="*/ 70 h 390"/>
                  <a:gd name="T66" fmla="*/ 368 w 391"/>
                  <a:gd name="T67" fmla="*/ 102 h 390"/>
                  <a:gd name="T68" fmla="*/ 382 w 391"/>
                  <a:gd name="T69" fmla="*/ 136 h 390"/>
                  <a:gd name="T70" fmla="*/ 391 w 391"/>
                  <a:gd name="T71" fmla="*/ 175 h 390"/>
                  <a:gd name="T72" fmla="*/ 391 w 391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1" h="390">
                    <a:moveTo>
                      <a:pt x="391" y="194"/>
                    </a:moveTo>
                    <a:lnTo>
                      <a:pt x="391" y="214"/>
                    </a:lnTo>
                    <a:lnTo>
                      <a:pt x="382" y="253"/>
                    </a:lnTo>
                    <a:lnTo>
                      <a:pt x="368" y="288"/>
                    </a:lnTo>
                    <a:lnTo>
                      <a:pt x="347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3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2" y="214"/>
                    </a:lnTo>
                    <a:lnTo>
                      <a:pt x="0" y="194"/>
                    </a:lnTo>
                    <a:lnTo>
                      <a:pt x="2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3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7" y="70"/>
                    </a:lnTo>
                    <a:lnTo>
                      <a:pt x="368" y="102"/>
                    </a:lnTo>
                    <a:lnTo>
                      <a:pt x="382" y="136"/>
                    </a:lnTo>
                    <a:lnTo>
                      <a:pt x="391" y="175"/>
                    </a:lnTo>
                    <a:lnTo>
                      <a:pt x="391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" name="Rectangle 285">
                <a:extLst>
                  <a:ext uri="{FF2B5EF4-FFF2-40B4-BE49-F238E27FC236}">
                    <a16:creationId xmlns:a16="http://schemas.microsoft.com/office/drawing/2014/main" id="{29A80B67-72B6-4682-B82F-E0CDD8ABA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55502">
                <a:off x="3011346" y="4108450"/>
                <a:ext cx="209550" cy="119063"/>
              </a:xfrm>
              <a:prstGeom prst="rect">
                <a:avLst/>
              </a:pr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Freeform 286">
                <a:extLst>
                  <a:ext uri="{FF2B5EF4-FFF2-40B4-BE49-F238E27FC236}">
                    <a16:creationId xmlns:a16="http://schemas.microsoft.com/office/drawing/2014/main" id="{A6029F5E-DAB3-4DE6-A1EC-65AA3393E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2922" y="4152371"/>
                <a:ext cx="185738" cy="122238"/>
              </a:xfrm>
              <a:custGeom>
                <a:avLst/>
                <a:gdLst>
                  <a:gd name="T0" fmla="*/ 0 w 351"/>
                  <a:gd name="T1" fmla="*/ 230 h 230"/>
                  <a:gd name="T2" fmla="*/ 3 w 351"/>
                  <a:gd name="T3" fmla="*/ 201 h 230"/>
                  <a:gd name="T4" fmla="*/ 19 w 351"/>
                  <a:gd name="T5" fmla="*/ 147 h 230"/>
                  <a:gd name="T6" fmla="*/ 47 w 351"/>
                  <a:gd name="T7" fmla="*/ 96 h 230"/>
                  <a:gd name="T8" fmla="*/ 88 w 351"/>
                  <a:gd name="T9" fmla="*/ 53 h 230"/>
                  <a:gd name="T10" fmla="*/ 112 w 351"/>
                  <a:gd name="T11" fmla="*/ 37 h 230"/>
                  <a:gd name="T12" fmla="*/ 141 w 351"/>
                  <a:gd name="T13" fmla="*/ 20 h 230"/>
                  <a:gd name="T14" fmla="*/ 207 w 351"/>
                  <a:gd name="T15" fmla="*/ 1 h 230"/>
                  <a:gd name="T16" fmla="*/ 240 w 351"/>
                  <a:gd name="T17" fmla="*/ 0 h 230"/>
                  <a:gd name="T18" fmla="*/ 265 w 351"/>
                  <a:gd name="T19" fmla="*/ 1 h 230"/>
                  <a:gd name="T20" fmla="*/ 312 w 351"/>
                  <a:gd name="T21" fmla="*/ 11 h 230"/>
                  <a:gd name="T22" fmla="*/ 334 w 351"/>
                  <a:gd name="T23" fmla="*/ 20 h 230"/>
                  <a:gd name="T24" fmla="*/ 341 w 351"/>
                  <a:gd name="T25" fmla="*/ 23 h 230"/>
                  <a:gd name="T26" fmla="*/ 351 w 351"/>
                  <a:gd name="T27" fmla="*/ 33 h 230"/>
                  <a:gd name="T28" fmla="*/ 351 w 351"/>
                  <a:gd name="T29" fmla="*/ 40 h 230"/>
                  <a:gd name="T30" fmla="*/ 347 w 351"/>
                  <a:gd name="T31" fmla="*/ 47 h 230"/>
                  <a:gd name="T32" fmla="*/ 338 w 351"/>
                  <a:gd name="T33" fmla="*/ 51 h 230"/>
                  <a:gd name="T34" fmla="*/ 170 w 351"/>
                  <a:gd name="T35" fmla="*/ 141 h 230"/>
                  <a:gd name="T36" fmla="*/ 0 w 351"/>
                  <a:gd name="T37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1" h="230">
                    <a:moveTo>
                      <a:pt x="0" y="230"/>
                    </a:moveTo>
                    <a:lnTo>
                      <a:pt x="3" y="201"/>
                    </a:lnTo>
                    <a:lnTo>
                      <a:pt x="19" y="147"/>
                    </a:lnTo>
                    <a:lnTo>
                      <a:pt x="47" y="96"/>
                    </a:lnTo>
                    <a:lnTo>
                      <a:pt x="88" y="53"/>
                    </a:lnTo>
                    <a:lnTo>
                      <a:pt x="112" y="37"/>
                    </a:lnTo>
                    <a:lnTo>
                      <a:pt x="141" y="20"/>
                    </a:lnTo>
                    <a:lnTo>
                      <a:pt x="207" y="1"/>
                    </a:lnTo>
                    <a:lnTo>
                      <a:pt x="240" y="0"/>
                    </a:lnTo>
                    <a:lnTo>
                      <a:pt x="265" y="1"/>
                    </a:lnTo>
                    <a:lnTo>
                      <a:pt x="312" y="11"/>
                    </a:lnTo>
                    <a:lnTo>
                      <a:pt x="334" y="20"/>
                    </a:lnTo>
                    <a:lnTo>
                      <a:pt x="341" y="23"/>
                    </a:lnTo>
                    <a:lnTo>
                      <a:pt x="351" y="33"/>
                    </a:lnTo>
                    <a:lnTo>
                      <a:pt x="351" y="40"/>
                    </a:lnTo>
                    <a:lnTo>
                      <a:pt x="347" y="47"/>
                    </a:lnTo>
                    <a:lnTo>
                      <a:pt x="338" y="51"/>
                    </a:lnTo>
                    <a:lnTo>
                      <a:pt x="170" y="141"/>
                    </a:lnTo>
                    <a:lnTo>
                      <a:pt x="0" y="230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" name="Freeform 287">
                <a:extLst>
                  <a:ext uri="{FF2B5EF4-FFF2-40B4-BE49-F238E27FC236}">
                    <a16:creationId xmlns:a16="http://schemas.microsoft.com/office/drawing/2014/main" id="{215948FC-41D6-4454-A051-027C04E1C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5097" y="4147608"/>
                <a:ext cx="173038" cy="109538"/>
              </a:xfrm>
              <a:custGeom>
                <a:avLst/>
                <a:gdLst>
                  <a:gd name="T0" fmla="*/ 164 w 327"/>
                  <a:gd name="T1" fmla="*/ 206 h 206"/>
                  <a:gd name="T2" fmla="*/ 147 w 327"/>
                  <a:gd name="T3" fmla="*/ 206 h 206"/>
                  <a:gd name="T4" fmla="*/ 130 w 327"/>
                  <a:gd name="T5" fmla="*/ 203 h 206"/>
                  <a:gd name="T6" fmla="*/ 98 w 327"/>
                  <a:gd name="T7" fmla="*/ 193 h 206"/>
                  <a:gd name="T8" fmla="*/ 66 w 327"/>
                  <a:gd name="T9" fmla="*/ 181 h 206"/>
                  <a:gd name="T10" fmla="*/ 50 w 327"/>
                  <a:gd name="T11" fmla="*/ 179 h 206"/>
                  <a:gd name="T12" fmla="*/ 35 w 327"/>
                  <a:gd name="T13" fmla="*/ 177 h 206"/>
                  <a:gd name="T14" fmla="*/ 17 w 327"/>
                  <a:gd name="T15" fmla="*/ 179 h 206"/>
                  <a:gd name="T16" fmla="*/ 0 w 327"/>
                  <a:gd name="T17" fmla="*/ 186 h 206"/>
                  <a:gd name="T18" fmla="*/ 2 w 327"/>
                  <a:gd name="T19" fmla="*/ 167 h 206"/>
                  <a:gd name="T20" fmla="*/ 13 w 327"/>
                  <a:gd name="T21" fmla="*/ 132 h 206"/>
                  <a:gd name="T22" fmla="*/ 39 w 327"/>
                  <a:gd name="T23" fmla="*/ 84 h 206"/>
                  <a:gd name="T24" fmla="*/ 63 w 327"/>
                  <a:gd name="T25" fmla="*/ 55 h 206"/>
                  <a:gd name="T26" fmla="*/ 84 w 327"/>
                  <a:gd name="T27" fmla="*/ 35 h 206"/>
                  <a:gd name="T28" fmla="*/ 107 w 327"/>
                  <a:gd name="T29" fmla="*/ 19 h 206"/>
                  <a:gd name="T30" fmla="*/ 124 w 327"/>
                  <a:gd name="T31" fmla="*/ 10 h 206"/>
                  <a:gd name="T32" fmla="*/ 158 w 327"/>
                  <a:gd name="T33" fmla="*/ 1 h 206"/>
                  <a:gd name="T34" fmla="*/ 177 w 327"/>
                  <a:gd name="T35" fmla="*/ 0 h 206"/>
                  <a:gd name="T36" fmla="*/ 200 w 327"/>
                  <a:gd name="T37" fmla="*/ 1 h 206"/>
                  <a:gd name="T38" fmla="*/ 223 w 327"/>
                  <a:gd name="T39" fmla="*/ 7 h 206"/>
                  <a:gd name="T40" fmla="*/ 251 w 327"/>
                  <a:gd name="T41" fmla="*/ 19 h 206"/>
                  <a:gd name="T42" fmla="*/ 297 w 327"/>
                  <a:gd name="T43" fmla="*/ 58 h 206"/>
                  <a:gd name="T44" fmla="*/ 313 w 327"/>
                  <a:gd name="T45" fmla="*/ 82 h 206"/>
                  <a:gd name="T46" fmla="*/ 321 w 327"/>
                  <a:gd name="T47" fmla="*/ 98 h 206"/>
                  <a:gd name="T48" fmla="*/ 327 w 327"/>
                  <a:gd name="T49" fmla="*/ 130 h 206"/>
                  <a:gd name="T50" fmla="*/ 323 w 327"/>
                  <a:gd name="T51" fmla="*/ 145 h 206"/>
                  <a:gd name="T52" fmla="*/ 314 w 327"/>
                  <a:gd name="T53" fmla="*/ 161 h 206"/>
                  <a:gd name="T54" fmla="*/ 281 w 327"/>
                  <a:gd name="T55" fmla="*/ 181 h 206"/>
                  <a:gd name="T56" fmla="*/ 262 w 327"/>
                  <a:gd name="T57" fmla="*/ 187 h 206"/>
                  <a:gd name="T58" fmla="*/ 238 w 327"/>
                  <a:gd name="T59" fmla="*/ 194 h 206"/>
                  <a:gd name="T60" fmla="*/ 189 w 327"/>
                  <a:gd name="T61" fmla="*/ 204 h 206"/>
                  <a:gd name="T62" fmla="*/ 164 w 327"/>
                  <a:gd name="T63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7" h="206">
                    <a:moveTo>
                      <a:pt x="164" y="206"/>
                    </a:moveTo>
                    <a:lnTo>
                      <a:pt x="147" y="206"/>
                    </a:lnTo>
                    <a:lnTo>
                      <a:pt x="130" y="203"/>
                    </a:lnTo>
                    <a:lnTo>
                      <a:pt x="98" y="193"/>
                    </a:lnTo>
                    <a:lnTo>
                      <a:pt x="66" y="181"/>
                    </a:lnTo>
                    <a:lnTo>
                      <a:pt x="50" y="179"/>
                    </a:lnTo>
                    <a:lnTo>
                      <a:pt x="35" y="177"/>
                    </a:lnTo>
                    <a:lnTo>
                      <a:pt x="17" y="179"/>
                    </a:lnTo>
                    <a:lnTo>
                      <a:pt x="0" y="186"/>
                    </a:lnTo>
                    <a:lnTo>
                      <a:pt x="2" y="167"/>
                    </a:lnTo>
                    <a:lnTo>
                      <a:pt x="13" y="132"/>
                    </a:lnTo>
                    <a:lnTo>
                      <a:pt x="39" y="84"/>
                    </a:lnTo>
                    <a:lnTo>
                      <a:pt x="63" y="55"/>
                    </a:lnTo>
                    <a:lnTo>
                      <a:pt x="84" y="35"/>
                    </a:lnTo>
                    <a:lnTo>
                      <a:pt x="107" y="19"/>
                    </a:lnTo>
                    <a:lnTo>
                      <a:pt x="124" y="10"/>
                    </a:lnTo>
                    <a:lnTo>
                      <a:pt x="158" y="1"/>
                    </a:lnTo>
                    <a:lnTo>
                      <a:pt x="177" y="0"/>
                    </a:lnTo>
                    <a:lnTo>
                      <a:pt x="200" y="1"/>
                    </a:lnTo>
                    <a:lnTo>
                      <a:pt x="223" y="7"/>
                    </a:lnTo>
                    <a:lnTo>
                      <a:pt x="251" y="19"/>
                    </a:lnTo>
                    <a:lnTo>
                      <a:pt x="297" y="58"/>
                    </a:lnTo>
                    <a:lnTo>
                      <a:pt x="313" y="82"/>
                    </a:lnTo>
                    <a:lnTo>
                      <a:pt x="321" y="98"/>
                    </a:lnTo>
                    <a:lnTo>
                      <a:pt x="327" y="130"/>
                    </a:lnTo>
                    <a:lnTo>
                      <a:pt x="323" y="145"/>
                    </a:lnTo>
                    <a:lnTo>
                      <a:pt x="314" y="161"/>
                    </a:lnTo>
                    <a:lnTo>
                      <a:pt x="281" y="181"/>
                    </a:lnTo>
                    <a:lnTo>
                      <a:pt x="262" y="187"/>
                    </a:lnTo>
                    <a:lnTo>
                      <a:pt x="238" y="194"/>
                    </a:lnTo>
                    <a:lnTo>
                      <a:pt x="189" y="204"/>
                    </a:lnTo>
                    <a:lnTo>
                      <a:pt x="164" y="206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Freeform 288">
                <a:extLst>
                  <a:ext uri="{FF2B5EF4-FFF2-40B4-BE49-F238E27FC236}">
                    <a16:creationId xmlns:a16="http://schemas.microsoft.com/office/drawing/2014/main" id="{15A080C2-B483-4AD5-B04D-BC96F3BCD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871" y="4149196"/>
                <a:ext cx="169863" cy="104775"/>
              </a:xfrm>
              <a:custGeom>
                <a:avLst/>
                <a:gdLst>
                  <a:gd name="T0" fmla="*/ 2 w 321"/>
                  <a:gd name="T1" fmla="*/ 199 h 199"/>
                  <a:gd name="T2" fmla="*/ 0 w 321"/>
                  <a:gd name="T3" fmla="*/ 178 h 199"/>
                  <a:gd name="T4" fmla="*/ 5 w 321"/>
                  <a:gd name="T5" fmla="*/ 141 h 199"/>
                  <a:gd name="T6" fmla="*/ 18 w 321"/>
                  <a:gd name="T7" fmla="*/ 105 h 199"/>
                  <a:gd name="T8" fmla="*/ 36 w 321"/>
                  <a:gd name="T9" fmla="*/ 72 h 199"/>
                  <a:gd name="T10" fmla="*/ 49 w 321"/>
                  <a:gd name="T11" fmla="*/ 57 h 199"/>
                  <a:gd name="T12" fmla="*/ 62 w 321"/>
                  <a:gd name="T13" fmla="*/ 45 h 199"/>
                  <a:gd name="T14" fmla="*/ 91 w 321"/>
                  <a:gd name="T15" fmla="*/ 23 h 199"/>
                  <a:gd name="T16" fmla="*/ 124 w 321"/>
                  <a:gd name="T17" fmla="*/ 9 h 199"/>
                  <a:gd name="T18" fmla="*/ 160 w 321"/>
                  <a:gd name="T19" fmla="*/ 1 h 199"/>
                  <a:gd name="T20" fmla="*/ 177 w 321"/>
                  <a:gd name="T21" fmla="*/ 0 h 199"/>
                  <a:gd name="T22" fmla="*/ 182 w 321"/>
                  <a:gd name="T23" fmla="*/ 0 h 199"/>
                  <a:gd name="T24" fmla="*/ 186 w 321"/>
                  <a:gd name="T25" fmla="*/ 1 h 199"/>
                  <a:gd name="T26" fmla="*/ 208 w 321"/>
                  <a:gd name="T27" fmla="*/ 3 h 199"/>
                  <a:gd name="T28" fmla="*/ 248 w 321"/>
                  <a:gd name="T29" fmla="*/ 17 h 199"/>
                  <a:gd name="T30" fmla="*/ 283 w 321"/>
                  <a:gd name="T31" fmla="*/ 40 h 199"/>
                  <a:gd name="T32" fmla="*/ 309 w 321"/>
                  <a:gd name="T33" fmla="*/ 73 h 199"/>
                  <a:gd name="T34" fmla="*/ 317 w 321"/>
                  <a:gd name="T35" fmla="*/ 92 h 199"/>
                  <a:gd name="T36" fmla="*/ 321 w 321"/>
                  <a:gd name="T37" fmla="*/ 109 h 199"/>
                  <a:gd name="T38" fmla="*/ 320 w 321"/>
                  <a:gd name="T39" fmla="*/ 144 h 199"/>
                  <a:gd name="T40" fmla="*/ 313 w 321"/>
                  <a:gd name="T41" fmla="*/ 160 h 199"/>
                  <a:gd name="T42" fmla="*/ 307 w 321"/>
                  <a:gd name="T43" fmla="*/ 170 h 199"/>
                  <a:gd name="T44" fmla="*/ 290 w 321"/>
                  <a:gd name="T45" fmla="*/ 183 h 199"/>
                  <a:gd name="T46" fmla="*/ 258 w 321"/>
                  <a:gd name="T47" fmla="*/ 196 h 199"/>
                  <a:gd name="T48" fmla="*/ 235 w 321"/>
                  <a:gd name="T49" fmla="*/ 197 h 199"/>
                  <a:gd name="T50" fmla="*/ 224 w 321"/>
                  <a:gd name="T51" fmla="*/ 197 h 199"/>
                  <a:gd name="T52" fmla="*/ 212 w 321"/>
                  <a:gd name="T53" fmla="*/ 196 h 199"/>
                  <a:gd name="T54" fmla="*/ 159 w 321"/>
                  <a:gd name="T55" fmla="*/ 181 h 199"/>
                  <a:gd name="T56" fmla="*/ 104 w 321"/>
                  <a:gd name="T57" fmla="*/ 165 h 199"/>
                  <a:gd name="T58" fmla="*/ 91 w 321"/>
                  <a:gd name="T59" fmla="*/ 164 h 199"/>
                  <a:gd name="T60" fmla="*/ 78 w 321"/>
                  <a:gd name="T61" fmla="*/ 163 h 199"/>
                  <a:gd name="T62" fmla="*/ 57 w 321"/>
                  <a:gd name="T63" fmla="*/ 164 h 199"/>
                  <a:gd name="T64" fmla="*/ 16 w 321"/>
                  <a:gd name="T65" fmla="*/ 181 h 199"/>
                  <a:gd name="T66" fmla="*/ 2 w 321"/>
                  <a:gd name="T67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21" h="199">
                    <a:moveTo>
                      <a:pt x="2" y="199"/>
                    </a:moveTo>
                    <a:lnTo>
                      <a:pt x="0" y="178"/>
                    </a:lnTo>
                    <a:lnTo>
                      <a:pt x="5" y="141"/>
                    </a:lnTo>
                    <a:lnTo>
                      <a:pt x="18" y="105"/>
                    </a:lnTo>
                    <a:lnTo>
                      <a:pt x="36" y="72"/>
                    </a:lnTo>
                    <a:lnTo>
                      <a:pt x="49" y="57"/>
                    </a:lnTo>
                    <a:lnTo>
                      <a:pt x="62" y="45"/>
                    </a:lnTo>
                    <a:lnTo>
                      <a:pt x="91" y="23"/>
                    </a:lnTo>
                    <a:lnTo>
                      <a:pt x="124" y="9"/>
                    </a:lnTo>
                    <a:lnTo>
                      <a:pt x="160" y="1"/>
                    </a:lnTo>
                    <a:lnTo>
                      <a:pt x="177" y="0"/>
                    </a:lnTo>
                    <a:lnTo>
                      <a:pt x="182" y="0"/>
                    </a:lnTo>
                    <a:lnTo>
                      <a:pt x="186" y="1"/>
                    </a:lnTo>
                    <a:lnTo>
                      <a:pt x="208" y="3"/>
                    </a:lnTo>
                    <a:lnTo>
                      <a:pt x="248" y="17"/>
                    </a:lnTo>
                    <a:lnTo>
                      <a:pt x="283" y="40"/>
                    </a:lnTo>
                    <a:lnTo>
                      <a:pt x="309" y="73"/>
                    </a:lnTo>
                    <a:lnTo>
                      <a:pt x="317" y="92"/>
                    </a:lnTo>
                    <a:lnTo>
                      <a:pt x="321" y="109"/>
                    </a:lnTo>
                    <a:lnTo>
                      <a:pt x="320" y="144"/>
                    </a:lnTo>
                    <a:lnTo>
                      <a:pt x="313" y="160"/>
                    </a:lnTo>
                    <a:lnTo>
                      <a:pt x="307" y="170"/>
                    </a:lnTo>
                    <a:lnTo>
                      <a:pt x="290" y="183"/>
                    </a:lnTo>
                    <a:lnTo>
                      <a:pt x="258" y="196"/>
                    </a:lnTo>
                    <a:lnTo>
                      <a:pt x="235" y="197"/>
                    </a:lnTo>
                    <a:lnTo>
                      <a:pt x="224" y="197"/>
                    </a:lnTo>
                    <a:lnTo>
                      <a:pt x="212" y="196"/>
                    </a:lnTo>
                    <a:lnTo>
                      <a:pt x="159" y="181"/>
                    </a:lnTo>
                    <a:lnTo>
                      <a:pt x="104" y="165"/>
                    </a:lnTo>
                    <a:lnTo>
                      <a:pt x="91" y="164"/>
                    </a:lnTo>
                    <a:lnTo>
                      <a:pt x="78" y="163"/>
                    </a:lnTo>
                    <a:lnTo>
                      <a:pt x="57" y="164"/>
                    </a:lnTo>
                    <a:lnTo>
                      <a:pt x="16" y="181"/>
                    </a:lnTo>
                    <a:lnTo>
                      <a:pt x="2" y="199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" name="Freeform 289">
                <a:extLst>
                  <a:ext uri="{FF2B5EF4-FFF2-40B4-BE49-F238E27FC236}">
                    <a16:creationId xmlns:a16="http://schemas.microsoft.com/office/drawing/2014/main" id="{F0EE374C-DFE8-4386-B17B-CCFE6240F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532" y="2471208"/>
                <a:ext cx="155575" cy="57150"/>
              </a:xfrm>
              <a:custGeom>
                <a:avLst/>
                <a:gdLst>
                  <a:gd name="T0" fmla="*/ 294 w 294"/>
                  <a:gd name="T1" fmla="*/ 0 h 107"/>
                  <a:gd name="T2" fmla="*/ 6 w 294"/>
                  <a:gd name="T3" fmla="*/ 51 h 107"/>
                  <a:gd name="T4" fmla="*/ 0 w 294"/>
                  <a:gd name="T5" fmla="*/ 83 h 107"/>
                  <a:gd name="T6" fmla="*/ 285 w 294"/>
                  <a:gd name="T7" fmla="*/ 107 h 107"/>
                  <a:gd name="T8" fmla="*/ 294 w 294"/>
                  <a:gd name="T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107">
                    <a:moveTo>
                      <a:pt x="294" y="0"/>
                    </a:moveTo>
                    <a:lnTo>
                      <a:pt x="6" y="51"/>
                    </a:lnTo>
                    <a:lnTo>
                      <a:pt x="0" y="83"/>
                    </a:lnTo>
                    <a:lnTo>
                      <a:pt x="285" y="107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" name="Freeform 290">
                <a:extLst>
                  <a:ext uri="{FF2B5EF4-FFF2-40B4-BE49-F238E27FC236}">
                    <a16:creationId xmlns:a16="http://schemas.microsoft.com/office/drawing/2014/main" id="{3B55B8BB-1CF3-4E42-BF2D-4ACFE9E4D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305" y="2188633"/>
                <a:ext cx="2185989" cy="354013"/>
              </a:xfrm>
              <a:custGeom>
                <a:avLst/>
                <a:gdLst>
                  <a:gd name="T0" fmla="*/ 0 w 4130"/>
                  <a:gd name="T1" fmla="*/ 515 h 669"/>
                  <a:gd name="T2" fmla="*/ 3816 w 4130"/>
                  <a:gd name="T3" fmla="*/ 0 h 669"/>
                  <a:gd name="T4" fmla="*/ 3845 w 4130"/>
                  <a:gd name="T5" fmla="*/ 125 h 669"/>
                  <a:gd name="T6" fmla="*/ 4012 w 4130"/>
                  <a:gd name="T7" fmla="*/ 96 h 669"/>
                  <a:gd name="T8" fmla="*/ 4032 w 4130"/>
                  <a:gd name="T9" fmla="*/ 223 h 669"/>
                  <a:gd name="T10" fmla="*/ 4123 w 4130"/>
                  <a:gd name="T11" fmla="*/ 223 h 669"/>
                  <a:gd name="T12" fmla="*/ 4130 w 4130"/>
                  <a:gd name="T13" fmla="*/ 452 h 669"/>
                  <a:gd name="T14" fmla="*/ 3977 w 4130"/>
                  <a:gd name="T15" fmla="*/ 481 h 669"/>
                  <a:gd name="T16" fmla="*/ 3977 w 4130"/>
                  <a:gd name="T17" fmla="*/ 620 h 669"/>
                  <a:gd name="T18" fmla="*/ 14 w 4130"/>
                  <a:gd name="T19" fmla="*/ 669 h 669"/>
                  <a:gd name="T20" fmla="*/ 0 w 4130"/>
                  <a:gd name="T21" fmla="*/ 515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30" h="669">
                    <a:moveTo>
                      <a:pt x="0" y="515"/>
                    </a:moveTo>
                    <a:lnTo>
                      <a:pt x="3816" y="0"/>
                    </a:lnTo>
                    <a:lnTo>
                      <a:pt x="3845" y="125"/>
                    </a:lnTo>
                    <a:lnTo>
                      <a:pt x="4012" y="96"/>
                    </a:lnTo>
                    <a:lnTo>
                      <a:pt x="4032" y="223"/>
                    </a:lnTo>
                    <a:lnTo>
                      <a:pt x="4123" y="223"/>
                    </a:lnTo>
                    <a:lnTo>
                      <a:pt x="4130" y="452"/>
                    </a:lnTo>
                    <a:lnTo>
                      <a:pt x="3977" y="481"/>
                    </a:lnTo>
                    <a:lnTo>
                      <a:pt x="3977" y="620"/>
                    </a:lnTo>
                    <a:lnTo>
                      <a:pt x="14" y="669"/>
                    </a:lnTo>
                    <a:lnTo>
                      <a:pt x="0" y="515"/>
                    </a:lnTo>
                    <a:close/>
                  </a:path>
                </a:pathLst>
              </a:custGeom>
              <a:solidFill>
                <a:srgbClr val="DA2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Freeform 291">
                <a:extLst>
                  <a:ext uri="{FF2B5EF4-FFF2-40B4-BE49-F238E27FC236}">
                    <a16:creationId xmlns:a16="http://schemas.microsoft.com/office/drawing/2014/main" id="{098E475A-711C-407B-B1FB-1F01C7DF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770" y="2442633"/>
                <a:ext cx="2097089" cy="77788"/>
              </a:xfrm>
              <a:custGeom>
                <a:avLst/>
                <a:gdLst>
                  <a:gd name="T0" fmla="*/ 0 w 3963"/>
                  <a:gd name="T1" fmla="*/ 145 h 145"/>
                  <a:gd name="T2" fmla="*/ 3963 w 3963"/>
                  <a:gd name="T3" fmla="*/ 0 h 145"/>
                  <a:gd name="T4" fmla="*/ 3963 w 3963"/>
                  <a:gd name="T5" fmla="*/ 139 h 145"/>
                  <a:gd name="T6" fmla="*/ 0 w 3963"/>
                  <a:gd name="T7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3" h="145">
                    <a:moveTo>
                      <a:pt x="0" y="145"/>
                    </a:moveTo>
                    <a:lnTo>
                      <a:pt x="3963" y="0"/>
                    </a:lnTo>
                    <a:lnTo>
                      <a:pt x="3963" y="139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292">
                <a:extLst>
                  <a:ext uri="{FF2B5EF4-FFF2-40B4-BE49-F238E27FC236}">
                    <a16:creationId xmlns:a16="http://schemas.microsoft.com/office/drawing/2014/main" id="{44F3985D-3726-4266-8470-9EEB6CC6D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007" y="2239433"/>
                <a:ext cx="2130427" cy="250825"/>
              </a:xfrm>
              <a:custGeom>
                <a:avLst/>
                <a:gdLst>
                  <a:gd name="T0" fmla="*/ 0 w 4026"/>
                  <a:gd name="T1" fmla="*/ 475 h 475"/>
                  <a:gd name="T2" fmla="*/ 4006 w 4026"/>
                  <a:gd name="T3" fmla="*/ 0 h 475"/>
                  <a:gd name="T4" fmla="*/ 4026 w 4026"/>
                  <a:gd name="T5" fmla="*/ 127 h 475"/>
                  <a:gd name="T6" fmla="*/ 0 w 4026"/>
                  <a:gd name="T7" fmla="*/ 475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26" h="475">
                    <a:moveTo>
                      <a:pt x="0" y="475"/>
                    </a:moveTo>
                    <a:lnTo>
                      <a:pt x="4006" y="0"/>
                    </a:lnTo>
                    <a:lnTo>
                      <a:pt x="4026" y="127"/>
                    </a:lnTo>
                    <a:lnTo>
                      <a:pt x="0" y="4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Freeform 293">
                <a:extLst>
                  <a:ext uri="{FF2B5EF4-FFF2-40B4-BE49-F238E27FC236}">
                    <a16:creationId xmlns:a16="http://schemas.microsoft.com/office/drawing/2014/main" id="{928183F7-D0B9-44E4-BB73-C466AAD38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646" y="2512483"/>
                <a:ext cx="2074864" cy="149225"/>
              </a:xfrm>
              <a:custGeom>
                <a:avLst/>
                <a:gdLst>
                  <a:gd name="T0" fmla="*/ 26 w 3920"/>
                  <a:gd name="T1" fmla="*/ 64 h 280"/>
                  <a:gd name="T2" fmla="*/ 16 w 3920"/>
                  <a:gd name="T3" fmla="*/ 65 h 280"/>
                  <a:gd name="T4" fmla="*/ 3 w 3920"/>
                  <a:gd name="T5" fmla="*/ 77 h 280"/>
                  <a:gd name="T6" fmla="*/ 0 w 3920"/>
                  <a:gd name="T7" fmla="*/ 92 h 280"/>
                  <a:gd name="T8" fmla="*/ 7 w 3920"/>
                  <a:gd name="T9" fmla="*/ 108 h 280"/>
                  <a:gd name="T10" fmla="*/ 16 w 3920"/>
                  <a:gd name="T11" fmla="*/ 114 h 280"/>
                  <a:gd name="T12" fmla="*/ 72 w 3920"/>
                  <a:gd name="T13" fmla="*/ 138 h 280"/>
                  <a:gd name="T14" fmla="*/ 233 w 3920"/>
                  <a:gd name="T15" fmla="*/ 195 h 280"/>
                  <a:gd name="T16" fmla="*/ 393 w 3920"/>
                  <a:gd name="T17" fmla="*/ 233 h 280"/>
                  <a:gd name="T18" fmla="*/ 516 w 3920"/>
                  <a:gd name="T19" fmla="*/ 255 h 280"/>
                  <a:gd name="T20" fmla="*/ 652 w 3920"/>
                  <a:gd name="T21" fmla="*/ 271 h 280"/>
                  <a:gd name="T22" fmla="*/ 802 w 3920"/>
                  <a:gd name="T23" fmla="*/ 278 h 280"/>
                  <a:gd name="T24" fmla="*/ 881 w 3920"/>
                  <a:gd name="T25" fmla="*/ 280 h 280"/>
                  <a:gd name="T26" fmla="*/ 1148 w 3920"/>
                  <a:gd name="T27" fmla="*/ 277 h 280"/>
                  <a:gd name="T28" fmla="*/ 1761 w 3920"/>
                  <a:gd name="T29" fmla="*/ 267 h 280"/>
                  <a:gd name="T30" fmla="*/ 2225 w 3920"/>
                  <a:gd name="T31" fmla="*/ 254 h 280"/>
                  <a:gd name="T32" fmla="*/ 2697 w 3920"/>
                  <a:gd name="T33" fmla="*/ 229 h 280"/>
                  <a:gd name="T34" fmla="*/ 3145 w 3920"/>
                  <a:gd name="T35" fmla="*/ 195 h 280"/>
                  <a:gd name="T36" fmla="*/ 3439 w 3920"/>
                  <a:gd name="T37" fmla="*/ 159 h 280"/>
                  <a:gd name="T38" fmla="*/ 3609 w 3920"/>
                  <a:gd name="T39" fmla="*/ 130 h 280"/>
                  <a:gd name="T40" fmla="*/ 3754 w 3920"/>
                  <a:gd name="T41" fmla="*/ 97 h 280"/>
                  <a:gd name="T42" fmla="*/ 3867 w 3920"/>
                  <a:gd name="T43" fmla="*/ 59 h 280"/>
                  <a:gd name="T44" fmla="*/ 3908 w 3920"/>
                  <a:gd name="T45" fmla="*/ 38 h 280"/>
                  <a:gd name="T46" fmla="*/ 3914 w 3920"/>
                  <a:gd name="T47" fmla="*/ 33 h 280"/>
                  <a:gd name="T48" fmla="*/ 3920 w 3920"/>
                  <a:gd name="T49" fmla="*/ 22 h 280"/>
                  <a:gd name="T50" fmla="*/ 3915 w 3920"/>
                  <a:gd name="T51" fmla="*/ 10 h 280"/>
                  <a:gd name="T52" fmla="*/ 3907 w 3920"/>
                  <a:gd name="T53" fmla="*/ 2 h 280"/>
                  <a:gd name="T54" fmla="*/ 3900 w 3920"/>
                  <a:gd name="T55" fmla="*/ 0 h 280"/>
                  <a:gd name="T56" fmla="*/ 26 w 3920"/>
                  <a:gd name="T57" fmla="*/ 64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0" h="280">
                    <a:moveTo>
                      <a:pt x="26" y="64"/>
                    </a:moveTo>
                    <a:lnTo>
                      <a:pt x="16" y="65"/>
                    </a:lnTo>
                    <a:lnTo>
                      <a:pt x="3" y="77"/>
                    </a:lnTo>
                    <a:lnTo>
                      <a:pt x="0" y="92"/>
                    </a:lnTo>
                    <a:lnTo>
                      <a:pt x="7" y="108"/>
                    </a:lnTo>
                    <a:lnTo>
                      <a:pt x="16" y="114"/>
                    </a:lnTo>
                    <a:lnTo>
                      <a:pt x="72" y="138"/>
                    </a:lnTo>
                    <a:lnTo>
                      <a:pt x="233" y="195"/>
                    </a:lnTo>
                    <a:lnTo>
                      <a:pt x="393" y="233"/>
                    </a:lnTo>
                    <a:lnTo>
                      <a:pt x="516" y="255"/>
                    </a:lnTo>
                    <a:lnTo>
                      <a:pt x="652" y="271"/>
                    </a:lnTo>
                    <a:lnTo>
                      <a:pt x="802" y="278"/>
                    </a:lnTo>
                    <a:lnTo>
                      <a:pt x="881" y="280"/>
                    </a:lnTo>
                    <a:lnTo>
                      <a:pt x="1148" y="277"/>
                    </a:lnTo>
                    <a:lnTo>
                      <a:pt x="1761" y="267"/>
                    </a:lnTo>
                    <a:lnTo>
                      <a:pt x="2225" y="254"/>
                    </a:lnTo>
                    <a:lnTo>
                      <a:pt x="2697" y="229"/>
                    </a:lnTo>
                    <a:lnTo>
                      <a:pt x="3145" y="195"/>
                    </a:lnTo>
                    <a:lnTo>
                      <a:pt x="3439" y="159"/>
                    </a:lnTo>
                    <a:lnTo>
                      <a:pt x="3609" y="130"/>
                    </a:lnTo>
                    <a:lnTo>
                      <a:pt x="3754" y="97"/>
                    </a:lnTo>
                    <a:lnTo>
                      <a:pt x="3867" y="59"/>
                    </a:lnTo>
                    <a:lnTo>
                      <a:pt x="3908" y="38"/>
                    </a:lnTo>
                    <a:lnTo>
                      <a:pt x="3914" y="33"/>
                    </a:lnTo>
                    <a:lnTo>
                      <a:pt x="3920" y="22"/>
                    </a:lnTo>
                    <a:lnTo>
                      <a:pt x="3915" y="10"/>
                    </a:lnTo>
                    <a:lnTo>
                      <a:pt x="3907" y="2"/>
                    </a:lnTo>
                    <a:lnTo>
                      <a:pt x="3900" y="0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Freeform 294">
                <a:extLst>
                  <a:ext uri="{FF2B5EF4-FFF2-40B4-BE49-F238E27FC236}">
                    <a16:creationId xmlns:a16="http://schemas.microsoft.com/office/drawing/2014/main" id="{9B7F233C-5C54-42C6-AB46-79DB2049B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847" y="2390246"/>
                <a:ext cx="117475" cy="138113"/>
              </a:xfrm>
              <a:custGeom>
                <a:avLst/>
                <a:gdLst>
                  <a:gd name="T0" fmla="*/ 0 w 222"/>
                  <a:gd name="T1" fmla="*/ 253 h 261"/>
                  <a:gd name="T2" fmla="*/ 12 w 222"/>
                  <a:gd name="T3" fmla="*/ 227 h 261"/>
                  <a:gd name="T4" fmla="*/ 92 w 222"/>
                  <a:gd name="T5" fmla="*/ 102 h 261"/>
                  <a:gd name="T6" fmla="*/ 153 w 222"/>
                  <a:gd name="T7" fmla="*/ 42 h 261"/>
                  <a:gd name="T8" fmla="*/ 197 w 222"/>
                  <a:gd name="T9" fmla="*/ 11 h 261"/>
                  <a:gd name="T10" fmla="*/ 222 w 222"/>
                  <a:gd name="T11" fmla="*/ 0 h 261"/>
                  <a:gd name="T12" fmla="*/ 212 w 222"/>
                  <a:gd name="T13" fmla="*/ 11 h 261"/>
                  <a:gd name="T14" fmla="*/ 167 w 222"/>
                  <a:gd name="T15" fmla="*/ 101 h 261"/>
                  <a:gd name="T16" fmla="*/ 137 w 222"/>
                  <a:gd name="T17" fmla="*/ 199 h 261"/>
                  <a:gd name="T18" fmla="*/ 128 w 222"/>
                  <a:gd name="T19" fmla="*/ 261 h 261"/>
                  <a:gd name="T20" fmla="*/ 0 w 222"/>
                  <a:gd name="T21" fmla="*/ 253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61">
                    <a:moveTo>
                      <a:pt x="0" y="253"/>
                    </a:moveTo>
                    <a:lnTo>
                      <a:pt x="12" y="227"/>
                    </a:lnTo>
                    <a:lnTo>
                      <a:pt x="92" y="102"/>
                    </a:lnTo>
                    <a:lnTo>
                      <a:pt x="153" y="42"/>
                    </a:lnTo>
                    <a:lnTo>
                      <a:pt x="197" y="11"/>
                    </a:lnTo>
                    <a:lnTo>
                      <a:pt x="222" y="0"/>
                    </a:lnTo>
                    <a:lnTo>
                      <a:pt x="212" y="11"/>
                    </a:lnTo>
                    <a:lnTo>
                      <a:pt x="167" y="101"/>
                    </a:lnTo>
                    <a:lnTo>
                      <a:pt x="137" y="199"/>
                    </a:lnTo>
                    <a:lnTo>
                      <a:pt x="128" y="261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Rectangle 295">
                <a:extLst>
                  <a:ext uri="{FF2B5EF4-FFF2-40B4-BE49-F238E27FC236}">
                    <a16:creationId xmlns:a16="http://schemas.microsoft.com/office/drawing/2014/main" id="{40BB3D00-74C2-4ECB-9496-B75205B85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835026" cy="211138"/>
              </a:xfrm>
              <a:prstGeom prst="rect">
                <a:avLst/>
              </a:prstGeom>
              <a:solidFill>
                <a:srgbClr val="6CB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Rectangle 296">
                <a:extLst>
                  <a:ext uri="{FF2B5EF4-FFF2-40B4-BE49-F238E27FC236}">
                    <a16:creationId xmlns:a16="http://schemas.microsoft.com/office/drawing/2014/main" id="{DB90826B-2467-4742-85B2-32F3A7143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921" y="2133071"/>
                <a:ext cx="587375" cy="200025"/>
              </a:xfrm>
              <a:prstGeom prst="rect">
                <a:avLst/>
              </a:prstGeom>
              <a:solidFill>
                <a:srgbClr val="E57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Freeform 297">
                <a:extLst>
                  <a:ext uri="{FF2B5EF4-FFF2-40B4-BE49-F238E27FC236}">
                    <a16:creationId xmlns:a16="http://schemas.microsoft.com/office/drawing/2014/main" id="{698AD5BF-3FFD-44DE-A971-E4AA505D1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4" y="2369608"/>
                <a:ext cx="960438" cy="47625"/>
              </a:xfrm>
              <a:custGeom>
                <a:avLst/>
                <a:gdLst>
                  <a:gd name="T0" fmla="*/ 15 w 1815"/>
                  <a:gd name="T1" fmla="*/ 0 h 91"/>
                  <a:gd name="T2" fmla="*/ 1815 w 1815"/>
                  <a:gd name="T3" fmla="*/ 27 h 91"/>
                  <a:gd name="T4" fmla="*/ 1808 w 1815"/>
                  <a:gd name="T5" fmla="*/ 91 h 91"/>
                  <a:gd name="T6" fmla="*/ 0 w 1815"/>
                  <a:gd name="T7" fmla="*/ 56 h 91"/>
                  <a:gd name="T8" fmla="*/ 15 w 1815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5" h="91">
                    <a:moveTo>
                      <a:pt x="15" y="0"/>
                    </a:moveTo>
                    <a:lnTo>
                      <a:pt x="1815" y="27"/>
                    </a:lnTo>
                    <a:lnTo>
                      <a:pt x="1808" y="91"/>
                    </a:lnTo>
                    <a:lnTo>
                      <a:pt x="0" y="5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Rectangle 298">
                <a:extLst>
                  <a:ext uri="{FF2B5EF4-FFF2-40B4-BE49-F238E27FC236}">
                    <a16:creationId xmlns:a16="http://schemas.microsoft.com/office/drawing/2014/main" id="{6D9DB6F0-AC82-40C0-AC20-2112E561F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3509" y="2229908"/>
                <a:ext cx="585788" cy="7938"/>
              </a:xfrm>
              <a:prstGeom prst="rect">
                <a:avLst/>
              </a:prstGeom>
              <a:solidFill>
                <a:srgbClr val="A83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Rectangle 299">
                <a:extLst>
                  <a:ext uri="{FF2B5EF4-FFF2-40B4-BE49-F238E27FC236}">
                    <a16:creationId xmlns:a16="http://schemas.microsoft.com/office/drawing/2014/main" id="{F73D8D1D-EC99-4111-8A39-554A4FF39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346" y="2217208"/>
                <a:ext cx="65088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Rectangle 300">
                <a:extLst>
                  <a:ext uri="{FF2B5EF4-FFF2-40B4-BE49-F238E27FC236}">
                    <a16:creationId xmlns:a16="http://schemas.microsoft.com/office/drawing/2014/main" id="{16C8D75B-2230-4AA8-8503-BF528C192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1496" y="2217208"/>
                <a:ext cx="63500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301">
                <a:extLst>
                  <a:ext uri="{FF2B5EF4-FFF2-40B4-BE49-F238E27FC236}">
                    <a16:creationId xmlns:a16="http://schemas.microsoft.com/office/drawing/2014/main" id="{21215939-A012-467B-B1F6-A6A661AFA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5121" y="2234671"/>
                <a:ext cx="169863" cy="38100"/>
              </a:xfrm>
              <a:custGeom>
                <a:avLst/>
                <a:gdLst>
                  <a:gd name="T0" fmla="*/ 2 w 320"/>
                  <a:gd name="T1" fmla="*/ 3 h 72"/>
                  <a:gd name="T2" fmla="*/ 0 w 320"/>
                  <a:gd name="T3" fmla="*/ 12 h 72"/>
                  <a:gd name="T4" fmla="*/ 6 w 320"/>
                  <a:gd name="T5" fmla="*/ 51 h 72"/>
                  <a:gd name="T6" fmla="*/ 19 w 320"/>
                  <a:gd name="T7" fmla="*/ 71 h 72"/>
                  <a:gd name="T8" fmla="*/ 31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9 w 320"/>
                  <a:gd name="T17" fmla="*/ 25 h 72"/>
                  <a:gd name="T18" fmla="*/ 320 w 320"/>
                  <a:gd name="T19" fmla="*/ 0 h 72"/>
                  <a:gd name="T20" fmla="*/ 261 w 320"/>
                  <a:gd name="T21" fmla="*/ 0 h 72"/>
                  <a:gd name="T22" fmla="*/ 261 w 320"/>
                  <a:gd name="T23" fmla="*/ 6 h 72"/>
                  <a:gd name="T24" fmla="*/ 257 w 320"/>
                  <a:gd name="T25" fmla="*/ 32 h 72"/>
                  <a:gd name="T26" fmla="*/ 249 w 320"/>
                  <a:gd name="T27" fmla="*/ 45 h 72"/>
                  <a:gd name="T28" fmla="*/ 244 w 320"/>
                  <a:gd name="T29" fmla="*/ 46 h 72"/>
                  <a:gd name="T30" fmla="*/ 146 w 320"/>
                  <a:gd name="T31" fmla="*/ 48 h 72"/>
                  <a:gd name="T32" fmla="*/ 67 w 320"/>
                  <a:gd name="T33" fmla="*/ 46 h 72"/>
                  <a:gd name="T34" fmla="*/ 64 w 320"/>
                  <a:gd name="T35" fmla="*/ 46 h 72"/>
                  <a:gd name="T36" fmla="*/ 52 w 320"/>
                  <a:gd name="T37" fmla="*/ 36 h 72"/>
                  <a:gd name="T38" fmla="*/ 46 w 320"/>
                  <a:gd name="T39" fmla="*/ 17 h 72"/>
                  <a:gd name="T40" fmla="*/ 45 w 320"/>
                  <a:gd name="T41" fmla="*/ 3 h 72"/>
                  <a:gd name="T42" fmla="*/ 2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2" y="3"/>
                    </a:moveTo>
                    <a:lnTo>
                      <a:pt x="0" y="12"/>
                    </a:lnTo>
                    <a:lnTo>
                      <a:pt x="6" y="51"/>
                    </a:lnTo>
                    <a:lnTo>
                      <a:pt x="19" y="71"/>
                    </a:lnTo>
                    <a:lnTo>
                      <a:pt x="31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9" y="25"/>
                    </a:lnTo>
                    <a:lnTo>
                      <a:pt x="320" y="0"/>
                    </a:lnTo>
                    <a:lnTo>
                      <a:pt x="261" y="0"/>
                    </a:lnTo>
                    <a:lnTo>
                      <a:pt x="261" y="6"/>
                    </a:lnTo>
                    <a:lnTo>
                      <a:pt x="257" y="32"/>
                    </a:lnTo>
                    <a:lnTo>
                      <a:pt x="249" y="45"/>
                    </a:lnTo>
                    <a:lnTo>
                      <a:pt x="244" y="46"/>
                    </a:lnTo>
                    <a:lnTo>
                      <a:pt x="146" y="48"/>
                    </a:lnTo>
                    <a:lnTo>
                      <a:pt x="67" y="46"/>
                    </a:lnTo>
                    <a:lnTo>
                      <a:pt x="64" y="46"/>
                    </a:lnTo>
                    <a:lnTo>
                      <a:pt x="52" y="36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Rectangle 302">
                <a:extLst>
                  <a:ext uri="{FF2B5EF4-FFF2-40B4-BE49-F238E27FC236}">
                    <a16:creationId xmlns:a16="http://schemas.microsoft.com/office/drawing/2014/main" id="{A3B906DA-7B0E-46D1-9330-3E1427EE2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149225" cy="211138"/>
              </a:xfrm>
              <a:prstGeom prst="rect">
                <a:avLst/>
              </a:pr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Rectangle 303">
                <a:extLst>
                  <a:ext uri="{FF2B5EF4-FFF2-40B4-BE49-F238E27FC236}">
                    <a16:creationId xmlns:a16="http://schemas.microsoft.com/office/drawing/2014/main" id="{3EC9E400-A692-4D08-8CAE-B5E46BE0F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9046" y="2429933"/>
                <a:ext cx="830263" cy="635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Rectangle 304">
                <a:extLst>
                  <a:ext uri="{FF2B5EF4-FFF2-40B4-BE49-F238E27FC236}">
                    <a16:creationId xmlns:a16="http://schemas.microsoft.com/office/drawing/2014/main" id="{AF37D5F4-0606-4A85-B095-6C41551D2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1459" y="2414058"/>
                <a:ext cx="114300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Rectangle 305">
                <a:extLst>
                  <a:ext uri="{FF2B5EF4-FFF2-40B4-BE49-F238E27FC236}">
                    <a16:creationId xmlns:a16="http://schemas.microsoft.com/office/drawing/2014/main" id="{B4124CB7-6FF3-41D1-9C00-29E931D28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9284" y="2414058"/>
                <a:ext cx="112713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Freeform 306">
                <a:extLst>
                  <a:ext uri="{FF2B5EF4-FFF2-40B4-BE49-F238E27FC236}">
                    <a16:creationId xmlns:a16="http://schemas.microsoft.com/office/drawing/2014/main" id="{CACCBDF8-A58D-4941-864D-35EBE00EF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034" y="2429933"/>
                <a:ext cx="169863" cy="38100"/>
              </a:xfrm>
              <a:custGeom>
                <a:avLst/>
                <a:gdLst>
                  <a:gd name="T0" fmla="*/ 1 w 320"/>
                  <a:gd name="T1" fmla="*/ 3 h 72"/>
                  <a:gd name="T2" fmla="*/ 0 w 320"/>
                  <a:gd name="T3" fmla="*/ 11 h 72"/>
                  <a:gd name="T4" fmla="*/ 6 w 320"/>
                  <a:gd name="T5" fmla="*/ 50 h 72"/>
                  <a:gd name="T6" fmla="*/ 19 w 320"/>
                  <a:gd name="T7" fmla="*/ 69 h 72"/>
                  <a:gd name="T8" fmla="*/ 30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8 w 320"/>
                  <a:gd name="T17" fmla="*/ 24 h 72"/>
                  <a:gd name="T18" fmla="*/ 320 w 320"/>
                  <a:gd name="T19" fmla="*/ 0 h 72"/>
                  <a:gd name="T20" fmla="*/ 262 w 320"/>
                  <a:gd name="T21" fmla="*/ 0 h 72"/>
                  <a:gd name="T22" fmla="*/ 261 w 320"/>
                  <a:gd name="T23" fmla="*/ 6 h 72"/>
                  <a:gd name="T24" fmla="*/ 256 w 320"/>
                  <a:gd name="T25" fmla="*/ 30 h 72"/>
                  <a:gd name="T26" fmla="*/ 249 w 320"/>
                  <a:gd name="T27" fmla="*/ 44 h 72"/>
                  <a:gd name="T28" fmla="*/ 243 w 320"/>
                  <a:gd name="T29" fmla="*/ 46 h 72"/>
                  <a:gd name="T30" fmla="*/ 145 w 320"/>
                  <a:gd name="T31" fmla="*/ 46 h 72"/>
                  <a:gd name="T32" fmla="*/ 66 w 320"/>
                  <a:gd name="T33" fmla="*/ 46 h 72"/>
                  <a:gd name="T34" fmla="*/ 63 w 320"/>
                  <a:gd name="T35" fmla="*/ 46 h 72"/>
                  <a:gd name="T36" fmla="*/ 52 w 320"/>
                  <a:gd name="T37" fmla="*/ 34 h 72"/>
                  <a:gd name="T38" fmla="*/ 46 w 320"/>
                  <a:gd name="T39" fmla="*/ 17 h 72"/>
                  <a:gd name="T40" fmla="*/ 45 w 320"/>
                  <a:gd name="T41" fmla="*/ 3 h 72"/>
                  <a:gd name="T42" fmla="*/ 1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1" y="3"/>
                    </a:moveTo>
                    <a:lnTo>
                      <a:pt x="0" y="11"/>
                    </a:lnTo>
                    <a:lnTo>
                      <a:pt x="6" y="50"/>
                    </a:lnTo>
                    <a:lnTo>
                      <a:pt x="19" y="69"/>
                    </a:lnTo>
                    <a:lnTo>
                      <a:pt x="30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8" y="24"/>
                    </a:lnTo>
                    <a:lnTo>
                      <a:pt x="320" y="0"/>
                    </a:lnTo>
                    <a:lnTo>
                      <a:pt x="262" y="0"/>
                    </a:lnTo>
                    <a:lnTo>
                      <a:pt x="261" y="6"/>
                    </a:lnTo>
                    <a:lnTo>
                      <a:pt x="256" y="30"/>
                    </a:lnTo>
                    <a:lnTo>
                      <a:pt x="249" y="44"/>
                    </a:lnTo>
                    <a:lnTo>
                      <a:pt x="243" y="46"/>
                    </a:lnTo>
                    <a:lnTo>
                      <a:pt x="145" y="46"/>
                    </a:lnTo>
                    <a:lnTo>
                      <a:pt x="66" y="46"/>
                    </a:lnTo>
                    <a:lnTo>
                      <a:pt x="63" y="46"/>
                    </a:lnTo>
                    <a:lnTo>
                      <a:pt x="52" y="34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Freeform 307">
                <a:extLst>
                  <a:ext uri="{FF2B5EF4-FFF2-40B4-BE49-F238E27FC236}">
                    <a16:creationId xmlns:a16="http://schemas.microsoft.com/office/drawing/2014/main" id="{C039A2E4-AA75-450B-A35B-EA038FAA7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684" y="2334683"/>
                <a:ext cx="168275" cy="198438"/>
              </a:xfrm>
              <a:custGeom>
                <a:avLst/>
                <a:gdLst>
                  <a:gd name="T0" fmla="*/ 0 w 320"/>
                  <a:gd name="T1" fmla="*/ 363 h 375"/>
                  <a:gd name="T2" fmla="*/ 17 w 320"/>
                  <a:gd name="T3" fmla="*/ 326 h 375"/>
                  <a:gd name="T4" fmla="*/ 111 w 320"/>
                  <a:gd name="T5" fmla="*/ 177 h 375"/>
                  <a:gd name="T6" fmla="*/ 161 w 320"/>
                  <a:gd name="T7" fmla="*/ 115 h 375"/>
                  <a:gd name="T8" fmla="*/ 219 w 320"/>
                  <a:gd name="T9" fmla="*/ 59 h 375"/>
                  <a:gd name="T10" fmla="*/ 284 w 320"/>
                  <a:gd name="T11" fmla="*/ 15 h 375"/>
                  <a:gd name="T12" fmla="*/ 320 w 320"/>
                  <a:gd name="T13" fmla="*/ 0 h 375"/>
                  <a:gd name="T14" fmla="*/ 307 w 320"/>
                  <a:gd name="T15" fmla="*/ 16 h 375"/>
                  <a:gd name="T16" fmla="*/ 241 w 320"/>
                  <a:gd name="T17" fmla="*/ 144 h 375"/>
                  <a:gd name="T18" fmla="*/ 209 w 320"/>
                  <a:gd name="T19" fmla="*/ 246 h 375"/>
                  <a:gd name="T20" fmla="*/ 192 w 320"/>
                  <a:gd name="T21" fmla="*/ 329 h 375"/>
                  <a:gd name="T22" fmla="*/ 184 w 320"/>
                  <a:gd name="T23" fmla="*/ 375 h 375"/>
                  <a:gd name="T24" fmla="*/ 0 w 320"/>
                  <a:gd name="T25" fmla="*/ 363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0" h="375">
                    <a:moveTo>
                      <a:pt x="0" y="363"/>
                    </a:moveTo>
                    <a:lnTo>
                      <a:pt x="17" y="326"/>
                    </a:lnTo>
                    <a:lnTo>
                      <a:pt x="111" y="177"/>
                    </a:lnTo>
                    <a:lnTo>
                      <a:pt x="161" y="115"/>
                    </a:lnTo>
                    <a:lnTo>
                      <a:pt x="219" y="59"/>
                    </a:lnTo>
                    <a:lnTo>
                      <a:pt x="284" y="15"/>
                    </a:lnTo>
                    <a:lnTo>
                      <a:pt x="320" y="0"/>
                    </a:lnTo>
                    <a:lnTo>
                      <a:pt x="307" y="16"/>
                    </a:lnTo>
                    <a:lnTo>
                      <a:pt x="241" y="144"/>
                    </a:lnTo>
                    <a:lnTo>
                      <a:pt x="209" y="246"/>
                    </a:lnTo>
                    <a:lnTo>
                      <a:pt x="192" y="329"/>
                    </a:lnTo>
                    <a:lnTo>
                      <a:pt x="184" y="375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AC3CC8F-518E-466D-A7F8-E4DB928B0439}"/>
                </a:ext>
              </a:extLst>
            </p:cNvPr>
            <p:cNvGrpSpPr/>
            <p:nvPr/>
          </p:nvGrpSpPr>
          <p:grpSpPr>
            <a:xfrm rot="1455789">
              <a:off x="8169841" y="377660"/>
              <a:ext cx="832605" cy="1168491"/>
              <a:chOff x="-529439" y="428889"/>
              <a:chExt cx="1797052" cy="3328988"/>
            </a:xfrm>
          </p:grpSpPr>
          <p:sp>
            <p:nvSpPr>
              <p:cNvPr id="16" name="Freeform 71">
                <a:extLst>
                  <a:ext uri="{FF2B5EF4-FFF2-40B4-BE49-F238E27FC236}">
                    <a16:creationId xmlns:a16="http://schemas.microsoft.com/office/drawing/2014/main" id="{0CB032BF-F1AE-4EFE-8059-ED32227E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890852"/>
                <a:ext cx="901701" cy="342900"/>
              </a:xfrm>
              <a:custGeom>
                <a:avLst/>
                <a:gdLst>
                  <a:gd name="T0" fmla="*/ 0 w 1702"/>
                  <a:gd name="T1" fmla="*/ 649 h 649"/>
                  <a:gd name="T2" fmla="*/ 6 w 1702"/>
                  <a:gd name="T3" fmla="*/ 632 h 649"/>
                  <a:gd name="T4" fmla="*/ 64 w 1702"/>
                  <a:gd name="T5" fmla="*/ 516 h 649"/>
                  <a:gd name="T6" fmla="*/ 128 w 1702"/>
                  <a:gd name="T7" fmla="*/ 412 h 649"/>
                  <a:gd name="T8" fmla="*/ 216 w 1702"/>
                  <a:gd name="T9" fmla="*/ 297 h 649"/>
                  <a:gd name="T10" fmla="*/ 301 w 1702"/>
                  <a:gd name="T11" fmla="*/ 213 h 649"/>
                  <a:gd name="T12" fmla="*/ 366 w 1702"/>
                  <a:gd name="T13" fmla="*/ 161 h 649"/>
                  <a:gd name="T14" fmla="*/ 438 w 1702"/>
                  <a:gd name="T15" fmla="*/ 114 h 649"/>
                  <a:gd name="T16" fmla="*/ 516 w 1702"/>
                  <a:gd name="T17" fmla="*/ 72 h 649"/>
                  <a:gd name="T18" fmla="*/ 602 w 1702"/>
                  <a:gd name="T19" fmla="*/ 39 h 649"/>
                  <a:gd name="T20" fmla="*/ 696 w 1702"/>
                  <a:gd name="T21" fmla="*/ 14 h 649"/>
                  <a:gd name="T22" fmla="*/ 745 w 1702"/>
                  <a:gd name="T23" fmla="*/ 7 h 649"/>
                  <a:gd name="T24" fmla="*/ 795 w 1702"/>
                  <a:gd name="T25" fmla="*/ 1 h 649"/>
                  <a:gd name="T26" fmla="*/ 894 w 1702"/>
                  <a:gd name="T27" fmla="*/ 0 h 649"/>
                  <a:gd name="T28" fmla="*/ 988 w 1702"/>
                  <a:gd name="T29" fmla="*/ 7 h 649"/>
                  <a:gd name="T30" fmla="*/ 1079 w 1702"/>
                  <a:gd name="T31" fmla="*/ 23 h 649"/>
                  <a:gd name="T32" fmla="*/ 1207 w 1702"/>
                  <a:gd name="T33" fmla="*/ 59 h 649"/>
                  <a:gd name="T34" fmla="*/ 1360 w 1702"/>
                  <a:gd name="T35" fmla="*/ 125 h 649"/>
                  <a:gd name="T36" fmla="*/ 1489 w 1702"/>
                  <a:gd name="T37" fmla="*/ 200 h 649"/>
                  <a:gd name="T38" fmla="*/ 1590 w 1702"/>
                  <a:gd name="T39" fmla="*/ 272 h 649"/>
                  <a:gd name="T40" fmla="*/ 1689 w 1702"/>
                  <a:gd name="T41" fmla="*/ 356 h 649"/>
                  <a:gd name="T42" fmla="*/ 1702 w 1702"/>
                  <a:gd name="T43" fmla="*/ 369 h 649"/>
                  <a:gd name="T44" fmla="*/ 1378 w 1702"/>
                  <a:gd name="T45" fmla="*/ 337 h 649"/>
                  <a:gd name="T46" fmla="*/ 1021 w 1702"/>
                  <a:gd name="T47" fmla="*/ 112 h 649"/>
                  <a:gd name="T48" fmla="*/ 1236 w 1702"/>
                  <a:gd name="T49" fmla="*/ 336 h 649"/>
                  <a:gd name="T50" fmla="*/ 881 w 1702"/>
                  <a:gd name="T51" fmla="*/ 300 h 649"/>
                  <a:gd name="T52" fmla="*/ 658 w 1702"/>
                  <a:gd name="T53" fmla="*/ 153 h 649"/>
                  <a:gd name="T54" fmla="*/ 748 w 1702"/>
                  <a:gd name="T55" fmla="*/ 308 h 649"/>
                  <a:gd name="T56" fmla="*/ 740 w 1702"/>
                  <a:gd name="T57" fmla="*/ 307 h 649"/>
                  <a:gd name="T58" fmla="*/ 648 w 1702"/>
                  <a:gd name="T59" fmla="*/ 323 h 649"/>
                  <a:gd name="T60" fmla="*/ 514 w 1702"/>
                  <a:gd name="T61" fmla="*/ 366 h 649"/>
                  <a:gd name="T62" fmla="*/ 398 w 1702"/>
                  <a:gd name="T63" fmla="*/ 416 h 649"/>
                  <a:gd name="T64" fmla="*/ 257 w 1702"/>
                  <a:gd name="T65" fmla="*/ 488 h 649"/>
                  <a:gd name="T66" fmla="*/ 92 w 1702"/>
                  <a:gd name="T67" fmla="*/ 588 h 649"/>
                  <a:gd name="T68" fmla="*/ 0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0" y="649"/>
                    </a:moveTo>
                    <a:lnTo>
                      <a:pt x="6" y="632"/>
                    </a:lnTo>
                    <a:lnTo>
                      <a:pt x="64" y="516"/>
                    </a:lnTo>
                    <a:lnTo>
                      <a:pt x="128" y="412"/>
                    </a:lnTo>
                    <a:lnTo>
                      <a:pt x="216" y="297"/>
                    </a:lnTo>
                    <a:lnTo>
                      <a:pt x="301" y="213"/>
                    </a:lnTo>
                    <a:lnTo>
                      <a:pt x="366" y="161"/>
                    </a:lnTo>
                    <a:lnTo>
                      <a:pt x="438" y="114"/>
                    </a:lnTo>
                    <a:lnTo>
                      <a:pt x="516" y="72"/>
                    </a:lnTo>
                    <a:lnTo>
                      <a:pt x="602" y="39"/>
                    </a:lnTo>
                    <a:lnTo>
                      <a:pt x="696" y="14"/>
                    </a:lnTo>
                    <a:lnTo>
                      <a:pt x="745" y="7"/>
                    </a:lnTo>
                    <a:lnTo>
                      <a:pt x="795" y="1"/>
                    </a:lnTo>
                    <a:lnTo>
                      <a:pt x="894" y="0"/>
                    </a:lnTo>
                    <a:lnTo>
                      <a:pt x="988" y="7"/>
                    </a:lnTo>
                    <a:lnTo>
                      <a:pt x="1079" y="23"/>
                    </a:lnTo>
                    <a:lnTo>
                      <a:pt x="1207" y="59"/>
                    </a:lnTo>
                    <a:lnTo>
                      <a:pt x="1360" y="125"/>
                    </a:lnTo>
                    <a:lnTo>
                      <a:pt x="1489" y="200"/>
                    </a:lnTo>
                    <a:lnTo>
                      <a:pt x="1590" y="272"/>
                    </a:lnTo>
                    <a:lnTo>
                      <a:pt x="1689" y="356"/>
                    </a:lnTo>
                    <a:lnTo>
                      <a:pt x="1702" y="369"/>
                    </a:lnTo>
                    <a:lnTo>
                      <a:pt x="1378" y="337"/>
                    </a:lnTo>
                    <a:lnTo>
                      <a:pt x="1021" y="112"/>
                    </a:lnTo>
                    <a:lnTo>
                      <a:pt x="1236" y="336"/>
                    </a:lnTo>
                    <a:lnTo>
                      <a:pt x="881" y="300"/>
                    </a:lnTo>
                    <a:lnTo>
                      <a:pt x="658" y="153"/>
                    </a:lnTo>
                    <a:lnTo>
                      <a:pt x="748" y="308"/>
                    </a:lnTo>
                    <a:lnTo>
                      <a:pt x="740" y="307"/>
                    </a:lnTo>
                    <a:lnTo>
                      <a:pt x="648" y="323"/>
                    </a:lnTo>
                    <a:lnTo>
                      <a:pt x="514" y="366"/>
                    </a:lnTo>
                    <a:lnTo>
                      <a:pt x="398" y="416"/>
                    </a:lnTo>
                    <a:lnTo>
                      <a:pt x="257" y="488"/>
                    </a:lnTo>
                    <a:lnTo>
                      <a:pt x="92" y="588"/>
                    </a:lnTo>
                    <a:lnTo>
                      <a:pt x="0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72">
                <a:extLst>
                  <a:ext uri="{FF2B5EF4-FFF2-40B4-BE49-F238E27FC236}">
                    <a16:creationId xmlns:a16="http://schemas.microsoft.com/office/drawing/2014/main" id="{E088F34B-1A85-426E-B732-B8476C85E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1154377"/>
                <a:ext cx="590550" cy="401638"/>
              </a:xfrm>
              <a:custGeom>
                <a:avLst/>
                <a:gdLst>
                  <a:gd name="T0" fmla="*/ 0 w 1116"/>
                  <a:gd name="T1" fmla="*/ 113 h 757"/>
                  <a:gd name="T2" fmla="*/ 13 w 1116"/>
                  <a:gd name="T3" fmla="*/ 105 h 757"/>
                  <a:gd name="T4" fmla="*/ 100 w 1116"/>
                  <a:gd name="T5" fmla="*/ 63 h 757"/>
                  <a:gd name="T6" fmla="*/ 187 w 1116"/>
                  <a:gd name="T7" fmla="*/ 31 h 757"/>
                  <a:gd name="T8" fmla="*/ 294 w 1116"/>
                  <a:gd name="T9" fmla="*/ 8 h 757"/>
                  <a:gd name="T10" fmla="*/ 415 w 1116"/>
                  <a:gd name="T11" fmla="*/ 0 h 757"/>
                  <a:gd name="T12" fmla="*/ 513 w 1116"/>
                  <a:gd name="T13" fmla="*/ 10 h 757"/>
                  <a:gd name="T14" fmla="*/ 579 w 1116"/>
                  <a:gd name="T15" fmla="*/ 24 h 757"/>
                  <a:gd name="T16" fmla="*/ 648 w 1116"/>
                  <a:gd name="T17" fmla="*/ 49 h 757"/>
                  <a:gd name="T18" fmla="*/ 716 w 1116"/>
                  <a:gd name="T19" fmla="*/ 83 h 757"/>
                  <a:gd name="T20" fmla="*/ 750 w 1116"/>
                  <a:gd name="T21" fmla="*/ 105 h 757"/>
                  <a:gd name="T22" fmla="*/ 784 w 1116"/>
                  <a:gd name="T23" fmla="*/ 128 h 757"/>
                  <a:gd name="T24" fmla="*/ 844 w 1116"/>
                  <a:gd name="T25" fmla="*/ 177 h 757"/>
                  <a:gd name="T26" fmla="*/ 920 w 1116"/>
                  <a:gd name="T27" fmla="*/ 255 h 757"/>
                  <a:gd name="T28" fmla="*/ 997 w 1116"/>
                  <a:gd name="T29" fmla="*/ 363 h 757"/>
                  <a:gd name="T30" fmla="*/ 1051 w 1116"/>
                  <a:gd name="T31" fmla="*/ 471 h 757"/>
                  <a:gd name="T32" fmla="*/ 1086 w 1116"/>
                  <a:gd name="T33" fmla="*/ 570 h 757"/>
                  <a:gd name="T34" fmla="*/ 1105 w 1116"/>
                  <a:gd name="T35" fmla="*/ 655 h 757"/>
                  <a:gd name="T36" fmla="*/ 1116 w 1116"/>
                  <a:gd name="T37" fmla="*/ 744 h 757"/>
                  <a:gd name="T38" fmla="*/ 1116 w 1116"/>
                  <a:gd name="T39" fmla="*/ 757 h 757"/>
                  <a:gd name="T40" fmla="*/ 952 w 1116"/>
                  <a:gd name="T41" fmla="*/ 571 h 757"/>
                  <a:gd name="T42" fmla="*/ 920 w 1116"/>
                  <a:gd name="T43" fmla="*/ 378 h 757"/>
                  <a:gd name="T44" fmla="*/ 910 w 1116"/>
                  <a:gd name="T45" fmla="*/ 538 h 757"/>
                  <a:gd name="T46" fmla="*/ 745 w 1116"/>
                  <a:gd name="T47" fmla="*/ 378 h 757"/>
                  <a:gd name="T48" fmla="*/ 722 w 1116"/>
                  <a:gd name="T49" fmla="*/ 152 h 757"/>
                  <a:gd name="T50" fmla="*/ 694 w 1116"/>
                  <a:gd name="T51" fmla="*/ 342 h 757"/>
                  <a:gd name="T52" fmla="*/ 473 w 1116"/>
                  <a:gd name="T53" fmla="*/ 209 h 757"/>
                  <a:gd name="T54" fmla="*/ 377 w 1116"/>
                  <a:gd name="T55" fmla="*/ 54 h 757"/>
                  <a:gd name="T56" fmla="*/ 401 w 1116"/>
                  <a:gd name="T57" fmla="*/ 164 h 757"/>
                  <a:gd name="T58" fmla="*/ 382 w 1116"/>
                  <a:gd name="T59" fmla="*/ 155 h 757"/>
                  <a:gd name="T60" fmla="*/ 241 w 1116"/>
                  <a:gd name="T61" fmla="*/ 121 h 757"/>
                  <a:gd name="T62" fmla="*/ 92 w 1116"/>
                  <a:gd name="T63" fmla="*/ 109 h 757"/>
                  <a:gd name="T64" fmla="*/ 0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0" y="113"/>
                    </a:moveTo>
                    <a:lnTo>
                      <a:pt x="13" y="105"/>
                    </a:lnTo>
                    <a:lnTo>
                      <a:pt x="100" y="63"/>
                    </a:lnTo>
                    <a:lnTo>
                      <a:pt x="187" y="31"/>
                    </a:lnTo>
                    <a:lnTo>
                      <a:pt x="294" y="8"/>
                    </a:lnTo>
                    <a:lnTo>
                      <a:pt x="415" y="0"/>
                    </a:lnTo>
                    <a:lnTo>
                      <a:pt x="513" y="10"/>
                    </a:lnTo>
                    <a:lnTo>
                      <a:pt x="579" y="24"/>
                    </a:lnTo>
                    <a:lnTo>
                      <a:pt x="648" y="49"/>
                    </a:lnTo>
                    <a:lnTo>
                      <a:pt x="716" y="83"/>
                    </a:lnTo>
                    <a:lnTo>
                      <a:pt x="750" y="105"/>
                    </a:lnTo>
                    <a:lnTo>
                      <a:pt x="784" y="128"/>
                    </a:lnTo>
                    <a:lnTo>
                      <a:pt x="844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1" y="471"/>
                    </a:lnTo>
                    <a:lnTo>
                      <a:pt x="1086" y="570"/>
                    </a:lnTo>
                    <a:lnTo>
                      <a:pt x="1105" y="655"/>
                    </a:lnTo>
                    <a:lnTo>
                      <a:pt x="1116" y="744"/>
                    </a:lnTo>
                    <a:lnTo>
                      <a:pt x="1116" y="757"/>
                    </a:lnTo>
                    <a:lnTo>
                      <a:pt x="952" y="571"/>
                    </a:lnTo>
                    <a:lnTo>
                      <a:pt x="920" y="378"/>
                    </a:lnTo>
                    <a:lnTo>
                      <a:pt x="910" y="538"/>
                    </a:lnTo>
                    <a:lnTo>
                      <a:pt x="745" y="378"/>
                    </a:lnTo>
                    <a:lnTo>
                      <a:pt x="722" y="152"/>
                    </a:lnTo>
                    <a:lnTo>
                      <a:pt x="694" y="342"/>
                    </a:lnTo>
                    <a:lnTo>
                      <a:pt x="473" y="209"/>
                    </a:lnTo>
                    <a:lnTo>
                      <a:pt x="377" y="54"/>
                    </a:lnTo>
                    <a:lnTo>
                      <a:pt x="401" y="164"/>
                    </a:lnTo>
                    <a:lnTo>
                      <a:pt x="382" y="155"/>
                    </a:lnTo>
                    <a:lnTo>
                      <a:pt x="241" y="121"/>
                    </a:lnTo>
                    <a:lnTo>
                      <a:pt x="92" y="109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Freeform 73">
                <a:extLst>
                  <a:ext uri="{FF2B5EF4-FFF2-40B4-BE49-F238E27FC236}">
                    <a16:creationId xmlns:a16="http://schemas.microsoft.com/office/drawing/2014/main" id="{6159C597-D5B0-4392-8493-AC36C73D5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9439" y="919427"/>
                <a:ext cx="911226" cy="288925"/>
              </a:xfrm>
              <a:custGeom>
                <a:avLst/>
                <a:gdLst>
                  <a:gd name="T0" fmla="*/ 1723 w 1723"/>
                  <a:gd name="T1" fmla="*/ 547 h 547"/>
                  <a:gd name="T2" fmla="*/ 1715 w 1723"/>
                  <a:gd name="T3" fmla="*/ 531 h 547"/>
                  <a:gd name="T4" fmla="*/ 1644 w 1723"/>
                  <a:gd name="T5" fmla="*/ 422 h 547"/>
                  <a:gd name="T6" fmla="*/ 1568 w 1723"/>
                  <a:gd name="T7" fmla="*/ 327 h 547"/>
                  <a:gd name="T8" fmla="*/ 1466 w 1723"/>
                  <a:gd name="T9" fmla="*/ 223 h 547"/>
                  <a:gd name="T10" fmla="*/ 1371 w 1723"/>
                  <a:gd name="T11" fmla="*/ 151 h 547"/>
                  <a:gd name="T12" fmla="*/ 1302 w 1723"/>
                  <a:gd name="T13" fmla="*/ 106 h 547"/>
                  <a:gd name="T14" fmla="*/ 1224 w 1723"/>
                  <a:gd name="T15" fmla="*/ 67 h 547"/>
                  <a:gd name="T16" fmla="*/ 1142 w 1723"/>
                  <a:gd name="T17" fmla="*/ 36 h 547"/>
                  <a:gd name="T18" fmla="*/ 1052 w 1723"/>
                  <a:gd name="T19" fmla="*/ 13 h 547"/>
                  <a:gd name="T20" fmla="*/ 956 w 1723"/>
                  <a:gd name="T21" fmla="*/ 1 h 547"/>
                  <a:gd name="T22" fmla="*/ 906 w 1723"/>
                  <a:gd name="T23" fmla="*/ 0 h 547"/>
                  <a:gd name="T24" fmla="*/ 855 w 1723"/>
                  <a:gd name="T25" fmla="*/ 0 h 547"/>
                  <a:gd name="T26" fmla="*/ 757 w 1723"/>
                  <a:gd name="T27" fmla="*/ 10 h 547"/>
                  <a:gd name="T28" fmla="*/ 665 w 1723"/>
                  <a:gd name="T29" fmla="*/ 29 h 547"/>
                  <a:gd name="T30" fmla="*/ 576 w 1723"/>
                  <a:gd name="T31" fmla="*/ 56 h 547"/>
                  <a:gd name="T32" fmla="*/ 453 w 1723"/>
                  <a:gd name="T33" fmla="*/ 106 h 547"/>
                  <a:gd name="T34" fmla="*/ 311 w 1723"/>
                  <a:gd name="T35" fmla="*/ 190 h 547"/>
                  <a:gd name="T36" fmla="*/ 191 w 1723"/>
                  <a:gd name="T37" fmla="*/ 279 h 547"/>
                  <a:gd name="T38" fmla="*/ 99 w 1723"/>
                  <a:gd name="T39" fmla="*/ 363 h 547"/>
                  <a:gd name="T40" fmla="*/ 11 w 1723"/>
                  <a:gd name="T41" fmla="*/ 458 h 547"/>
                  <a:gd name="T42" fmla="*/ 0 w 1723"/>
                  <a:gd name="T43" fmla="*/ 474 h 547"/>
                  <a:gd name="T44" fmla="*/ 317 w 1723"/>
                  <a:gd name="T45" fmla="*/ 402 h 547"/>
                  <a:gd name="T46" fmla="*/ 645 w 1723"/>
                  <a:gd name="T47" fmla="*/ 137 h 547"/>
                  <a:gd name="T48" fmla="*/ 458 w 1723"/>
                  <a:gd name="T49" fmla="*/ 383 h 547"/>
                  <a:gd name="T50" fmla="*/ 805 w 1723"/>
                  <a:gd name="T51" fmla="*/ 305 h 547"/>
                  <a:gd name="T52" fmla="*/ 1011 w 1723"/>
                  <a:gd name="T53" fmla="*/ 134 h 547"/>
                  <a:gd name="T54" fmla="*/ 940 w 1723"/>
                  <a:gd name="T55" fmla="*/ 298 h 547"/>
                  <a:gd name="T56" fmla="*/ 947 w 1723"/>
                  <a:gd name="T57" fmla="*/ 296 h 547"/>
                  <a:gd name="T58" fmla="*/ 1041 w 1723"/>
                  <a:gd name="T59" fmla="*/ 301 h 547"/>
                  <a:gd name="T60" fmla="*/ 1179 w 1723"/>
                  <a:gd name="T61" fmla="*/ 328 h 547"/>
                  <a:gd name="T62" fmla="*/ 1300 w 1723"/>
                  <a:gd name="T63" fmla="*/ 363 h 547"/>
                  <a:gd name="T64" fmla="*/ 1448 w 1723"/>
                  <a:gd name="T65" fmla="*/ 419 h 547"/>
                  <a:gd name="T66" fmla="*/ 1624 w 1723"/>
                  <a:gd name="T67" fmla="*/ 497 h 547"/>
                  <a:gd name="T68" fmla="*/ 1723 w 1723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3" h="547">
                    <a:moveTo>
                      <a:pt x="1723" y="547"/>
                    </a:moveTo>
                    <a:lnTo>
                      <a:pt x="1715" y="531"/>
                    </a:lnTo>
                    <a:lnTo>
                      <a:pt x="1644" y="422"/>
                    </a:lnTo>
                    <a:lnTo>
                      <a:pt x="1568" y="327"/>
                    </a:lnTo>
                    <a:lnTo>
                      <a:pt x="1466" y="223"/>
                    </a:lnTo>
                    <a:lnTo>
                      <a:pt x="1371" y="151"/>
                    </a:lnTo>
                    <a:lnTo>
                      <a:pt x="1302" y="106"/>
                    </a:lnTo>
                    <a:lnTo>
                      <a:pt x="1224" y="67"/>
                    </a:lnTo>
                    <a:lnTo>
                      <a:pt x="1142" y="36"/>
                    </a:lnTo>
                    <a:lnTo>
                      <a:pt x="1052" y="13"/>
                    </a:lnTo>
                    <a:lnTo>
                      <a:pt x="956" y="1"/>
                    </a:lnTo>
                    <a:lnTo>
                      <a:pt x="906" y="0"/>
                    </a:lnTo>
                    <a:lnTo>
                      <a:pt x="855" y="0"/>
                    </a:lnTo>
                    <a:lnTo>
                      <a:pt x="757" y="10"/>
                    </a:lnTo>
                    <a:lnTo>
                      <a:pt x="665" y="29"/>
                    </a:lnTo>
                    <a:lnTo>
                      <a:pt x="576" y="56"/>
                    </a:lnTo>
                    <a:lnTo>
                      <a:pt x="453" y="106"/>
                    </a:lnTo>
                    <a:lnTo>
                      <a:pt x="311" y="190"/>
                    </a:lnTo>
                    <a:lnTo>
                      <a:pt x="191" y="279"/>
                    </a:lnTo>
                    <a:lnTo>
                      <a:pt x="99" y="363"/>
                    </a:lnTo>
                    <a:lnTo>
                      <a:pt x="11" y="458"/>
                    </a:lnTo>
                    <a:lnTo>
                      <a:pt x="0" y="474"/>
                    </a:lnTo>
                    <a:lnTo>
                      <a:pt x="317" y="402"/>
                    </a:lnTo>
                    <a:lnTo>
                      <a:pt x="645" y="137"/>
                    </a:lnTo>
                    <a:lnTo>
                      <a:pt x="458" y="383"/>
                    </a:lnTo>
                    <a:lnTo>
                      <a:pt x="805" y="305"/>
                    </a:lnTo>
                    <a:lnTo>
                      <a:pt x="1011" y="134"/>
                    </a:lnTo>
                    <a:lnTo>
                      <a:pt x="940" y="298"/>
                    </a:lnTo>
                    <a:lnTo>
                      <a:pt x="947" y="296"/>
                    </a:lnTo>
                    <a:lnTo>
                      <a:pt x="1041" y="301"/>
                    </a:lnTo>
                    <a:lnTo>
                      <a:pt x="1179" y="328"/>
                    </a:lnTo>
                    <a:lnTo>
                      <a:pt x="1300" y="363"/>
                    </a:lnTo>
                    <a:lnTo>
                      <a:pt x="1448" y="419"/>
                    </a:lnTo>
                    <a:lnTo>
                      <a:pt x="1624" y="497"/>
                    </a:lnTo>
                    <a:lnTo>
                      <a:pt x="1723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74">
                <a:extLst>
                  <a:ext uri="{FF2B5EF4-FFF2-40B4-BE49-F238E27FC236}">
                    <a16:creationId xmlns:a16="http://schemas.microsoft.com/office/drawing/2014/main" id="{CEA79D79-0766-458E-A25D-3D8DE0E1B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7176" y="1146439"/>
                <a:ext cx="590550" cy="401638"/>
              </a:xfrm>
              <a:custGeom>
                <a:avLst/>
                <a:gdLst>
                  <a:gd name="T0" fmla="*/ 1116 w 1116"/>
                  <a:gd name="T1" fmla="*/ 114 h 758"/>
                  <a:gd name="T2" fmla="*/ 1103 w 1116"/>
                  <a:gd name="T3" fmla="*/ 107 h 758"/>
                  <a:gd name="T4" fmla="*/ 1017 w 1116"/>
                  <a:gd name="T5" fmla="*/ 64 h 758"/>
                  <a:gd name="T6" fmla="*/ 929 w 1116"/>
                  <a:gd name="T7" fmla="*/ 33 h 758"/>
                  <a:gd name="T8" fmla="*/ 823 w 1116"/>
                  <a:gd name="T9" fmla="*/ 9 h 758"/>
                  <a:gd name="T10" fmla="*/ 702 w 1116"/>
                  <a:gd name="T11" fmla="*/ 0 h 758"/>
                  <a:gd name="T12" fmla="*/ 604 w 1116"/>
                  <a:gd name="T13" fmla="*/ 10 h 758"/>
                  <a:gd name="T14" fmla="*/ 537 w 1116"/>
                  <a:gd name="T15" fmla="*/ 26 h 758"/>
                  <a:gd name="T16" fmla="*/ 468 w 1116"/>
                  <a:gd name="T17" fmla="*/ 51 h 758"/>
                  <a:gd name="T18" fmla="*/ 401 w 1116"/>
                  <a:gd name="T19" fmla="*/ 84 h 758"/>
                  <a:gd name="T20" fmla="*/ 366 w 1116"/>
                  <a:gd name="T21" fmla="*/ 105 h 758"/>
                  <a:gd name="T22" fmla="*/ 333 w 1116"/>
                  <a:gd name="T23" fmla="*/ 128 h 758"/>
                  <a:gd name="T24" fmla="*/ 272 w 1116"/>
                  <a:gd name="T25" fmla="*/ 177 h 758"/>
                  <a:gd name="T26" fmla="*/ 196 w 1116"/>
                  <a:gd name="T27" fmla="*/ 255 h 758"/>
                  <a:gd name="T28" fmla="*/ 120 w 1116"/>
                  <a:gd name="T29" fmla="*/ 363 h 758"/>
                  <a:gd name="T30" fmla="*/ 65 w 1116"/>
                  <a:gd name="T31" fmla="*/ 471 h 758"/>
                  <a:gd name="T32" fmla="*/ 31 w 1116"/>
                  <a:gd name="T33" fmla="*/ 571 h 758"/>
                  <a:gd name="T34" fmla="*/ 12 w 1116"/>
                  <a:gd name="T35" fmla="*/ 656 h 758"/>
                  <a:gd name="T36" fmla="*/ 0 w 1116"/>
                  <a:gd name="T37" fmla="*/ 745 h 758"/>
                  <a:gd name="T38" fmla="*/ 0 w 1116"/>
                  <a:gd name="T39" fmla="*/ 758 h 758"/>
                  <a:gd name="T40" fmla="*/ 164 w 1116"/>
                  <a:gd name="T41" fmla="*/ 573 h 758"/>
                  <a:gd name="T42" fmla="*/ 196 w 1116"/>
                  <a:gd name="T43" fmla="*/ 380 h 758"/>
                  <a:gd name="T44" fmla="*/ 206 w 1116"/>
                  <a:gd name="T45" fmla="*/ 539 h 758"/>
                  <a:gd name="T46" fmla="*/ 372 w 1116"/>
                  <a:gd name="T47" fmla="*/ 380 h 758"/>
                  <a:gd name="T48" fmla="*/ 395 w 1116"/>
                  <a:gd name="T49" fmla="*/ 153 h 758"/>
                  <a:gd name="T50" fmla="*/ 422 w 1116"/>
                  <a:gd name="T51" fmla="*/ 343 h 758"/>
                  <a:gd name="T52" fmla="*/ 643 w 1116"/>
                  <a:gd name="T53" fmla="*/ 209 h 758"/>
                  <a:gd name="T54" fmla="*/ 739 w 1116"/>
                  <a:gd name="T55" fmla="*/ 55 h 758"/>
                  <a:gd name="T56" fmla="*/ 716 w 1116"/>
                  <a:gd name="T57" fmla="*/ 164 h 758"/>
                  <a:gd name="T58" fmla="*/ 735 w 1116"/>
                  <a:gd name="T59" fmla="*/ 156 h 758"/>
                  <a:gd name="T60" fmla="*/ 876 w 1116"/>
                  <a:gd name="T61" fmla="*/ 123 h 758"/>
                  <a:gd name="T62" fmla="*/ 1024 w 1116"/>
                  <a:gd name="T63" fmla="*/ 111 h 758"/>
                  <a:gd name="T64" fmla="*/ 1116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1116" y="114"/>
                    </a:moveTo>
                    <a:lnTo>
                      <a:pt x="1103" y="107"/>
                    </a:lnTo>
                    <a:lnTo>
                      <a:pt x="1017" y="64"/>
                    </a:lnTo>
                    <a:lnTo>
                      <a:pt x="929" y="33"/>
                    </a:lnTo>
                    <a:lnTo>
                      <a:pt x="823" y="9"/>
                    </a:lnTo>
                    <a:lnTo>
                      <a:pt x="702" y="0"/>
                    </a:lnTo>
                    <a:lnTo>
                      <a:pt x="604" y="10"/>
                    </a:lnTo>
                    <a:lnTo>
                      <a:pt x="537" y="26"/>
                    </a:lnTo>
                    <a:lnTo>
                      <a:pt x="468" y="51"/>
                    </a:lnTo>
                    <a:lnTo>
                      <a:pt x="401" y="84"/>
                    </a:lnTo>
                    <a:lnTo>
                      <a:pt x="366" y="105"/>
                    </a:lnTo>
                    <a:lnTo>
                      <a:pt x="333" y="128"/>
                    </a:lnTo>
                    <a:lnTo>
                      <a:pt x="272" y="177"/>
                    </a:lnTo>
                    <a:lnTo>
                      <a:pt x="196" y="255"/>
                    </a:lnTo>
                    <a:lnTo>
                      <a:pt x="120" y="363"/>
                    </a:lnTo>
                    <a:lnTo>
                      <a:pt x="65" y="471"/>
                    </a:lnTo>
                    <a:lnTo>
                      <a:pt x="31" y="571"/>
                    </a:lnTo>
                    <a:lnTo>
                      <a:pt x="12" y="656"/>
                    </a:lnTo>
                    <a:lnTo>
                      <a:pt x="0" y="745"/>
                    </a:lnTo>
                    <a:lnTo>
                      <a:pt x="0" y="758"/>
                    </a:lnTo>
                    <a:lnTo>
                      <a:pt x="164" y="573"/>
                    </a:lnTo>
                    <a:lnTo>
                      <a:pt x="196" y="380"/>
                    </a:lnTo>
                    <a:lnTo>
                      <a:pt x="206" y="539"/>
                    </a:lnTo>
                    <a:lnTo>
                      <a:pt x="372" y="380"/>
                    </a:lnTo>
                    <a:lnTo>
                      <a:pt x="395" y="153"/>
                    </a:lnTo>
                    <a:lnTo>
                      <a:pt x="422" y="343"/>
                    </a:lnTo>
                    <a:lnTo>
                      <a:pt x="643" y="209"/>
                    </a:lnTo>
                    <a:lnTo>
                      <a:pt x="739" y="55"/>
                    </a:lnTo>
                    <a:lnTo>
                      <a:pt x="716" y="164"/>
                    </a:lnTo>
                    <a:lnTo>
                      <a:pt x="735" y="156"/>
                    </a:lnTo>
                    <a:lnTo>
                      <a:pt x="876" y="123"/>
                    </a:lnTo>
                    <a:lnTo>
                      <a:pt x="1024" y="111"/>
                    </a:lnTo>
                    <a:lnTo>
                      <a:pt x="1116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75">
                <a:extLst>
                  <a:ext uri="{FF2B5EF4-FFF2-40B4-BE49-F238E27FC236}">
                    <a16:creationId xmlns:a16="http://schemas.microsoft.com/office/drawing/2014/main" id="{52521475-9E28-41F7-9D88-0ED3F6772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11" y="428889"/>
                <a:ext cx="333375" cy="787400"/>
              </a:xfrm>
              <a:custGeom>
                <a:avLst/>
                <a:gdLst>
                  <a:gd name="T0" fmla="*/ 630 w 630"/>
                  <a:gd name="T1" fmla="*/ 1486 h 1486"/>
                  <a:gd name="T2" fmla="*/ 615 w 630"/>
                  <a:gd name="T3" fmla="*/ 1470 h 1486"/>
                  <a:gd name="T4" fmla="*/ 473 w 630"/>
                  <a:gd name="T5" fmla="*/ 1319 h 1486"/>
                  <a:gd name="T6" fmla="*/ 322 w 630"/>
                  <a:gd name="T7" fmla="*/ 1139 h 1486"/>
                  <a:gd name="T8" fmla="*/ 221 w 630"/>
                  <a:gd name="T9" fmla="*/ 1004 h 1486"/>
                  <a:gd name="T10" fmla="*/ 129 w 630"/>
                  <a:gd name="T11" fmla="*/ 864 h 1486"/>
                  <a:gd name="T12" fmla="*/ 57 w 630"/>
                  <a:gd name="T13" fmla="*/ 727 h 1486"/>
                  <a:gd name="T14" fmla="*/ 33 w 630"/>
                  <a:gd name="T15" fmla="*/ 662 h 1486"/>
                  <a:gd name="T16" fmla="*/ 14 w 630"/>
                  <a:gd name="T17" fmla="*/ 597 h 1486"/>
                  <a:gd name="T18" fmla="*/ 0 w 630"/>
                  <a:gd name="T19" fmla="*/ 474 h 1486"/>
                  <a:gd name="T20" fmla="*/ 7 w 630"/>
                  <a:gd name="T21" fmla="*/ 357 h 1486"/>
                  <a:gd name="T22" fmla="*/ 27 w 630"/>
                  <a:gd name="T23" fmla="*/ 250 h 1486"/>
                  <a:gd name="T24" fmla="*/ 73 w 630"/>
                  <a:gd name="T25" fmla="*/ 115 h 1486"/>
                  <a:gd name="T26" fmla="*/ 129 w 630"/>
                  <a:gd name="T27" fmla="*/ 10 h 1486"/>
                  <a:gd name="T28" fmla="*/ 135 w 630"/>
                  <a:gd name="T29" fmla="*/ 0 h 1486"/>
                  <a:gd name="T30" fmla="*/ 224 w 630"/>
                  <a:gd name="T31" fmla="*/ 361 h 1486"/>
                  <a:gd name="T32" fmla="*/ 124 w 630"/>
                  <a:gd name="T33" fmla="*/ 517 h 1486"/>
                  <a:gd name="T34" fmla="*/ 246 w 630"/>
                  <a:gd name="T35" fmla="*/ 416 h 1486"/>
                  <a:gd name="T36" fmla="*/ 384 w 630"/>
                  <a:gd name="T37" fmla="*/ 795 h 1486"/>
                  <a:gd name="T38" fmla="*/ 269 w 630"/>
                  <a:gd name="T39" fmla="*/ 903 h 1486"/>
                  <a:gd name="T40" fmla="*/ 396 w 630"/>
                  <a:gd name="T41" fmla="*/ 841 h 1486"/>
                  <a:gd name="T42" fmla="*/ 630 w 630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0" h="1486">
                    <a:moveTo>
                      <a:pt x="630" y="1486"/>
                    </a:moveTo>
                    <a:lnTo>
                      <a:pt x="615" y="1470"/>
                    </a:lnTo>
                    <a:lnTo>
                      <a:pt x="473" y="1319"/>
                    </a:lnTo>
                    <a:lnTo>
                      <a:pt x="322" y="1139"/>
                    </a:lnTo>
                    <a:lnTo>
                      <a:pt x="221" y="1004"/>
                    </a:lnTo>
                    <a:lnTo>
                      <a:pt x="129" y="864"/>
                    </a:lnTo>
                    <a:lnTo>
                      <a:pt x="57" y="727"/>
                    </a:lnTo>
                    <a:lnTo>
                      <a:pt x="33" y="662"/>
                    </a:lnTo>
                    <a:lnTo>
                      <a:pt x="14" y="597"/>
                    </a:lnTo>
                    <a:lnTo>
                      <a:pt x="0" y="474"/>
                    </a:lnTo>
                    <a:lnTo>
                      <a:pt x="7" y="357"/>
                    </a:lnTo>
                    <a:lnTo>
                      <a:pt x="27" y="250"/>
                    </a:lnTo>
                    <a:lnTo>
                      <a:pt x="73" y="115"/>
                    </a:lnTo>
                    <a:lnTo>
                      <a:pt x="129" y="10"/>
                    </a:lnTo>
                    <a:lnTo>
                      <a:pt x="135" y="0"/>
                    </a:lnTo>
                    <a:lnTo>
                      <a:pt x="224" y="361"/>
                    </a:lnTo>
                    <a:lnTo>
                      <a:pt x="124" y="517"/>
                    </a:lnTo>
                    <a:lnTo>
                      <a:pt x="246" y="416"/>
                    </a:lnTo>
                    <a:lnTo>
                      <a:pt x="384" y="795"/>
                    </a:lnTo>
                    <a:lnTo>
                      <a:pt x="269" y="903"/>
                    </a:lnTo>
                    <a:lnTo>
                      <a:pt x="396" y="841"/>
                    </a:lnTo>
                    <a:lnTo>
                      <a:pt x="63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76">
                <a:extLst>
                  <a:ext uri="{FF2B5EF4-FFF2-40B4-BE49-F238E27FC236}">
                    <a16:creationId xmlns:a16="http://schemas.microsoft.com/office/drawing/2014/main" id="{3886EF39-0C8D-4AA5-8AF5-EB09D70EE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37" y="551127"/>
                <a:ext cx="387350" cy="681038"/>
              </a:xfrm>
              <a:custGeom>
                <a:avLst/>
                <a:gdLst>
                  <a:gd name="T0" fmla="*/ 9 w 731"/>
                  <a:gd name="T1" fmla="*/ 1288 h 1288"/>
                  <a:gd name="T2" fmla="*/ 6 w 731"/>
                  <a:gd name="T3" fmla="*/ 1266 h 1288"/>
                  <a:gd name="T4" fmla="*/ 0 w 731"/>
                  <a:gd name="T5" fmla="*/ 1059 h 1288"/>
                  <a:gd name="T6" fmla="*/ 12 w 731"/>
                  <a:gd name="T7" fmla="*/ 822 h 1288"/>
                  <a:gd name="T8" fmla="*/ 34 w 731"/>
                  <a:gd name="T9" fmla="*/ 651 h 1288"/>
                  <a:gd name="T10" fmla="*/ 71 w 731"/>
                  <a:gd name="T11" fmla="*/ 481 h 1288"/>
                  <a:gd name="T12" fmla="*/ 113 w 731"/>
                  <a:gd name="T13" fmla="*/ 363 h 1288"/>
                  <a:gd name="T14" fmla="*/ 147 w 731"/>
                  <a:gd name="T15" fmla="*/ 290 h 1288"/>
                  <a:gd name="T16" fmla="*/ 167 w 731"/>
                  <a:gd name="T17" fmla="*/ 257 h 1288"/>
                  <a:gd name="T18" fmla="*/ 188 w 731"/>
                  <a:gd name="T19" fmla="*/ 223 h 1288"/>
                  <a:gd name="T20" fmla="*/ 231 w 731"/>
                  <a:gd name="T21" fmla="*/ 167 h 1288"/>
                  <a:gd name="T22" fmla="*/ 275 w 731"/>
                  <a:gd name="T23" fmla="*/ 123 h 1288"/>
                  <a:gd name="T24" fmla="*/ 323 w 731"/>
                  <a:gd name="T25" fmla="*/ 85 h 1288"/>
                  <a:gd name="T26" fmla="*/ 394 w 731"/>
                  <a:gd name="T27" fmla="*/ 43 h 1288"/>
                  <a:gd name="T28" fmla="*/ 486 w 731"/>
                  <a:gd name="T29" fmla="*/ 12 h 1288"/>
                  <a:gd name="T30" fmla="*/ 572 w 731"/>
                  <a:gd name="T31" fmla="*/ 0 h 1288"/>
                  <a:gd name="T32" fmla="*/ 644 w 731"/>
                  <a:gd name="T33" fmla="*/ 2 h 1288"/>
                  <a:gd name="T34" fmla="*/ 719 w 731"/>
                  <a:gd name="T35" fmla="*/ 15 h 1288"/>
                  <a:gd name="T36" fmla="*/ 731 w 731"/>
                  <a:gd name="T37" fmla="*/ 19 h 1288"/>
                  <a:gd name="T38" fmla="*/ 519 w 731"/>
                  <a:gd name="T39" fmla="*/ 320 h 1288"/>
                  <a:gd name="T40" fmla="*/ 273 w 731"/>
                  <a:gd name="T41" fmla="*/ 308 h 1288"/>
                  <a:gd name="T42" fmla="*/ 484 w 731"/>
                  <a:gd name="T43" fmla="*/ 372 h 1288"/>
                  <a:gd name="T44" fmla="*/ 332 w 731"/>
                  <a:gd name="T45" fmla="*/ 609 h 1288"/>
                  <a:gd name="T46" fmla="*/ 149 w 731"/>
                  <a:gd name="T47" fmla="*/ 632 h 1288"/>
                  <a:gd name="T48" fmla="*/ 313 w 731"/>
                  <a:gd name="T49" fmla="*/ 661 h 1288"/>
                  <a:gd name="T50" fmla="*/ 9 w 731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1" h="1288">
                    <a:moveTo>
                      <a:pt x="9" y="1288"/>
                    </a:moveTo>
                    <a:lnTo>
                      <a:pt x="6" y="1266"/>
                    </a:lnTo>
                    <a:lnTo>
                      <a:pt x="0" y="1059"/>
                    </a:lnTo>
                    <a:lnTo>
                      <a:pt x="12" y="822"/>
                    </a:lnTo>
                    <a:lnTo>
                      <a:pt x="34" y="651"/>
                    </a:lnTo>
                    <a:lnTo>
                      <a:pt x="71" y="481"/>
                    </a:lnTo>
                    <a:lnTo>
                      <a:pt x="113" y="363"/>
                    </a:lnTo>
                    <a:lnTo>
                      <a:pt x="147" y="290"/>
                    </a:lnTo>
                    <a:lnTo>
                      <a:pt x="167" y="257"/>
                    </a:lnTo>
                    <a:lnTo>
                      <a:pt x="188" y="223"/>
                    </a:lnTo>
                    <a:lnTo>
                      <a:pt x="231" y="167"/>
                    </a:lnTo>
                    <a:lnTo>
                      <a:pt x="275" y="123"/>
                    </a:lnTo>
                    <a:lnTo>
                      <a:pt x="323" y="85"/>
                    </a:lnTo>
                    <a:lnTo>
                      <a:pt x="394" y="43"/>
                    </a:lnTo>
                    <a:lnTo>
                      <a:pt x="486" y="12"/>
                    </a:lnTo>
                    <a:lnTo>
                      <a:pt x="572" y="0"/>
                    </a:lnTo>
                    <a:lnTo>
                      <a:pt x="644" y="2"/>
                    </a:lnTo>
                    <a:lnTo>
                      <a:pt x="719" y="15"/>
                    </a:lnTo>
                    <a:lnTo>
                      <a:pt x="731" y="19"/>
                    </a:lnTo>
                    <a:lnTo>
                      <a:pt x="519" y="320"/>
                    </a:lnTo>
                    <a:lnTo>
                      <a:pt x="273" y="308"/>
                    </a:lnTo>
                    <a:lnTo>
                      <a:pt x="484" y="372"/>
                    </a:lnTo>
                    <a:lnTo>
                      <a:pt x="332" y="609"/>
                    </a:lnTo>
                    <a:lnTo>
                      <a:pt x="149" y="632"/>
                    </a:lnTo>
                    <a:lnTo>
                      <a:pt x="313" y="661"/>
                    </a:lnTo>
                    <a:lnTo>
                      <a:pt x="9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77">
                <a:extLst>
                  <a:ext uri="{FF2B5EF4-FFF2-40B4-BE49-F238E27FC236}">
                    <a16:creationId xmlns:a16="http://schemas.microsoft.com/office/drawing/2014/main" id="{E717D8D6-3B48-45F6-BFB0-57BD97E68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2" y="1194064"/>
                <a:ext cx="568325" cy="2563813"/>
              </a:xfrm>
              <a:custGeom>
                <a:avLst/>
                <a:gdLst>
                  <a:gd name="T0" fmla="*/ 0 w 1074"/>
                  <a:gd name="T1" fmla="*/ 0 h 4846"/>
                  <a:gd name="T2" fmla="*/ 0 w 1074"/>
                  <a:gd name="T3" fmla="*/ 92 h 4846"/>
                  <a:gd name="T4" fmla="*/ 19 w 1074"/>
                  <a:gd name="T5" fmla="*/ 735 h 4846"/>
                  <a:gd name="T6" fmla="*/ 57 w 1074"/>
                  <a:gd name="T7" fmla="*/ 1352 h 4846"/>
                  <a:gd name="T8" fmla="*/ 108 w 1074"/>
                  <a:gd name="T9" fmla="*/ 1894 h 4846"/>
                  <a:gd name="T10" fmla="*/ 154 w 1074"/>
                  <a:gd name="T11" fmla="*/ 2278 h 4846"/>
                  <a:gd name="T12" fmla="*/ 210 w 1074"/>
                  <a:gd name="T13" fmla="*/ 2676 h 4846"/>
                  <a:gd name="T14" fmla="*/ 281 w 1074"/>
                  <a:gd name="T15" fmla="*/ 3082 h 4846"/>
                  <a:gd name="T16" fmla="*/ 364 w 1074"/>
                  <a:gd name="T17" fmla="*/ 3489 h 4846"/>
                  <a:gd name="T18" fmla="*/ 462 w 1074"/>
                  <a:gd name="T19" fmla="*/ 3892 h 4846"/>
                  <a:gd name="T20" fmla="*/ 577 w 1074"/>
                  <a:gd name="T21" fmla="*/ 4287 h 4846"/>
                  <a:gd name="T22" fmla="*/ 710 w 1074"/>
                  <a:gd name="T23" fmla="*/ 4664 h 4846"/>
                  <a:gd name="T24" fmla="*/ 783 w 1074"/>
                  <a:gd name="T25" fmla="*/ 4846 h 4846"/>
                  <a:gd name="T26" fmla="*/ 1074 w 1074"/>
                  <a:gd name="T27" fmla="*/ 4846 h 4846"/>
                  <a:gd name="T28" fmla="*/ 1041 w 1074"/>
                  <a:gd name="T29" fmla="*/ 4778 h 4846"/>
                  <a:gd name="T30" fmla="*/ 834 w 1074"/>
                  <a:gd name="T31" fmla="*/ 4268 h 4846"/>
                  <a:gd name="T32" fmla="*/ 698 w 1074"/>
                  <a:gd name="T33" fmla="*/ 3887 h 4846"/>
                  <a:gd name="T34" fmla="*/ 602 w 1074"/>
                  <a:gd name="T35" fmla="*/ 3592 h 4846"/>
                  <a:gd name="T36" fmla="*/ 505 w 1074"/>
                  <a:gd name="T37" fmla="*/ 3265 h 4846"/>
                  <a:gd name="T38" fmla="*/ 410 w 1074"/>
                  <a:gd name="T39" fmla="*/ 2908 h 4846"/>
                  <a:gd name="T40" fmla="*/ 321 w 1074"/>
                  <a:gd name="T41" fmla="*/ 2523 h 4846"/>
                  <a:gd name="T42" fmla="*/ 239 w 1074"/>
                  <a:gd name="T43" fmla="*/ 2113 h 4846"/>
                  <a:gd name="T44" fmla="*/ 168 w 1074"/>
                  <a:gd name="T45" fmla="*/ 1679 h 4846"/>
                  <a:gd name="T46" fmla="*/ 112 w 1074"/>
                  <a:gd name="T47" fmla="*/ 1227 h 4846"/>
                  <a:gd name="T48" fmla="*/ 73 w 1074"/>
                  <a:gd name="T49" fmla="*/ 756 h 4846"/>
                  <a:gd name="T50" fmla="*/ 56 w 1074"/>
                  <a:gd name="T51" fmla="*/ 271 h 4846"/>
                  <a:gd name="T52" fmla="*/ 56 w 1074"/>
                  <a:gd name="T53" fmla="*/ 23 h 4846"/>
                  <a:gd name="T54" fmla="*/ 0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0" y="0"/>
                    </a:moveTo>
                    <a:lnTo>
                      <a:pt x="0" y="92"/>
                    </a:lnTo>
                    <a:lnTo>
                      <a:pt x="19" y="735"/>
                    </a:lnTo>
                    <a:lnTo>
                      <a:pt x="57" y="1352"/>
                    </a:lnTo>
                    <a:lnTo>
                      <a:pt x="108" y="1894"/>
                    </a:lnTo>
                    <a:lnTo>
                      <a:pt x="154" y="2278"/>
                    </a:lnTo>
                    <a:lnTo>
                      <a:pt x="210" y="2676"/>
                    </a:lnTo>
                    <a:lnTo>
                      <a:pt x="281" y="3082"/>
                    </a:lnTo>
                    <a:lnTo>
                      <a:pt x="364" y="3489"/>
                    </a:lnTo>
                    <a:lnTo>
                      <a:pt x="462" y="3892"/>
                    </a:lnTo>
                    <a:lnTo>
                      <a:pt x="577" y="4287"/>
                    </a:lnTo>
                    <a:lnTo>
                      <a:pt x="710" y="4664"/>
                    </a:lnTo>
                    <a:lnTo>
                      <a:pt x="783" y="4846"/>
                    </a:lnTo>
                    <a:lnTo>
                      <a:pt x="1074" y="4846"/>
                    </a:lnTo>
                    <a:lnTo>
                      <a:pt x="1041" y="4778"/>
                    </a:lnTo>
                    <a:lnTo>
                      <a:pt x="834" y="4268"/>
                    </a:lnTo>
                    <a:lnTo>
                      <a:pt x="698" y="3887"/>
                    </a:lnTo>
                    <a:lnTo>
                      <a:pt x="602" y="3592"/>
                    </a:lnTo>
                    <a:lnTo>
                      <a:pt x="505" y="3265"/>
                    </a:lnTo>
                    <a:lnTo>
                      <a:pt x="410" y="2908"/>
                    </a:lnTo>
                    <a:lnTo>
                      <a:pt x="321" y="2523"/>
                    </a:lnTo>
                    <a:lnTo>
                      <a:pt x="239" y="2113"/>
                    </a:lnTo>
                    <a:lnTo>
                      <a:pt x="168" y="1679"/>
                    </a:lnTo>
                    <a:lnTo>
                      <a:pt x="112" y="1227"/>
                    </a:lnTo>
                    <a:lnTo>
                      <a:pt x="73" y="756"/>
                    </a:lnTo>
                    <a:lnTo>
                      <a:pt x="56" y="271"/>
                    </a:lnTo>
                    <a:lnTo>
                      <a:pt x="56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Freeform 78">
                <a:extLst>
                  <a:ext uri="{FF2B5EF4-FFF2-40B4-BE49-F238E27FC236}">
                    <a16:creationId xmlns:a16="http://schemas.microsoft.com/office/drawing/2014/main" id="{E0756C42-A105-4992-886E-6E6D7444B9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87" y="1138502"/>
                <a:ext cx="131763" cy="109538"/>
              </a:xfrm>
              <a:custGeom>
                <a:avLst/>
                <a:gdLst>
                  <a:gd name="T0" fmla="*/ 249 w 249"/>
                  <a:gd name="T1" fmla="*/ 103 h 206"/>
                  <a:gd name="T2" fmla="*/ 248 w 249"/>
                  <a:gd name="T3" fmla="*/ 124 h 206"/>
                  <a:gd name="T4" fmla="*/ 229 w 249"/>
                  <a:gd name="T5" fmla="*/ 162 h 206"/>
                  <a:gd name="T6" fmla="*/ 194 w 249"/>
                  <a:gd name="T7" fmla="*/ 189 h 206"/>
                  <a:gd name="T8" fmla="*/ 150 w 249"/>
                  <a:gd name="T9" fmla="*/ 205 h 206"/>
                  <a:gd name="T10" fmla="*/ 125 w 249"/>
                  <a:gd name="T11" fmla="*/ 206 h 206"/>
                  <a:gd name="T12" fmla="*/ 99 w 249"/>
                  <a:gd name="T13" fmla="*/ 205 h 206"/>
                  <a:gd name="T14" fmla="*/ 55 w 249"/>
                  <a:gd name="T15" fmla="*/ 189 h 206"/>
                  <a:gd name="T16" fmla="*/ 22 w 249"/>
                  <a:gd name="T17" fmla="*/ 162 h 206"/>
                  <a:gd name="T18" fmla="*/ 3 w 249"/>
                  <a:gd name="T19" fmla="*/ 124 h 206"/>
                  <a:gd name="T20" fmla="*/ 0 w 249"/>
                  <a:gd name="T21" fmla="*/ 103 h 206"/>
                  <a:gd name="T22" fmla="*/ 3 w 249"/>
                  <a:gd name="T23" fmla="*/ 82 h 206"/>
                  <a:gd name="T24" fmla="*/ 22 w 249"/>
                  <a:gd name="T25" fmla="*/ 45 h 206"/>
                  <a:gd name="T26" fmla="*/ 55 w 249"/>
                  <a:gd name="T27" fmla="*/ 18 h 206"/>
                  <a:gd name="T28" fmla="*/ 99 w 249"/>
                  <a:gd name="T29" fmla="*/ 2 h 206"/>
                  <a:gd name="T30" fmla="*/ 125 w 249"/>
                  <a:gd name="T31" fmla="*/ 0 h 206"/>
                  <a:gd name="T32" fmla="*/ 150 w 249"/>
                  <a:gd name="T33" fmla="*/ 2 h 206"/>
                  <a:gd name="T34" fmla="*/ 194 w 249"/>
                  <a:gd name="T35" fmla="*/ 18 h 206"/>
                  <a:gd name="T36" fmla="*/ 229 w 249"/>
                  <a:gd name="T37" fmla="*/ 45 h 206"/>
                  <a:gd name="T38" fmla="*/ 248 w 249"/>
                  <a:gd name="T39" fmla="*/ 82 h 206"/>
                  <a:gd name="T40" fmla="*/ 249 w 249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9" h="206">
                    <a:moveTo>
                      <a:pt x="249" y="103"/>
                    </a:moveTo>
                    <a:lnTo>
                      <a:pt x="248" y="124"/>
                    </a:lnTo>
                    <a:lnTo>
                      <a:pt x="229" y="162"/>
                    </a:lnTo>
                    <a:lnTo>
                      <a:pt x="194" y="189"/>
                    </a:lnTo>
                    <a:lnTo>
                      <a:pt x="150" y="205"/>
                    </a:lnTo>
                    <a:lnTo>
                      <a:pt x="125" y="206"/>
                    </a:lnTo>
                    <a:lnTo>
                      <a:pt x="99" y="205"/>
                    </a:lnTo>
                    <a:lnTo>
                      <a:pt x="55" y="189"/>
                    </a:lnTo>
                    <a:lnTo>
                      <a:pt x="22" y="162"/>
                    </a:lnTo>
                    <a:lnTo>
                      <a:pt x="3" y="124"/>
                    </a:lnTo>
                    <a:lnTo>
                      <a:pt x="0" y="103"/>
                    </a:lnTo>
                    <a:lnTo>
                      <a:pt x="3" y="82"/>
                    </a:lnTo>
                    <a:lnTo>
                      <a:pt x="22" y="45"/>
                    </a:lnTo>
                    <a:lnTo>
                      <a:pt x="55" y="18"/>
                    </a:lnTo>
                    <a:lnTo>
                      <a:pt x="99" y="2"/>
                    </a:lnTo>
                    <a:lnTo>
                      <a:pt x="125" y="0"/>
                    </a:lnTo>
                    <a:lnTo>
                      <a:pt x="150" y="2"/>
                    </a:lnTo>
                    <a:lnTo>
                      <a:pt x="194" y="18"/>
                    </a:lnTo>
                    <a:lnTo>
                      <a:pt x="229" y="45"/>
                    </a:lnTo>
                    <a:lnTo>
                      <a:pt x="248" y="82"/>
                    </a:lnTo>
                    <a:lnTo>
                      <a:pt x="249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0E605620-8243-43EA-922E-F95DA672DB06}"/>
                </a:ext>
              </a:extLst>
            </p:cNvPr>
            <p:cNvGrpSpPr/>
            <p:nvPr/>
          </p:nvGrpSpPr>
          <p:grpSpPr>
            <a:xfrm>
              <a:off x="9624404" y="584287"/>
              <a:ext cx="593732" cy="1148719"/>
              <a:chOff x="7422355" y="468577"/>
              <a:chExt cx="1797051" cy="3328988"/>
            </a:xfrm>
          </p:grpSpPr>
          <p:sp>
            <p:nvSpPr>
              <p:cNvPr id="7" name="Freeform 67">
                <a:extLst>
                  <a:ext uri="{FF2B5EF4-FFF2-40B4-BE49-F238E27FC236}">
                    <a16:creationId xmlns:a16="http://schemas.microsoft.com/office/drawing/2014/main" id="{DAF1E16C-66CF-4A7A-A4B7-38621B256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8080" y="490008"/>
                <a:ext cx="1527176" cy="161925"/>
              </a:xfrm>
              <a:custGeom>
                <a:avLst/>
                <a:gdLst>
                  <a:gd name="T0" fmla="*/ 2884 w 2884"/>
                  <a:gd name="T1" fmla="*/ 304 h 304"/>
                  <a:gd name="T2" fmla="*/ 0 w 2884"/>
                  <a:gd name="T3" fmla="*/ 304 h 304"/>
                  <a:gd name="T4" fmla="*/ 7 w 2884"/>
                  <a:gd name="T5" fmla="*/ 298 h 304"/>
                  <a:gd name="T6" fmla="*/ 81 w 2884"/>
                  <a:gd name="T7" fmla="*/ 263 h 304"/>
                  <a:gd name="T8" fmla="*/ 182 w 2884"/>
                  <a:gd name="T9" fmla="*/ 239 h 304"/>
                  <a:gd name="T10" fmla="*/ 265 w 2884"/>
                  <a:gd name="T11" fmla="*/ 233 h 304"/>
                  <a:gd name="T12" fmla="*/ 362 w 2884"/>
                  <a:gd name="T13" fmla="*/ 240 h 304"/>
                  <a:gd name="T14" fmla="*/ 468 w 2884"/>
                  <a:gd name="T15" fmla="*/ 268 h 304"/>
                  <a:gd name="T16" fmla="*/ 527 w 2884"/>
                  <a:gd name="T17" fmla="*/ 292 h 304"/>
                  <a:gd name="T18" fmla="*/ 537 w 2884"/>
                  <a:gd name="T19" fmla="*/ 284 h 304"/>
                  <a:gd name="T20" fmla="*/ 612 w 2884"/>
                  <a:gd name="T21" fmla="*/ 242 h 304"/>
                  <a:gd name="T22" fmla="*/ 681 w 2884"/>
                  <a:gd name="T23" fmla="*/ 210 h 304"/>
                  <a:gd name="T24" fmla="*/ 758 w 2884"/>
                  <a:gd name="T25" fmla="*/ 186 h 304"/>
                  <a:gd name="T26" fmla="*/ 835 w 2884"/>
                  <a:gd name="T27" fmla="*/ 176 h 304"/>
                  <a:gd name="T28" fmla="*/ 890 w 2884"/>
                  <a:gd name="T29" fmla="*/ 184 h 304"/>
                  <a:gd name="T30" fmla="*/ 923 w 2884"/>
                  <a:gd name="T31" fmla="*/ 199 h 304"/>
                  <a:gd name="T32" fmla="*/ 953 w 2884"/>
                  <a:gd name="T33" fmla="*/ 220 h 304"/>
                  <a:gd name="T34" fmla="*/ 978 w 2884"/>
                  <a:gd name="T35" fmla="*/ 252 h 304"/>
                  <a:gd name="T36" fmla="*/ 988 w 2884"/>
                  <a:gd name="T37" fmla="*/ 272 h 304"/>
                  <a:gd name="T38" fmla="*/ 995 w 2884"/>
                  <a:gd name="T39" fmla="*/ 252 h 304"/>
                  <a:gd name="T40" fmla="*/ 1043 w 2884"/>
                  <a:gd name="T41" fmla="*/ 163 h 304"/>
                  <a:gd name="T42" fmla="*/ 1073 w 2884"/>
                  <a:gd name="T43" fmla="*/ 128 h 304"/>
                  <a:gd name="T44" fmla="*/ 1094 w 2884"/>
                  <a:gd name="T45" fmla="*/ 116 h 304"/>
                  <a:gd name="T46" fmla="*/ 1106 w 2884"/>
                  <a:gd name="T47" fmla="*/ 116 h 304"/>
                  <a:gd name="T48" fmla="*/ 1132 w 2884"/>
                  <a:gd name="T49" fmla="*/ 121 h 304"/>
                  <a:gd name="T50" fmla="*/ 1194 w 2884"/>
                  <a:gd name="T51" fmla="*/ 157 h 304"/>
                  <a:gd name="T52" fmla="*/ 1282 w 2884"/>
                  <a:gd name="T53" fmla="*/ 227 h 304"/>
                  <a:gd name="T54" fmla="*/ 1298 w 2884"/>
                  <a:gd name="T55" fmla="*/ 242 h 304"/>
                  <a:gd name="T56" fmla="*/ 1305 w 2884"/>
                  <a:gd name="T57" fmla="*/ 233 h 304"/>
                  <a:gd name="T58" fmla="*/ 1378 w 2884"/>
                  <a:gd name="T59" fmla="*/ 161 h 304"/>
                  <a:gd name="T60" fmla="*/ 1473 w 2884"/>
                  <a:gd name="T61" fmla="*/ 91 h 304"/>
                  <a:gd name="T62" fmla="*/ 1551 w 2884"/>
                  <a:gd name="T63" fmla="*/ 49 h 304"/>
                  <a:gd name="T64" fmla="*/ 1637 w 2884"/>
                  <a:gd name="T65" fmla="*/ 16 h 304"/>
                  <a:gd name="T66" fmla="*/ 1732 w 2884"/>
                  <a:gd name="T67" fmla="*/ 0 h 304"/>
                  <a:gd name="T68" fmla="*/ 1781 w 2884"/>
                  <a:gd name="T69" fmla="*/ 1 h 304"/>
                  <a:gd name="T70" fmla="*/ 1832 w 2884"/>
                  <a:gd name="T71" fmla="*/ 7 h 304"/>
                  <a:gd name="T72" fmla="*/ 1925 w 2884"/>
                  <a:gd name="T73" fmla="*/ 33 h 304"/>
                  <a:gd name="T74" fmla="*/ 2012 w 2884"/>
                  <a:gd name="T75" fmla="*/ 72 h 304"/>
                  <a:gd name="T76" fmla="*/ 2090 w 2884"/>
                  <a:gd name="T77" fmla="*/ 118 h 304"/>
                  <a:gd name="T78" fmla="*/ 2183 w 2884"/>
                  <a:gd name="T79" fmla="*/ 190 h 304"/>
                  <a:gd name="T80" fmla="*/ 2257 w 2884"/>
                  <a:gd name="T81" fmla="*/ 260 h 304"/>
                  <a:gd name="T82" fmla="*/ 2262 w 2884"/>
                  <a:gd name="T83" fmla="*/ 269 h 304"/>
                  <a:gd name="T84" fmla="*/ 2275 w 2884"/>
                  <a:gd name="T85" fmla="*/ 260 h 304"/>
                  <a:gd name="T86" fmla="*/ 2349 w 2884"/>
                  <a:gd name="T87" fmla="*/ 224 h 304"/>
                  <a:gd name="T88" fmla="*/ 2412 w 2884"/>
                  <a:gd name="T89" fmla="*/ 206 h 304"/>
                  <a:gd name="T90" fmla="*/ 2447 w 2884"/>
                  <a:gd name="T91" fmla="*/ 204 h 304"/>
                  <a:gd name="T92" fmla="*/ 2477 w 2884"/>
                  <a:gd name="T93" fmla="*/ 206 h 304"/>
                  <a:gd name="T94" fmla="*/ 2522 w 2884"/>
                  <a:gd name="T95" fmla="*/ 227 h 304"/>
                  <a:gd name="T96" fmla="*/ 2558 w 2884"/>
                  <a:gd name="T97" fmla="*/ 271 h 304"/>
                  <a:gd name="T98" fmla="*/ 2560 w 2884"/>
                  <a:gd name="T99" fmla="*/ 281 h 304"/>
                  <a:gd name="T100" fmla="*/ 2594 w 2884"/>
                  <a:gd name="T101" fmla="*/ 269 h 304"/>
                  <a:gd name="T102" fmla="*/ 2729 w 2884"/>
                  <a:gd name="T103" fmla="*/ 246 h 304"/>
                  <a:gd name="T104" fmla="*/ 2785 w 2884"/>
                  <a:gd name="T105" fmla="*/ 246 h 304"/>
                  <a:gd name="T106" fmla="*/ 2834 w 2884"/>
                  <a:gd name="T107" fmla="*/ 258 h 304"/>
                  <a:gd name="T108" fmla="*/ 2873 w 2884"/>
                  <a:gd name="T109" fmla="*/ 284 h 304"/>
                  <a:gd name="T110" fmla="*/ 2884 w 2884"/>
                  <a:gd name="T111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84" h="304">
                    <a:moveTo>
                      <a:pt x="2884" y="304"/>
                    </a:moveTo>
                    <a:lnTo>
                      <a:pt x="0" y="304"/>
                    </a:lnTo>
                    <a:lnTo>
                      <a:pt x="7" y="298"/>
                    </a:lnTo>
                    <a:lnTo>
                      <a:pt x="81" y="263"/>
                    </a:lnTo>
                    <a:lnTo>
                      <a:pt x="182" y="239"/>
                    </a:lnTo>
                    <a:lnTo>
                      <a:pt x="265" y="233"/>
                    </a:lnTo>
                    <a:lnTo>
                      <a:pt x="362" y="240"/>
                    </a:lnTo>
                    <a:lnTo>
                      <a:pt x="468" y="268"/>
                    </a:lnTo>
                    <a:lnTo>
                      <a:pt x="527" y="292"/>
                    </a:lnTo>
                    <a:lnTo>
                      <a:pt x="537" y="284"/>
                    </a:lnTo>
                    <a:lnTo>
                      <a:pt x="612" y="242"/>
                    </a:lnTo>
                    <a:lnTo>
                      <a:pt x="681" y="210"/>
                    </a:lnTo>
                    <a:lnTo>
                      <a:pt x="758" y="186"/>
                    </a:lnTo>
                    <a:lnTo>
                      <a:pt x="835" y="176"/>
                    </a:lnTo>
                    <a:lnTo>
                      <a:pt x="890" y="184"/>
                    </a:lnTo>
                    <a:lnTo>
                      <a:pt x="923" y="199"/>
                    </a:lnTo>
                    <a:lnTo>
                      <a:pt x="953" y="220"/>
                    </a:lnTo>
                    <a:lnTo>
                      <a:pt x="978" y="252"/>
                    </a:lnTo>
                    <a:lnTo>
                      <a:pt x="988" y="272"/>
                    </a:lnTo>
                    <a:lnTo>
                      <a:pt x="995" y="252"/>
                    </a:lnTo>
                    <a:lnTo>
                      <a:pt x="1043" y="163"/>
                    </a:lnTo>
                    <a:lnTo>
                      <a:pt x="1073" y="128"/>
                    </a:lnTo>
                    <a:lnTo>
                      <a:pt x="1094" y="116"/>
                    </a:lnTo>
                    <a:lnTo>
                      <a:pt x="1106" y="116"/>
                    </a:lnTo>
                    <a:lnTo>
                      <a:pt x="1132" y="121"/>
                    </a:lnTo>
                    <a:lnTo>
                      <a:pt x="1194" y="157"/>
                    </a:lnTo>
                    <a:lnTo>
                      <a:pt x="1282" y="227"/>
                    </a:lnTo>
                    <a:lnTo>
                      <a:pt x="1298" y="242"/>
                    </a:lnTo>
                    <a:lnTo>
                      <a:pt x="1305" y="233"/>
                    </a:lnTo>
                    <a:lnTo>
                      <a:pt x="1378" y="161"/>
                    </a:lnTo>
                    <a:lnTo>
                      <a:pt x="1473" y="91"/>
                    </a:lnTo>
                    <a:lnTo>
                      <a:pt x="1551" y="49"/>
                    </a:lnTo>
                    <a:lnTo>
                      <a:pt x="1637" y="16"/>
                    </a:lnTo>
                    <a:lnTo>
                      <a:pt x="1732" y="0"/>
                    </a:lnTo>
                    <a:lnTo>
                      <a:pt x="1781" y="1"/>
                    </a:lnTo>
                    <a:lnTo>
                      <a:pt x="1832" y="7"/>
                    </a:lnTo>
                    <a:lnTo>
                      <a:pt x="1925" y="33"/>
                    </a:lnTo>
                    <a:lnTo>
                      <a:pt x="2012" y="72"/>
                    </a:lnTo>
                    <a:lnTo>
                      <a:pt x="2090" y="118"/>
                    </a:lnTo>
                    <a:lnTo>
                      <a:pt x="2183" y="190"/>
                    </a:lnTo>
                    <a:lnTo>
                      <a:pt x="2257" y="260"/>
                    </a:lnTo>
                    <a:lnTo>
                      <a:pt x="2262" y="269"/>
                    </a:lnTo>
                    <a:lnTo>
                      <a:pt x="2275" y="260"/>
                    </a:lnTo>
                    <a:lnTo>
                      <a:pt x="2349" y="224"/>
                    </a:lnTo>
                    <a:lnTo>
                      <a:pt x="2412" y="206"/>
                    </a:lnTo>
                    <a:lnTo>
                      <a:pt x="2447" y="204"/>
                    </a:lnTo>
                    <a:lnTo>
                      <a:pt x="2477" y="206"/>
                    </a:lnTo>
                    <a:lnTo>
                      <a:pt x="2522" y="227"/>
                    </a:lnTo>
                    <a:lnTo>
                      <a:pt x="2558" y="271"/>
                    </a:lnTo>
                    <a:lnTo>
                      <a:pt x="2560" y="281"/>
                    </a:lnTo>
                    <a:lnTo>
                      <a:pt x="2594" y="269"/>
                    </a:lnTo>
                    <a:lnTo>
                      <a:pt x="2729" y="246"/>
                    </a:lnTo>
                    <a:lnTo>
                      <a:pt x="2785" y="246"/>
                    </a:lnTo>
                    <a:lnTo>
                      <a:pt x="2834" y="258"/>
                    </a:lnTo>
                    <a:lnTo>
                      <a:pt x="2873" y="284"/>
                    </a:lnTo>
                    <a:lnTo>
                      <a:pt x="2884" y="30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" name="Freeform 79">
                <a:extLst>
                  <a:ext uri="{FF2B5EF4-FFF2-40B4-BE49-F238E27FC236}">
                    <a16:creationId xmlns:a16="http://schemas.microsoft.com/office/drawing/2014/main" id="{EEF72DB8-CE6B-4AB5-AAC5-93364CE5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2355" y="930539"/>
                <a:ext cx="901701" cy="342900"/>
              </a:xfrm>
              <a:custGeom>
                <a:avLst/>
                <a:gdLst>
                  <a:gd name="T0" fmla="*/ 1702 w 1702"/>
                  <a:gd name="T1" fmla="*/ 649 h 649"/>
                  <a:gd name="T2" fmla="*/ 1695 w 1702"/>
                  <a:gd name="T3" fmla="*/ 632 h 649"/>
                  <a:gd name="T4" fmla="*/ 1639 w 1702"/>
                  <a:gd name="T5" fmla="*/ 516 h 649"/>
                  <a:gd name="T6" fmla="*/ 1574 w 1702"/>
                  <a:gd name="T7" fmla="*/ 412 h 649"/>
                  <a:gd name="T8" fmla="*/ 1485 w 1702"/>
                  <a:gd name="T9" fmla="*/ 297 h 649"/>
                  <a:gd name="T10" fmla="*/ 1400 w 1702"/>
                  <a:gd name="T11" fmla="*/ 213 h 649"/>
                  <a:gd name="T12" fmla="*/ 1337 w 1702"/>
                  <a:gd name="T13" fmla="*/ 161 h 649"/>
                  <a:gd name="T14" fmla="*/ 1265 w 1702"/>
                  <a:gd name="T15" fmla="*/ 114 h 649"/>
                  <a:gd name="T16" fmla="*/ 1187 w 1702"/>
                  <a:gd name="T17" fmla="*/ 72 h 649"/>
                  <a:gd name="T18" fmla="*/ 1100 w 1702"/>
                  <a:gd name="T19" fmla="*/ 39 h 649"/>
                  <a:gd name="T20" fmla="*/ 1007 w 1702"/>
                  <a:gd name="T21" fmla="*/ 14 h 649"/>
                  <a:gd name="T22" fmla="*/ 956 w 1702"/>
                  <a:gd name="T23" fmla="*/ 7 h 649"/>
                  <a:gd name="T24" fmla="*/ 906 w 1702"/>
                  <a:gd name="T25" fmla="*/ 1 h 649"/>
                  <a:gd name="T26" fmla="*/ 808 w 1702"/>
                  <a:gd name="T27" fmla="*/ 0 h 649"/>
                  <a:gd name="T28" fmla="*/ 713 w 1702"/>
                  <a:gd name="T29" fmla="*/ 7 h 649"/>
                  <a:gd name="T30" fmla="*/ 622 w 1702"/>
                  <a:gd name="T31" fmla="*/ 23 h 649"/>
                  <a:gd name="T32" fmla="*/ 494 w 1702"/>
                  <a:gd name="T33" fmla="*/ 59 h 649"/>
                  <a:gd name="T34" fmla="*/ 343 w 1702"/>
                  <a:gd name="T35" fmla="*/ 125 h 649"/>
                  <a:gd name="T36" fmla="*/ 213 w 1702"/>
                  <a:gd name="T37" fmla="*/ 200 h 649"/>
                  <a:gd name="T38" fmla="*/ 111 w 1702"/>
                  <a:gd name="T39" fmla="*/ 272 h 649"/>
                  <a:gd name="T40" fmla="*/ 13 w 1702"/>
                  <a:gd name="T41" fmla="*/ 356 h 649"/>
                  <a:gd name="T42" fmla="*/ 0 w 1702"/>
                  <a:gd name="T43" fmla="*/ 369 h 649"/>
                  <a:gd name="T44" fmla="*/ 323 w 1702"/>
                  <a:gd name="T45" fmla="*/ 337 h 649"/>
                  <a:gd name="T46" fmla="*/ 681 w 1702"/>
                  <a:gd name="T47" fmla="*/ 112 h 649"/>
                  <a:gd name="T48" fmla="*/ 467 w 1702"/>
                  <a:gd name="T49" fmla="*/ 336 h 649"/>
                  <a:gd name="T50" fmla="*/ 820 w 1702"/>
                  <a:gd name="T51" fmla="*/ 300 h 649"/>
                  <a:gd name="T52" fmla="*/ 1044 w 1702"/>
                  <a:gd name="T53" fmla="*/ 153 h 649"/>
                  <a:gd name="T54" fmla="*/ 954 w 1702"/>
                  <a:gd name="T55" fmla="*/ 308 h 649"/>
                  <a:gd name="T56" fmla="*/ 962 w 1702"/>
                  <a:gd name="T57" fmla="*/ 307 h 649"/>
                  <a:gd name="T58" fmla="*/ 1054 w 1702"/>
                  <a:gd name="T59" fmla="*/ 323 h 649"/>
                  <a:gd name="T60" fmla="*/ 1188 w 1702"/>
                  <a:gd name="T61" fmla="*/ 366 h 649"/>
                  <a:gd name="T62" fmla="*/ 1305 w 1702"/>
                  <a:gd name="T63" fmla="*/ 416 h 649"/>
                  <a:gd name="T64" fmla="*/ 1445 w 1702"/>
                  <a:gd name="T65" fmla="*/ 488 h 649"/>
                  <a:gd name="T66" fmla="*/ 1610 w 1702"/>
                  <a:gd name="T67" fmla="*/ 588 h 649"/>
                  <a:gd name="T68" fmla="*/ 1702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1702" y="649"/>
                    </a:moveTo>
                    <a:lnTo>
                      <a:pt x="1695" y="632"/>
                    </a:lnTo>
                    <a:lnTo>
                      <a:pt x="1639" y="516"/>
                    </a:lnTo>
                    <a:lnTo>
                      <a:pt x="1574" y="412"/>
                    </a:lnTo>
                    <a:lnTo>
                      <a:pt x="1485" y="297"/>
                    </a:lnTo>
                    <a:lnTo>
                      <a:pt x="1400" y="213"/>
                    </a:lnTo>
                    <a:lnTo>
                      <a:pt x="1337" y="161"/>
                    </a:lnTo>
                    <a:lnTo>
                      <a:pt x="1265" y="114"/>
                    </a:lnTo>
                    <a:lnTo>
                      <a:pt x="1187" y="72"/>
                    </a:lnTo>
                    <a:lnTo>
                      <a:pt x="1100" y="39"/>
                    </a:lnTo>
                    <a:lnTo>
                      <a:pt x="1007" y="14"/>
                    </a:lnTo>
                    <a:lnTo>
                      <a:pt x="956" y="7"/>
                    </a:lnTo>
                    <a:lnTo>
                      <a:pt x="906" y="1"/>
                    </a:lnTo>
                    <a:lnTo>
                      <a:pt x="808" y="0"/>
                    </a:lnTo>
                    <a:lnTo>
                      <a:pt x="713" y="7"/>
                    </a:lnTo>
                    <a:lnTo>
                      <a:pt x="622" y="23"/>
                    </a:lnTo>
                    <a:lnTo>
                      <a:pt x="494" y="59"/>
                    </a:lnTo>
                    <a:lnTo>
                      <a:pt x="343" y="125"/>
                    </a:lnTo>
                    <a:lnTo>
                      <a:pt x="213" y="200"/>
                    </a:lnTo>
                    <a:lnTo>
                      <a:pt x="111" y="272"/>
                    </a:lnTo>
                    <a:lnTo>
                      <a:pt x="13" y="356"/>
                    </a:lnTo>
                    <a:lnTo>
                      <a:pt x="0" y="369"/>
                    </a:lnTo>
                    <a:lnTo>
                      <a:pt x="323" y="337"/>
                    </a:lnTo>
                    <a:lnTo>
                      <a:pt x="681" y="112"/>
                    </a:lnTo>
                    <a:lnTo>
                      <a:pt x="467" y="336"/>
                    </a:lnTo>
                    <a:lnTo>
                      <a:pt x="820" y="300"/>
                    </a:lnTo>
                    <a:lnTo>
                      <a:pt x="1044" y="153"/>
                    </a:lnTo>
                    <a:lnTo>
                      <a:pt x="954" y="308"/>
                    </a:lnTo>
                    <a:lnTo>
                      <a:pt x="962" y="307"/>
                    </a:lnTo>
                    <a:lnTo>
                      <a:pt x="1054" y="323"/>
                    </a:lnTo>
                    <a:lnTo>
                      <a:pt x="1188" y="366"/>
                    </a:lnTo>
                    <a:lnTo>
                      <a:pt x="1305" y="416"/>
                    </a:lnTo>
                    <a:lnTo>
                      <a:pt x="1445" y="488"/>
                    </a:lnTo>
                    <a:lnTo>
                      <a:pt x="1610" y="588"/>
                    </a:lnTo>
                    <a:lnTo>
                      <a:pt x="1702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" name="Freeform 80">
                <a:extLst>
                  <a:ext uri="{FF2B5EF4-FFF2-40B4-BE49-F238E27FC236}">
                    <a16:creationId xmlns:a16="http://schemas.microsoft.com/office/drawing/2014/main" id="{B8AE3AFE-3F44-43E3-BD6E-0B9BE08B2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1917" y="1194064"/>
                <a:ext cx="590550" cy="401638"/>
              </a:xfrm>
              <a:custGeom>
                <a:avLst/>
                <a:gdLst>
                  <a:gd name="T0" fmla="*/ 1116 w 1116"/>
                  <a:gd name="T1" fmla="*/ 113 h 757"/>
                  <a:gd name="T2" fmla="*/ 1104 w 1116"/>
                  <a:gd name="T3" fmla="*/ 105 h 757"/>
                  <a:gd name="T4" fmla="*/ 1017 w 1116"/>
                  <a:gd name="T5" fmla="*/ 63 h 757"/>
                  <a:gd name="T6" fmla="*/ 930 w 1116"/>
                  <a:gd name="T7" fmla="*/ 31 h 757"/>
                  <a:gd name="T8" fmla="*/ 824 w 1116"/>
                  <a:gd name="T9" fmla="*/ 8 h 757"/>
                  <a:gd name="T10" fmla="*/ 703 w 1116"/>
                  <a:gd name="T11" fmla="*/ 0 h 757"/>
                  <a:gd name="T12" fmla="*/ 605 w 1116"/>
                  <a:gd name="T13" fmla="*/ 10 h 757"/>
                  <a:gd name="T14" fmla="*/ 537 w 1116"/>
                  <a:gd name="T15" fmla="*/ 24 h 757"/>
                  <a:gd name="T16" fmla="*/ 469 w 1116"/>
                  <a:gd name="T17" fmla="*/ 49 h 757"/>
                  <a:gd name="T18" fmla="*/ 402 w 1116"/>
                  <a:gd name="T19" fmla="*/ 83 h 757"/>
                  <a:gd name="T20" fmla="*/ 367 w 1116"/>
                  <a:gd name="T21" fmla="*/ 105 h 757"/>
                  <a:gd name="T22" fmla="*/ 334 w 1116"/>
                  <a:gd name="T23" fmla="*/ 128 h 757"/>
                  <a:gd name="T24" fmla="*/ 274 w 1116"/>
                  <a:gd name="T25" fmla="*/ 177 h 757"/>
                  <a:gd name="T26" fmla="*/ 197 w 1116"/>
                  <a:gd name="T27" fmla="*/ 255 h 757"/>
                  <a:gd name="T28" fmla="*/ 119 w 1116"/>
                  <a:gd name="T29" fmla="*/ 363 h 757"/>
                  <a:gd name="T30" fmla="*/ 66 w 1116"/>
                  <a:gd name="T31" fmla="*/ 471 h 757"/>
                  <a:gd name="T32" fmla="*/ 32 w 1116"/>
                  <a:gd name="T33" fmla="*/ 570 h 757"/>
                  <a:gd name="T34" fmla="*/ 11 w 1116"/>
                  <a:gd name="T35" fmla="*/ 655 h 757"/>
                  <a:gd name="T36" fmla="*/ 0 w 1116"/>
                  <a:gd name="T37" fmla="*/ 744 h 757"/>
                  <a:gd name="T38" fmla="*/ 0 w 1116"/>
                  <a:gd name="T39" fmla="*/ 757 h 757"/>
                  <a:gd name="T40" fmla="*/ 166 w 1116"/>
                  <a:gd name="T41" fmla="*/ 571 h 757"/>
                  <a:gd name="T42" fmla="*/ 196 w 1116"/>
                  <a:gd name="T43" fmla="*/ 378 h 757"/>
                  <a:gd name="T44" fmla="*/ 207 w 1116"/>
                  <a:gd name="T45" fmla="*/ 538 h 757"/>
                  <a:gd name="T46" fmla="*/ 373 w 1116"/>
                  <a:gd name="T47" fmla="*/ 378 h 757"/>
                  <a:gd name="T48" fmla="*/ 395 w 1116"/>
                  <a:gd name="T49" fmla="*/ 152 h 757"/>
                  <a:gd name="T50" fmla="*/ 423 w 1116"/>
                  <a:gd name="T51" fmla="*/ 342 h 757"/>
                  <a:gd name="T52" fmla="*/ 644 w 1116"/>
                  <a:gd name="T53" fmla="*/ 209 h 757"/>
                  <a:gd name="T54" fmla="*/ 739 w 1116"/>
                  <a:gd name="T55" fmla="*/ 54 h 757"/>
                  <a:gd name="T56" fmla="*/ 717 w 1116"/>
                  <a:gd name="T57" fmla="*/ 164 h 757"/>
                  <a:gd name="T58" fmla="*/ 734 w 1116"/>
                  <a:gd name="T59" fmla="*/ 155 h 757"/>
                  <a:gd name="T60" fmla="*/ 877 w 1116"/>
                  <a:gd name="T61" fmla="*/ 121 h 757"/>
                  <a:gd name="T62" fmla="*/ 1025 w 1116"/>
                  <a:gd name="T63" fmla="*/ 109 h 757"/>
                  <a:gd name="T64" fmla="*/ 1116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1116" y="113"/>
                    </a:moveTo>
                    <a:lnTo>
                      <a:pt x="1104" y="105"/>
                    </a:lnTo>
                    <a:lnTo>
                      <a:pt x="1017" y="63"/>
                    </a:lnTo>
                    <a:lnTo>
                      <a:pt x="930" y="31"/>
                    </a:lnTo>
                    <a:lnTo>
                      <a:pt x="824" y="8"/>
                    </a:lnTo>
                    <a:lnTo>
                      <a:pt x="703" y="0"/>
                    </a:lnTo>
                    <a:lnTo>
                      <a:pt x="605" y="10"/>
                    </a:lnTo>
                    <a:lnTo>
                      <a:pt x="537" y="24"/>
                    </a:lnTo>
                    <a:lnTo>
                      <a:pt x="469" y="49"/>
                    </a:lnTo>
                    <a:lnTo>
                      <a:pt x="402" y="83"/>
                    </a:lnTo>
                    <a:lnTo>
                      <a:pt x="367" y="105"/>
                    </a:lnTo>
                    <a:lnTo>
                      <a:pt x="334" y="128"/>
                    </a:lnTo>
                    <a:lnTo>
                      <a:pt x="274" y="177"/>
                    </a:lnTo>
                    <a:lnTo>
                      <a:pt x="197" y="255"/>
                    </a:lnTo>
                    <a:lnTo>
                      <a:pt x="119" y="363"/>
                    </a:lnTo>
                    <a:lnTo>
                      <a:pt x="66" y="471"/>
                    </a:lnTo>
                    <a:lnTo>
                      <a:pt x="32" y="570"/>
                    </a:lnTo>
                    <a:lnTo>
                      <a:pt x="11" y="655"/>
                    </a:lnTo>
                    <a:lnTo>
                      <a:pt x="0" y="744"/>
                    </a:lnTo>
                    <a:lnTo>
                      <a:pt x="0" y="757"/>
                    </a:lnTo>
                    <a:lnTo>
                      <a:pt x="166" y="571"/>
                    </a:lnTo>
                    <a:lnTo>
                      <a:pt x="196" y="378"/>
                    </a:lnTo>
                    <a:lnTo>
                      <a:pt x="207" y="538"/>
                    </a:lnTo>
                    <a:lnTo>
                      <a:pt x="373" y="378"/>
                    </a:lnTo>
                    <a:lnTo>
                      <a:pt x="395" y="152"/>
                    </a:lnTo>
                    <a:lnTo>
                      <a:pt x="423" y="342"/>
                    </a:lnTo>
                    <a:lnTo>
                      <a:pt x="644" y="209"/>
                    </a:lnTo>
                    <a:lnTo>
                      <a:pt x="739" y="54"/>
                    </a:lnTo>
                    <a:lnTo>
                      <a:pt x="717" y="164"/>
                    </a:lnTo>
                    <a:lnTo>
                      <a:pt x="734" y="155"/>
                    </a:lnTo>
                    <a:lnTo>
                      <a:pt x="877" y="121"/>
                    </a:lnTo>
                    <a:lnTo>
                      <a:pt x="1025" y="109"/>
                    </a:lnTo>
                    <a:lnTo>
                      <a:pt x="1116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" name="Freeform 81">
                <a:extLst>
                  <a:ext uri="{FF2B5EF4-FFF2-40B4-BE49-F238E27FC236}">
                    <a16:creationId xmlns:a16="http://schemas.microsoft.com/office/drawing/2014/main" id="{3D927E18-E3B4-4A4C-857B-2AB08BD71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959114"/>
                <a:ext cx="911226" cy="288925"/>
              </a:xfrm>
              <a:custGeom>
                <a:avLst/>
                <a:gdLst>
                  <a:gd name="T0" fmla="*/ 0 w 1724"/>
                  <a:gd name="T1" fmla="*/ 547 h 547"/>
                  <a:gd name="T2" fmla="*/ 9 w 1724"/>
                  <a:gd name="T3" fmla="*/ 531 h 547"/>
                  <a:gd name="T4" fmla="*/ 79 w 1724"/>
                  <a:gd name="T5" fmla="*/ 422 h 547"/>
                  <a:gd name="T6" fmla="*/ 156 w 1724"/>
                  <a:gd name="T7" fmla="*/ 327 h 547"/>
                  <a:gd name="T8" fmla="*/ 258 w 1724"/>
                  <a:gd name="T9" fmla="*/ 223 h 547"/>
                  <a:gd name="T10" fmla="*/ 352 w 1724"/>
                  <a:gd name="T11" fmla="*/ 151 h 547"/>
                  <a:gd name="T12" fmla="*/ 422 w 1724"/>
                  <a:gd name="T13" fmla="*/ 106 h 547"/>
                  <a:gd name="T14" fmla="*/ 498 w 1724"/>
                  <a:gd name="T15" fmla="*/ 67 h 547"/>
                  <a:gd name="T16" fmla="*/ 582 w 1724"/>
                  <a:gd name="T17" fmla="*/ 36 h 547"/>
                  <a:gd name="T18" fmla="*/ 671 w 1724"/>
                  <a:gd name="T19" fmla="*/ 13 h 547"/>
                  <a:gd name="T20" fmla="*/ 766 w 1724"/>
                  <a:gd name="T21" fmla="*/ 1 h 547"/>
                  <a:gd name="T22" fmla="*/ 817 w 1724"/>
                  <a:gd name="T23" fmla="*/ 0 h 547"/>
                  <a:gd name="T24" fmla="*/ 868 w 1724"/>
                  <a:gd name="T25" fmla="*/ 0 h 547"/>
                  <a:gd name="T26" fmla="*/ 965 w 1724"/>
                  <a:gd name="T27" fmla="*/ 10 h 547"/>
                  <a:gd name="T28" fmla="*/ 1059 w 1724"/>
                  <a:gd name="T29" fmla="*/ 29 h 547"/>
                  <a:gd name="T30" fmla="*/ 1146 w 1724"/>
                  <a:gd name="T31" fmla="*/ 56 h 547"/>
                  <a:gd name="T32" fmla="*/ 1270 w 1724"/>
                  <a:gd name="T33" fmla="*/ 106 h 547"/>
                  <a:gd name="T34" fmla="*/ 1413 w 1724"/>
                  <a:gd name="T35" fmla="*/ 190 h 547"/>
                  <a:gd name="T36" fmla="*/ 1532 w 1724"/>
                  <a:gd name="T37" fmla="*/ 279 h 547"/>
                  <a:gd name="T38" fmla="*/ 1624 w 1724"/>
                  <a:gd name="T39" fmla="*/ 363 h 547"/>
                  <a:gd name="T40" fmla="*/ 1712 w 1724"/>
                  <a:gd name="T41" fmla="*/ 458 h 547"/>
                  <a:gd name="T42" fmla="*/ 1724 w 1724"/>
                  <a:gd name="T43" fmla="*/ 474 h 547"/>
                  <a:gd name="T44" fmla="*/ 1407 w 1724"/>
                  <a:gd name="T45" fmla="*/ 402 h 547"/>
                  <a:gd name="T46" fmla="*/ 1079 w 1724"/>
                  <a:gd name="T47" fmla="*/ 137 h 547"/>
                  <a:gd name="T48" fmla="*/ 1264 w 1724"/>
                  <a:gd name="T49" fmla="*/ 383 h 547"/>
                  <a:gd name="T50" fmla="*/ 917 w 1724"/>
                  <a:gd name="T51" fmla="*/ 305 h 547"/>
                  <a:gd name="T52" fmla="*/ 713 w 1724"/>
                  <a:gd name="T53" fmla="*/ 134 h 547"/>
                  <a:gd name="T54" fmla="*/ 784 w 1724"/>
                  <a:gd name="T55" fmla="*/ 298 h 547"/>
                  <a:gd name="T56" fmla="*/ 776 w 1724"/>
                  <a:gd name="T57" fmla="*/ 296 h 547"/>
                  <a:gd name="T58" fmla="*/ 683 w 1724"/>
                  <a:gd name="T59" fmla="*/ 301 h 547"/>
                  <a:gd name="T60" fmla="*/ 544 w 1724"/>
                  <a:gd name="T61" fmla="*/ 328 h 547"/>
                  <a:gd name="T62" fmla="*/ 422 w 1724"/>
                  <a:gd name="T63" fmla="*/ 363 h 547"/>
                  <a:gd name="T64" fmla="*/ 275 w 1724"/>
                  <a:gd name="T65" fmla="*/ 419 h 547"/>
                  <a:gd name="T66" fmla="*/ 100 w 1724"/>
                  <a:gd name="T67" fmla="*/ 497 h 547"/>
                  <a:gd name="T68" fmla="*/ 0 w 1724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4" h="547">
                    <a:moveTo>
                      <a:pt x="0" y="547"/>
                    </a:moveTo>
                    <a:lnTo>
                      <a:pt x="9" y="531"/>
                    </a:lnTo>
                    <a:lnTo>
                      <a:pt x="79" y="422"/>
                    </a:lnTo>
                    <a:lnTo>
                      <a:pt x="156" y="327"/>
                    </a:lnTo>
                    <a:lnTo>
                      <a:pt x="258" y="223"/>
                    </a:lnTo>
                    <a:lnTo>
                      <a:pt x="352" y="151"/>
                    </a:lnTo>
                    <a:lnTo>
                      <a:pt x="422" y="106"/>
                    </a:lnTo>
                    <a:lnTo>
                      <a:pt x="498" y="67"/>
                    </a:lnTo>
                    <a:lnTo>
                      <a:pt x="582" y="36"/>
                    </a:lnTo>
                    <a:lnTo>
                      <a:pt x="671" y="13"/>
                    </a:lnTo>
                    <a:lnTo>
                      <a:pt x="766" y="1"/>
                    </a:lnTo>
                    <a:lnTo>
                      <a:pt x="817" y="0"/>
                    </a:lnTo>
                    <a:lnTo>
                      <a:pt x="868" y="0"/>
                    </a:lnTo>
                    <a:lnTo>
                      <a:pt x="965" y="10"/>
                    </a:lnTo>
                    <a:lnTo>
                      <a:pt x="1059" y="29"/>
                    </a:lnTo>
                    <a:lnTo>
                      <a:pt x="1146" y="56"/>
                    </a:lnTo>
                    <a:lnTo>
                      <a:pt x="1270" y="106"/>
                    </a:lnTo>
                    <a:lnTo>
                      <a:pt x="1413" y="190"/>
                    </a:lnTo>
                    <a:lnTo>
                      <a:pt x="1532" y="279"/>
                    </a:lnTo>
                    <a:lnTo>
                      <a:pt x="1624" y="363"/>
                    </a:lnTo>
                    <a:lnTo>
                      <a:pt x="1712" y="458"/>
                    </a:lnTo>
                    <a:lnTo>
                      <a:pt x="1724" y="474"/>
                    </a:lnTo>
                    <a:lnTo>
                      <a:pt x="1407" y="402"/>
                    </a:lnTo>
                    <a:lnTo>
                      <a:pt x="1079" y="137"/>
                    </a:lnTo>
                    <a:lnTo>
                      <a:pt x="1264" y="383"/>
                    </a:lnTo>
                    <a:lnTo>
                      <a:pt x="917" y="305"/>
                    </a:lnTo>
                    <a:lnTo>
                      <a:pt x="713" y="134"/>
                    </a:lnTo>
                    <a:lnTo>
                      <a:pt x="784" y="298"/>
                    </a:lnTo>
                    <a:lnTo>
                      <a:pt x="776" y="296"/>
                    </a:lnTo>
                    <a:lnTo>
                      <a:pt x="683" y="301"/>
                    </a:lnTo>
                    <a:lnTo>
                      <a:pt x="544" y="328"/>
                    </a:lnTo>
                    <a:lnTo>
                      <a:pt x="422" y="363"/>
                    </a:lnTo>
                    <a:lnTo>
                      <a:pt x="275" y="419"/>
                    </a:lnTo>
                    <a:lnTo>
                      <a:pt x="100" y="497"/>
                    </a:lnTo>
                    <a:lnTo>
                      <a:pt x="0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Freeform 82">
                <a:extLst>
                  <a:ext uri="{FF2B5EF4-FFF2-40B4-BE49-F238E27FC236}">
                    <a16:creationId xmlns:a16="http://schemas.microsoft.com/office/drawing/2014/main" id="{810BEF39-563F-48B0-8EBF-E03CEA6F9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6593" y="1186127"/>
                <a:ext cx="590550" cy="401638"/>
              </a:xfrm>
              <a:custGeom>
                <a:avLst/>
                <a:gdLst>
                  <a:gd name="T0" fmla="*/ 0 w 1116"/>
                  <a:gd name="T1" fmla="*/ 114 h 758"/>
                  <a:gd name="T2" fmla="*/ 12 w 1116"/>
                  <a:gd name="T3" fmla="*/ 107 h 758"/>
                  <a:gd name="T4" fmla="*/ 100 w 1116"/>
                  <a:gd name="T5" fmla="*/ 64 h 758"/>
                  <a:gd name="T6" fmla="*/ 186 w 1116"/>
                  <a:gd name="T7" fmla="*/ 33 h 758"/>
                  <a:gd name="T8" fmla="*/ 293 w 1116"/>
                  <a:gd name="T9" fmla="*/ 9 h 758"/>
                  <a:gd name="T10" fmla="*/ 415 w 1116"/>
                  <a:gd name="T11" fmla="*/ 0 h 758"/>
                  <a:gd name="T12" fmla="*/ 511 w 1116"/>
                  <a:gd name="T13" fmla="*/ 10 h 758"/>
                  <a:gd name="T14" fmla="*/ 579 w 1116"/>
                  <a:gd name="T15" fmla="*/ 26 h 758"/>
                  <a:gd name="T16" fmla="*/ 647 w 1116"/>
                  <a:gd name="T17" fmla="*/ 51 h 758"/>
                  <a:gd name="T18" fmla="*/ 716 w 1116"/>
                  <a:gd name="T19" fmla="*/ 84 h 758"/>
                  <a:gd name="T20" fmla="*/ 749 w 1116"/>
                  <a:gd name="T21" fmla="*/ 105 h 758"/>
                  <a:gd name="T22" fmla="*/ 784 w 1116"/>
                  <a:gd name="T23" fmla="*/ 128 h 758"/>
                  <a:gd name="T24" fmla="*/ 843 w 1116"/>
                  <a:gd name="T25" fmla="*/ 177 h 758"/>
                  <a:gd name="T26" fmla="*/ 920 w 1116"/>
                  <a:gd name="T27" fmla="*/ 255 h 758"/>
                  <a:gd name="T28" fmla="*/ 997 w 1116"/>
                  <a:gd name="T29" fmla="*/ 363 h 758"/>
                  <a:gd name="T30" fmla="*/ 1050 w 1116"/>
                  <a:gd name="T31" fmla="*/ 471 h 758"/>
                  <a:gd name="T32" fmla="*/ 1085 w 1116"/>
                  <a:gd name="T33" fmla="*/ 571 h 758"/>
                  <a:gd name="T34" fmla="*/ 1105 w 1116"/>
                  <a:gd name="T35" fmla="*/ 656 h 758"/>
                  <a:gd name="T36" fmla="*/ 1116 w 1116"/>
                  <a:gd name="T37" fmla="*/ 745 h 758"/>
                  <a:gd name="T38" fmla="*/ 1116 w 1116"/>
                  <a:gd name="T39" fmla="*/ 758 h 758"/>
                  <a:gd name="T40" fmla="*/ 951 w 1116"/>
                  <a:gd name="T41" fmla="*/ 573 h 758"/>
                  <a:gd name="T42" fmla="*/ 920 w 1116"/>
                  <a:gd name="T43" fmla="*/ 380 h 758"/>
                  <a:gd name="T44" fmla="*/ 909 w 1116"/>
                  <a:gd name="T45" fmla="*/ 539 h 758"/>
                  <a:gd name="T46" fmla="*/ 745 w 1116"/>
                  <a:gd name="T47" fmla="*/ 380 h 758"/>
                  <a:gd name="T48" fmla="*/ 722 w 1116"/>
                  <a:gd name="T49" fmla="*/ 153 h 758"/>
                  <a:gd name="T50" fmla="*/ 694 w 1116"/>
                  <a:gd name="T51" fmla="*/ 343 h 758"/>
                  <a:gd name="T52" fmla="*/ 473 w 1116"/>
                  <a:gd name="T53" fmla="*/ 209 h 758"/>
                  <a:gd name="T54" fmla="*/ 378 w 1116"/>
                  <a:gd name="T55" fmla="*/ 55 h 758"/>
                  <a:gd name="T56" fmla="*/ 401 w 1116"/>
                  <a:gd name="T57" fmla="*/ 164 h 758"/>
                  <a:gd name="T58" fmla="*/ 382 w 1116"/>
                  <a:gd name="T59" fmla="*/ 156 h 758"/>
                  <a:gd name="T60" fmla="*/ 241 w 1116"/>
                  <a:gd name="T61" fmla="*/ 123 h 758"/>
                  <a:gd name="T62" fmla="*/ 92 w 1116"/>
                  <a:gd name="T63" fmla="*/ 111 h 758"/>
                  <a:gd name="T64" fmla="*/ 0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0" y="114"/>
                    </a:moveTo>
                    <a:lnTo>
                      <a:pt x="12" y="107"/>
                    </a:lnTo>
                    <a:lnTo>
                      <a:pt x="100" y="64"/>
                    </a:lnTo>
                    <a:lnTo>
                      <a:pt x="186" y="33"/>
                    </a:lnTo>
                    <a:lnTo>
                      <a:pt x="293" y="9"/>
                    </a:lnTo>
                    <a:lnTo>
                      <a:pt x="415" y="0"/>
                    </a:lnTo>
                    <a:lnTo>
                      <a:pt x="511" y="10"/>
                    </a:lnTo>
                    <a:lnTo>
                      <a:pt x="579" y="26"/>
                    </a:lnTo>
                    <a:lnTo>
                      <a:pt x="647" y="51"/>
                    </a:lnTo>
                    <a:lnTo>
                      <a:pt x="716" y="84"/>
                    </a:lnTo>
                    <a:lnTo>
                      <a:pt x="749" y="105"/>
                    </a:lnTo>
                    <a:lnTo>
                      <a:pt x="784" y="128"/>
                    </a:lnTo>
                    <a:lnTo>
                      <a:pt x="843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0" y="471"/>
                    </a:lnTo>
                    <a:lnTo>
                      <a:pt x="1085" y="571"/>
                    </a:lnTo>
                    <a:lnTo>
                      <a:pt x="1105" y="656"/>
                    </a:lnTo>
                    <a:lnTo>
                      <a:pt x="1116" y="745"/>
                    </a:lnTo>
                    <a:lnTo>
                      <a:pt x="1116" y="758"/>
                    </a:lnTo>
                    <a:lnTo>
                      <a:pt x="951" y="573"/>
                    </a:lnTo>
                    <a:lnTo>
                      <a:pt x="920" y="380"/>
                    </a:lnTo>
                    <a:lnTo>
                      <a:pt x="909" y="539"/>
                    </a:lnTo>
                    <a:lnTo>
                      <a:pt x="745" y="380"/>
                    </a:lnTo>
                    <a:lnTo>
                      <a:pt x="722" y="153"/>
                    </a:lnTo>
                    <a:lnTo>
                      <a:pt x="694" y="343"/>
                    </a:lnTo>
                    <a:lnTo>
                      <a:pt x="473" y="209"/>
                    </a:lnTo>
                    <a:lnTo>
                      <a:pt x="378" y="55"/>
                    </a:lnTo>
                    <a:lnTo>
                      <a:pt x="401" y="164"/>
                    </a:lnTo>
                    <a:lnTo>
                      <a:pt x="382" y="156"/>
                    </a:lnTo>
                    <a:lnTo>
                      <a:pt x="241" y="123"/>
                    </a:lnTo>
                    <a:lnTo>
                      <a:pt x="92" y="111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83">
                <a:extLst>
                  <a:ext uri="{FF2B5EF4-FFF2-40B4-BE49-F238E27FC236}">
                    <a16:creationId xmlns:a16="http://schemas.microsoft.com/office/drawing/2014/main" id="{F27DFFE7-2A5B-40F8-9738-BB43FA2EE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468577"/>
                <a:ext cx="333375" cy="787400"/>
              </a:xfrm>
              <a:custGeom>
                <a:avLst/>
                <a:gdLst>
                  <a:gd name="T0" fmla="*/ 0 w 631"/>
                  <a:gd name="T1" fmla="*/ 1486 h 1486"/>
                  <a:gd name="T2" fmla="*/ 16 w 631"/>
                  <a:gd name="T3" fmla="*/ 1470 h 1486"/>
                  <a:gd name="T4" fmla="*/ 157 w 631"/>
                  <a:gd name="T5" fmla="*/ 1319 h 1486"/>
                  <a:gd name="T6" fmla="*/ 307 w 631"/>
                  <a:gd name="T7" fmla="*/ 1139 h 1486"/>
                  <a:gd name="T8" fmla="*/ 409 w 631"/>
                  <a:gd name="T9" fmla="*/ 1004 h 1486"/>
                  <a:gd name="T10" fmla="*/ 501 w 631"/>
                  <a:gd name="T11" fmla="*/ 864 h 1486"/>
                  <a:gd name="T12" fmla="*/ 573 w 631"/>
                  <a:gd name="T13" fmla="*/ 727 h 1486"/>
                  <a:gd name="T14" fmla="*/ 596 w 631"/>
                  <a:gd name="T15" fmla="*/ 662 h 1486"/>
                  <a:gd name="T16" fmla="*/ 615 w 631"/>
                  <a:gd name="T17" fmla="*/ 597 h 1486"/>
                  <a:gd name="T18" fmla="*/ 631 w 631"/>
                  <a:gd name="T19" fmla="*/ 474 h 1486"/>
                  <a:gd name="T20" fmla="*/ 624 w 631"/>
                  <a:gd name="T21" fmla="*/ 357 h 1486"/>
                  <a:gd name="T22" fmla="*/ 602 w 631"/>
                  <a:gd name="T23" fmla="*/ 250 h 1486"/>
                  <a:gd name="T24" fmla="*/ 556 w 631"/>
                  <a:gd name="T25" fmla="*/ 115 h 1486"/>
                  <a:gd name="T26" fmla="*/ 501 w 631"/>
                  <a:gd name="T27" fmla="*/ 10 h 1486"/>
                  <a:gd name="T28" fmla="*/ 494 w 631"/>
                  <a:gd name="T29" fmla="*/ 0 h 1486"/>
                  <a:gd name="T30" fmla="*/ 405 w 631"/>
                  <a:gd name="T31" fmla="*/ 361 h 1486"/>
                  <a:gd name="T32" fmla="*/ 507 w 631"/>
                  <a:gd name="T33" fmla="*/ 517 h 1486"/>
                  <a:gd name="T34" fmla="*/ 385 w 631"/>
                  <a:gd name="T35" fmla="*/ 416 h 1486"/>
                  <a:gd name="T36" fmla="*/ 246 w 631"/>
                  <a:gd name="T37" fmla="*/ 795 h 1486"/>
                  <a:gd name="T38" fmla="*/ 362 w 631"/>
                  <a:gd name="T39" fmla="*/ 903 h 1486"/>
                  <a:gd name="T40" fmla="*/ 233 w 631"/>
                  <a:gd name="T41" fmla="*/ 841 h 1486"/>
                  <a:gd name="T42" fmla="*/ 0 w 631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1" h="1486">
                    <a:moveTo>
                      <a:pt x="0" y="1486"/>
                    </a:moveTo>
                    <a:lnTo>
                      <a:pt x="16" y="1470"/>
                    </a:lnTo>
                    <a:lnTo>
                      <a:pt x="157" y="1319"/>
                    </a:lnTo>
                    <a:lnTo>
                      <a:pt x="307" y="1139"/>
                    </a:lnTo>
                    <a:lnTo>
                      <a:pt x="409" y="1004"/>
                    </a:lnTo>
                    <a:lnTo>
                      <a:pt x="501" y="864"/>
                    </a:lnTo>
                    <a:lnTo>
                      <a:pt x="573" y="727"/>
                    </a:lnTo>
                    <a:lnTo>
                      <a:pt x="596" y="662"/>
                    </a:lnTo>
                    <a:lnTo>
                      <a:pt x="615" y="597"/>
                    </a:lnTo>
                    <a:lnTo>
                      <a:pt x="631" y="474"/>
                    </a:lnTo>
                    <a:lnTo>
                      <a:pt x="624" y="357"/>
                    </a:lnTo>
                    <a:lnTo>
                      <a:pt x="602" y="250"/>
                    </a:lnTo>
                    <a:lnTo>
                      <a:pt x="556" y="115"/>
                    </a:lnTo>
                    <a:lnTo>
                      <a:pt x="501" y="10"/>
                    </a:lnTo>
                    <a:lnTo>
                      <a:pt x="494" y="0"/>
                    </a:lnTo>
                    <a:lnTo>
                      <a:pt x="405" y="361"/>
                    </a:lnTo>
                    <a:lnTo>
                      <a:pt x="507" y="517"/>
                    </a:lnTo>
                    <a:lnTo>
                      <a:pt x="385" y="416"/>
                    </a:lnTo>
                    <a:lnTo>
                      <a:pt x="246" y="795"/>
                    </a:lnTo>
                    <a:lnTo>
                      <a:pt x="362" y="903"/>
                    </a:lnTo>
                    <a:lnTo>
                      <a:pt x="233" y="841"/>
                    </a:lnTo>
                    <a:lnTo>
                      <a:pt x="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84">
                <a:extLst>
                  <a:ext uri="{FF2B5EF4-FFF2-40B4-BE49-F238E27FC236}">
                    <a16:creationId xmlns:a16="http://schemas.microsoft.com/office/drawing/2014/main" id="{18FE4EE0-D8F2-4C43-9769-775C63441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880" y="590814"/>
                <a:ext cx="387350" cy="681038"/>
              </a:xfrm>
              <a:custGeom>
                <a:avLst/>
                <a:gdLst>
                  <a:gd name="T0" fmla="*/ 722 w 730"/>
                  <a:gd name="T1" fmla="*/ 1288 h 1288"/>
                  <a:gd name="T2" fmla="*/ 723 w 730"/>
                  <a:gd name="T3" fmla="*/ 1266 h 1288"/>
                  <a:gd name="T4" fmla="*/ 730 w 730"/>
                  <a:gd name="T5" fmla="*/ 1059 h 1288"/>
                  <a:gd name="T6" fmla="*/ 719 w 730"/>
                  <a:gd name="T7" fmla="*/ 822 h 1288"/>
                  <a:gd name="T8" fmla="*/ 697 w 730"/>
                  <a:gd name="T9" fmla="*/ 651 h 1288"/>
                  <a:gd name="T10" fmla="*/ 660 w 730"/>
                  <a:gd name="T11" fmla="*/ 481 h 1288"/>
                  <a:gd name="T12" fmla="*/ 618 w 730"/>
                  <a:gd name="T13" fmla="*/ 363 h 1288"/>
                  <a:gd name="T14" fmla="*/ 583 w 730"/>
                  <a:gd name="T15" fmla="*/ 290 h 1288"/>
                  <a:gd name="T16" fmla="*/ 563 w 730"/>
                  <a:gd name="T17" fmla="*/ 257 h 1288"/>
                  <a:gd name="T18" fmla="*/ 543 w 730"/>
                  <a:gd name="T19" fmla="*/ 223 h 1288"/>
                  <a:gd name="T20" fmla="*/ 500 w 730"/>
                  <a:gd name="T21" fmla="*/ 167 h 1288"/>
                  <a:gd name="T22" fmla="*/ 454 w 730"/>
                  <a:gd name="T23" fmla="*/ 123 h 1288"/>
                  <a:gd name="T24" fmla="*/ 408 w 730"/>
                  <a:gd name="T25" fmla="*/ 85 h 1288"/>
                  <a:gd name="T26" fmla="*/ 337 w 730"/>
                  <a:gd name="T27" fmla="*/ 43 h 1288"/>
                  <a:gd name="T28" fmla="*/ 243 w 730"/>
                  <a:gd name="T29" fmla="*/ 12 h 1288"/>
                  <a:gd name="T30" fmla="*/ 158 w 730"/>
                  <a:gd name="T31" fmla="*/ 0 h 1288"/>
                  <a:gd name="T32" fmla="*/ 86 w 730"/>
                  <a:gd name="T33" fmla="*/ 2 h 1288"/>
                  <a:gd name="T34" fmla="*/ 12 w 730"/>
                  <a:gd name="T35" fmla="*/ 15 h 1288"/>
                  <a:gd name="T36" fmla="*/ 0 w 730"/>
                  <a:gd name="T37" fmla="*/ 19 h 1288"/>
                  <a:gd name="T38" fmla="*/ 212 w 730"/>
                  <a:gd name="T39" fmla="*/ 320 h 1288"/>
                  <a:gd name="T40" fmla="*/ 458 w 730"/>
                  <a:gd name="T41" fmla="*/ 308 h 1288"/>
                  <a:gd name="T42" fmla="*/ 246 w 730"/>
                  <a:gd name="T43" fmla="*/ 372 h 1288"/>
                  <a:gd name="T44" fmla="*/ 399 w 730"/>
                  <a:gd name="T45" fmla="*/ 609 h 1288"/>
                  <a:gd name="T46" fmla="*/ 580 w 730"/>
                  <a:gd name="T47" fmla="*/ 632 h 1288"/>
                  <a:gd name="T48" fmla="*/ 416 w 730"/>
                  <a:gd name="T49" fmla="*/ 661 h 1288"/>
                  <a:gd name="T50" fmla="*/ 722 w 730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0" h="1288">
                    <a:moveTo>
                      <a:pt x="722" y="1288"/>
                    </a:moveTo>
                    <a:lnTo>
                      <a:pt x="723" y="1266"/>
                    </a:lnTo>
                    <a:lnTo>
                      <a:pt x="730" y="1059"/>
                    </a:lnTo>
                    <a:lnTo>
                      <a:pt x="719" y="822"/>
                    </a:lnTo>
                    <a:lnTo>
                      <a:pt x="697" y="651"/>
                    </a:lnTo>
                    <a:lnTo>
                      <a:pt x="660" y="481"/>
                    </a:lnTo>
                    <a:lnTo>
                      <a:pt x="618" y="363"/>
                    </a:lnTo>
                    <a:lnTo>
                      <a:pt x="583" y="290"/>
                    </a:lnTo>
                    <a:lnTo>
                      <a:pt x="563" y="257"/>
                    </a:lnTo>
                    <a:lnTo>
                      <a:pt x="543" y="223"/>
                    </a:lnTo>
                    <a:lnTo>
                      <a:pt x="500" y="167"/>
                    </a:lnTo>
                    <a:lnTo>
                      <a:pt x="454" y="123"/>
                    </a:lnTo>
                    <a:lnTo>
                      <a:pt x="408" y="85"/>
                    </a:lnTo>
                    <a:lnTo>
                      <a:pt x="337" y="43"/>
                    </a:lnTo>
                    <a:lnTo>
                      <a:pt x="243" y="12"/>
                    </a:lnTo>
                    <a:lnTo>
                      <a:pt x="158" y="0"/>
                    </a:lnTo>
                    <a:lnTo>
                      <a:pt x="86" y="2"/>
                    </a:lnTo>
                    <a:lnTo>
                      <a:pt x="12" y="15"/>
                    </a:lnTo>
                    <a:lnTo>
                      <a:pt x="0" y="19"/>
                    </a:lnTo>
                    <a:lnTo>
                      <a:pt x="212" y="320"/>
                    </a:lnTo>
                    <a:lnTo>
                      <a:pt x="458" y="308"/>
                    </a:lnTo>
                    <a:lnTo>
                      <a:pt x="246" y="372"/>
                    </a:lnTo>
                    <a:lnTo>
                      <a:pt x="399" y="609"/>
                    </a:lnTo>
                    <a:lnTo>
                      <a:pt x="580" y="632"/>
                    </a:lnTo>
                    <a:lnTo>
                      <a:pt x="416" y="661"/>
                    </a:lnTo>
                    <a:lnTo>
                      <a:pt x="722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85">
                <a:extLst>
                  <a:ext uri="{FF2B5EF4-FFF2-40B4-BE49-F238E27FC236}">
                    <a16:creationId xmlns:a16="http://schemas.microsoft.com/office/drawing/2014/main" id="{90FFC1EB-BC1A-478F-AE34-BF108BDB1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3667" y="1233752"/>
                <a:ext cx="568325" cy="2563813"/>
              </a:xfrm>
              <a:custGeom>
                <a:avLst/>
                <a:gdLst>
                  <a:gd name="T0" fmla="*/ 1074 w 1074"/>
                  <a:gd name="T1" fmla="*/ 0 h 4846"/>
                  <a:gd name="T2" fmla="*/ 1074 w 1074"/>
                  <a:gd name="T3" fmla="*/ 92 h 4846"/>
                  <a:gd name="T4" fmla="*/ 1055 w 1074"/>
                  <a:gd name="T5" fmla="*/ 735 h 4846"/>
                  <a:gd name="T6" fmla="*/ 1016 w 1074"/>
                  <a:gd name="T7" fmla="*/ 1352 h 4846"/>
                  <a:gd name="T8" fmla="*/ 966 w 1074"/>
                  <a:gd name="T9" fmla="*/ 1894 h 4846"/>
                  <a:gd name="T10" fmla="*/ 920 w 1074"/>
                  <a:gd name="T11" fmla="*/ 2278 h 4846"/>
                  <a:gd name="T12" fmla="*/ 862 w 1074"/>
                  <a:gd name="T13" fmla="*/ 2676 h 4846"/>
                  <a:gd name="T14" fmla="*/ 793 w 1074"/>
                  <a:gd name="T15" fmla="*/ 3082 h 4846"/>
                  <a:gd name="T16" fmla="*/ 709 w 1074"/>
                  <a:gd name="T17" fmla="*/ 3489 h 4846"/>
                  <a:gd name="T18" fmla="*/ 612 w 1074"/>
                  <a:gd name="T19" fmla="*/ 3892 h 4846"/>
                  <a:gd name="T20" fmla="*/ 496 w 1074"/>
                  <a:gd name="T21" fmla="*/ 4287 h 4846"/>
                  <a:gd name="T22" fmla="*/ 364 w 1074"/>
                  <a:gd name="T23" fmla="*/ 4664 h 4846"/>
                  <a:gd name="T24" fmla="*/ 290 w 1074"/>
                  <a:gd name="T25" fmla="*/ 4846 h 4846"/>
                  <a:gd name="T26" fmla="*/ 0 w 1074"/>
                  <a:gd name="T27" fmla="*/ 4846 h 4846"/>
                  <a:gd name="T28" fmla="*/ 31 w 1074"/>
                  <a:gd name="T29" fmla="*/ 4778 h 4846"/>
                  <a:gd name="T30" fmla="*/ 240 w 1074"/>
                  <a:gd name="T31" fmla="*/ 4268 h 4846"/>
                  <a:gd name="T32" fmla="*/ 375 w 1074"/>
                  <a:gd name="T33" fmla="*/ 3887 h 4846"/>
                  <a:gd name="T34" fmla="*/ 470 w 1074"/>
                  <a:gd name="T35" fmla="*/ 3592 h 4846"/>
                  <a:gd name="T36" fmla="*/ 567 w 1074"/>
                  <a:gd name="T37" fmla="*/ 3265 h 4846"/>
                  <a:gd name="T38" fmla="*/ 662 w 1074"/>
                  <a:gd name="T39" fmla="*/ 2908 h 4846"/>
                  <a:gd name="T40" fmla="*/ 753 w 1074"/>
                  <a:gd name="T41" fmla="*/ 2523 h 4846"/>
                  <a:gd name="T42" fmla="*/ 835 w 1074"/>
                  <a:gd name="T43" fmla="*/ 2113 h 4846"/>
                  <a:gd name="T44" fmla="*/ 905 w 1074"/>
                  <a:gd name="T45" fmla="*/ 1679 h 4846"/>
                  <a:gd name="T46" fmla="*/ 961 w 1074"/>
                  <a:gd name="T47" fmla="*/ 1227 h 4846"/>
                  <a:gd name="T48" fmla="*/ 999 w 1074"/>
                  <a:gd name="T49" fmla="*/ 756 h 4846"/>
                  <a:gd name="T50" fmla="*/ 1018 w 1074"/>
                  <a:gd name="T51" fmla="*/ 271 h 4846"/>
                  <a:gd name="T52" fmla="*/ 1018 w 1074"/>
                  <a:gd name="T53" fmla="*/ 23 h 4846"/>
                  <a:gd name="T54" fmla="*/ 1074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1074" y="0"/>
                    </a:moveTo>
                    <a:lnTo>
                      <a:pt x="1074" y="92"/>
                    </a:lnTo>
                    <a:lnTo>
                      <a:pt x="1055" y="735"/>
                    </a:lnTo>
                    <a:lnTo>
                      <a:pt x="1016" y="1352"/>
                    </a:lnTo>
                    <a:lnTo>
                      <a:pt x="966" y="1894"/>
                    </a:lnTo>
                    <a:lnTo>
                      <a:pt x="920" y="2278"/>
                    </a:lnTo>
                    <a:lnTo>
                      <a:pt x="862" y="2676"/>
                    </a:lnTo>
                    <a:lnTo>
                      <a:pt x="793" y="3082"/>
                    </a:lnTo>
                    <a:lnTo>
                      <a:pt x="709" y="3489"/>
                    </a:lnTo>
                    <a:lnTo>
                      <a:pt x="612" y="3892"/>
                    </a:lnTo>
                    <a:lnTo>
                      <a:pt x="496" y="4287"/>
                    </a:lnTo>
                    <a:lnTo>
                      <a:pt x="364" y="4664"/>
                    </a:lnTo>
                    <a:lnTo>
                      <a:pt x="290" y="4846"/>
                    </a:lnTo>
                    <a:lnTo>
                      <a:pt x="0" y="4846"/>
                    </a:lnTo>
                    <a:lnTo>
                      <a:pt x="31" y="4778"/>
                    </a:lnTo>
                    <a:lnTo>
                      <a:pt x="240" y="4268"/>
                    </a:lnTo>
                    <a:lnTo>
                      <a:pt x="375" y="3887"/>
                    </a:lnTo>
                    <a:lnTo>
                      <a:pt x="470" y="3592"/>
                    </a:lnTo>
                    <a:lnTo>
                      <a:pt x="567" y="3265"/>
                    </a:lnTo>
                    <a:lnTo>
                      <a:pt x="662" y="2908"/>
                    </a:lnTo>
                    <a:lnTo>
                      <a:pt x="753" y="2523"/>
                    </a:lnTo>
                    <a:lnTo>
                      <a:pt x="835" y="2113"/>
                    </a:lnTo>
                    <a:lnTo>
                      <a:pt x="905" y="1679"/>
                    </a:lnTo>
                    <a:lnTo>
                      <a:pt x="961" y="1227"/>
                    </a:lnTo>
                    <a:lnTo>
                      <a:pt x="999" y="756"/>
                    </a:lnTo>
                    <a:lnTo>
                      <a:pt x="1018" y="271"/>
                    </a:lnTo>
                    <a:lnTo>
                      <a:pt x="1018" y="23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Freeform 86">
                <a:extLst>
                  <a:ext uri="{FF2B5EF4-FFF2-40B4-BE49-F238E27FC236}">
                    <a16:creationId xmlns:a16="http://schemas.microsoft.com/office/drawing/2014/main" id="{27A690EE-0BBE-4837-99CF-08F14685A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793" y="1151202"/>
                <a:ext cx="131763" cy="109538"/>
              </a:xfrm>
              <a:custGeom>
                <a:avLst/>
                <a:gdLst>
                  <a:gd name="T0" fmla="*/ 0 w 248"/>
                  <a:gd name="T1" fmla="*/ 103 h 206"/>
                  <a:gd name="T2" fmla="*/ 2 w 248"/>
                  <a:gd name="T3" fmla="*/ 124 h 206"/>
                  <a:gd name="T4" fmla="*/ 21 w 248"/>
                  <a:gd name="T5" fmla="*/ 162 h 206"/>
                  <a:gd name="T6" fmla="*/ 54 w 248"/>
                  <a:gd name="T7" fmla="*/ 189 h 206"/>
                  <a:gd name="T8" fmla="*/ 98 w 248"/>
                  <a:gd name="T9" fmla="*/ 205 h 206"/>
                  <a:gd name="T10" fmla="*/ 124 w 248"/>
                  <a:gd name="T11" fmla="*/ 206 h 206"/>
                  <a:gd name="T12" fmla="*/ 150 w 248"/>
                  <a:gd name="T13" fmla="*/ 205 h 206"/>
                  <a:gd name="T14" fmla="*/ 195 w 248"/>
                  <a:gd name="T15" fmla="*/ 189 h 206"/>
                  <a:gd name="T16" fmla="*/ 228 w 248"/>
                  <a:gd name="T17" fmla="*/ 162 h 206"/>
                  <a:gd name="T18" fmla="*/ 247 w 248"/>
                  <a:gd name="T19" fmla="*/ 124 h 206"/>
                  <a:gd name="T20" fmla="*/ 248 w 248"/>
                  <a:gd name="T21" fmla="*/ 103 h 206"/>
                  <a:gd name="T22" fmla="*/ 247 w 248"/>
                  <a:gd name="T23" fmla="*/ 82 h 206"/>
                  <a:gd name="T24" fmla="*/ 228 w 248"/>
                  <a:gd name="T25" fmla="*/ 45 h 206"/>
                  <a:gd name="T26" fmla="*/ 195 w 248"/>
                  <a:gd name="T27" fmla="*/ 18 h 206"/>
                  <a:gd name="T28" fmla="*/ 150 w 248"/>
                  <a:gd name="T29" fmla="*/ 2 h 206"/>
                  <a:gd name="T30" fmla="*/ 124 w 248"/>
                  <a:gd name="T31" fmla="*/ 0 h 206"/>
                  <a:gd name="T32" fmla="*/ 98 w 248"/>
                  <a:gd name="T33" fmla="*/ 2 h 206"/>
                  <a:gd name="T34" fmla="*/ 54 w 248"/>
                  <a:gd name="T35" fmla="*/ 18 h 206"/>
                  <a:gd name="T36" fmla="*/ 21 w 248"/>
                  <a:gd name="T37" fmla="*/ 45 h 206"/>
                  <a:gd name="T38" fmla="*/ 2 w 248"/>
                  <a:gd name="T39" fmla="*/ 82 h 206"/>
                  <a:gd name="T40" fmla="*/ 0 w 248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8" h="206">
                    <a:moveTo>
                      <a:pt x="0" y="103"/>
                    </a:moveTo>
                    <a:lnTo>
                      <a:pt x="2" y="124"/>
                    </a:lnTo>
                    <a:lnTo>
                      <a:pt x="21" y="162"/>
                    </a:lnTo>
                    <a:lnTo>
                      <a:pt x="54" y="189"/>
                    </a:lnTo>
                    <a:lnTo>
                      <a:pt x="98" y="205"/>
                    </a:lnTo>
                    <a:lnTo>
                      <a:pt x="124" y="206"/>
                    </a:lnTo>
                    <a:lnTo>
                      <a:pt x="150" y="205"/>
                    </a:lnTo>
                    <a:lnTo>
                      <a:pt x="195" y="189"/>
                    </a:lnTo>
                    <a:lnTo>
                      <a:pt x="228" y="162"/>
                    </a:lnTo>
                    <a:lnTo>
                      <a:pt x="247" y="124"/>
                    </a:lnTo>
                    <a:lnTo>
                      <a:pt x="248" y="103"/>
                    </a:lnTo>
                    <a:lnTo>
                      <a:pt x="247" y="82"/>
                    </a:lnTo>
                    <a:lnTo>
                      <a:pt x="228" y="45"/>
                    </a:lnTo>
                    <a:lnTo>
                      <a:pt x="195" y="18"/>
                    </a:lnTo>
                    <a:lnTo>
                      <a:pt x="150" y="2"/>
                    </a:lnTo>
                    <a:lnTo>
                      <a:pt x="124" y="0"/>
                    </a:lnTo>
                    <a:lnTo>
                      <a:pt x="98" y="2"/>
                    </a:lnTo>
                    <a:lnTo>
                      <a:pt x="54" y="18"/>
                    </a:lnTo>
                    <a:lnTo>
                      <a:pt x="21" y="45"/>
                    </a:lnTo>
                    <a:lnTo>
                      <a:pt x="2" y="82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76" name="텍스트 개체 틀 1">
            <a:extLst>
              <a:ext uri="{FF2B5EF4-FFF2-40B4-BE49-F238E27FC236}">
                <a16:creationId xmlns:a16="http://schemas.microsoft.com/office/drawing/2014/main" id="{D4FCFEF1-CA00-4027-BDCA-FBBBE7A7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891" y="636644"/>
            <a:ext cx="5212714" cy="325153"/>
          </a:xfrm>
        </p:spPr>
        <p:txBody>
          <a:bodyPr/>
          <a:lstStyle/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연차유급휴가의 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출근율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산정</a:t>
            </a:r>
            <a:endParaRPr lang="ko-KR" altLang="en-US" dirty="0"/>
          </a:p>
        </p:txBody>
      </p:sp>
      <p:grpSp>
        <p:nvGrpSpPr>
          <p:cNvPr id="77" name="그룹 76">
            <a:extLst>
              <a:ext uri="{FF2B5EF4-FFF2-40B4-BE49-F238E27FC236}">
                <a16:creationId xmlns:a16="http://schemas.microsoft.com/office/drawing/2014/main" id="{2E0FB90F-2FF2-4EFC-A7D9-7399CD393808}"/>
              </a:ext>
            </a:extLst>
          </p:cNvPr>
          <p:cNvGrpSpPr/>
          <p:nvPr/>
        </p:nvGrpSpPr>
        <p:grpSpPr>
          <a:xfrm>
            <a:off x="923869" y="3360077"/>
            <a:ext cx="816290" cy="749908"/>
            <a:chOff x="5532259" y="1427235"/>
            <a:chExt cx="816290" cy="749908"/>
          </a:xfrm>
        </p:grpSpPr>
        <p:pic>
          <p:nvPicPr>
            <p:cNvPr id="78" name="그래픽 211" descr="월 단위 달력">
              <a:extLst>
                <a:ext uri="{FF2B5EF4-FFF2-40B4-BE49-F238E27FC236}">
                  <a16:creationId xmlns:a16="http://schemas.microsoft.com/office/drawing/2014/main" id="{4778E43B-DB99-45A2-8621-B6C81CE0E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532259" y="1427235"/>
              <a:ext cx="816290" cy="749908"/>
            </a:xfrm>
            <a:prstGeom prst="rect">
              <a:avLst/>
            </a:prstGeom>
          </p:spPr>
        </p:pic>
        <p:cxnSp>
          <p:nvCxnSpPr>
            <p:cNvPr id="79" name="직선 연결선 78">
              <a:extLst>
                <a:ext uri="{FF2B5EF4-FFF2-40B4-BE49-F238E27FC236}">
                  <a16:creationId xmlns:a16="http://schemas.microsoft.com/office/drawing/2014/main" id="{A80DBFCF-1D57-4D7D-B660-513BCB413D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99909" y="1846217"/>
              <a:ext cx="69668" cy="7837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직선 연결선 79">
              <a:extLst>
                <a:ext uri="{FF2B5EF4-FFF2-40B4-BE49-F238E27FC236}">
                  <a16:creationId xmlns:a16="http://schemas.microsoft.com/office/drawing/2014/main" id="{D9E3517A-587A-4A19-BF6C-B47D7A50F970}"/>
                </a:ext>
              </a:extLst>
            </p:cNvPr>
            <p:cNvCxnSpPr>
              <a:cxnSpLocks/>
            </p:cNvCxnSpPr>
            <p:nvPr/>
          </p:nvCxnSpPr>
          <p:spPr>
            <a:xfrm>
              <a:off x="5791200" y="1854926"/>
              <a:ext cx="78377" cy="5878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A6E50BF2-6A00-4A58-B08B-D8C7B45D3190}"/>
              </a:ext>
            </a:extLst>
          </p:cNvPr>
          <p:cNvSpPr/>
          <p:nvPr/>
        </p:nvSpPr>
        <p:spPr>
          <a:xfrm>
            <a:off x="1766935" y="3517802"/>
            <a:ext cx="2511763" cy="423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ysClr val="windowText" lastClr="000000"/>
                </a:solidFill>
              </a:rPr>
              <a:t>소정근로일에서 제외</a:t>
            </a:r>
          </a:p>
        </p:txBody>
      </p:sp>
      <p:grpSp>
        <p:nvGrpSpPr>
          <p:cNvPr id="82" name="그룹 81">
            <a:extLst>
              <a:ext uri="{FF2B5EF4-FFF2-40B4-BE49-F238E27FC236}">
                <a16:creationId xmlns:a16="http://schemas.microsoft.com/office/drawing/2014/main" id="{96AB9E8D-DC7F-4B65-AD79-87BF49197DA8}"/>
              </a:ext>
            </a:extLst>
          </p:cNvPr>
          <p:cNvGrpSpPr/>
          <p:nvPr/>
        </p:nvGrpSpPr>
        <p:grpSpPr>
          <a:xfrm>
            <a:off x="445120" y="4278015"/>
            <a:ext cx="563543" cy="765450"/>
            <a:chOff x="5743442" y="2557855"/>
            <a:chExt cx="617489" cy="641777"/>
          </a:xfrm>
        </p:grpSpPr>
        <p:sp>
          <p:nvSpPr>
            <p:cNvPr id="83" name="사각형: 둥근 모서리 227">
              <a:extLst>
                <a:ext uri="{FF2B5EF4-FFF2-40B4-BE49-F238E27FC236}">
                  <a16:creationId xmlns:a16="http://schemas.microsoft.com/office/drawing/2014/main" id="{48D713D4-9CFC-44A5-B016-4E02546B1219}"/>
                </a:ext>
              </a:extLst>
            </p:cNvPr>
            <p:cNvSpPr/>
            <p:nvPr/>
          </p:nvSpPr>
          <p:spPr>
            <a:xfrm>
              <a:off x="5743442" y="2566564"/>
              <a:ext cx="617489" cy="633068"/>
            </a:xfrm>
            <a:prstGeom prst="roundRect">
              <a:avLst>
                <a:gd name="adj" fmla="val 18722"/>
              </a:avLst>
            </a:prstGeom>
            <a:solidFill>
              <a:srgbClr val="FF4F19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" name="모서리가 둥근 직사각형 5">
              <a:extLst>
                <a:ext uri="{FF2B5EF4-FFF2-40B4-BE49-F238E27FC236}">
                  <a16:creationId xmlns:a16="http://schemas.microsoft.com/office/drawing/2014/main" id="{399F8C07-0C5C-450A-B339-2C22B2A1B0D7}"/>
                </a:ext>
              </a:extLst>
            </p:cNvPr>
            <p:cNvSpPr/>
            <p:nvPr/>
          </p:nvSpPr>
          <p:spPr>
            <a:xfrm>
              <a:off x="5749641" y="2793994"/>
              <a:ext cx="611290" cy="40563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1</a:t>
              </a:r>
              <a:endParaRPr lang="ko-KR" altLang="en-US" sz="1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85" name="모서리가 둥근 직사각형 5">
              <a:extLst>
                <a:ext uri="{FF2B5EF4-FFF2-40B4-BE49-F238E27FC236}">
                  <a16:creationId xmlns:a16="http://schemas.microsoft.com/office/drawing/2014/main" id="{68AF44BF-E7E4-4317-A849-2A0D937EFABF}"/>
                </a:ext>
              </a:extLst>
            </p:cNvPr>
            <p:cNvSpPr/>
            <p:nvPr/>
          </p:nvSpPr>
          <p:spPr>
            <a:xfrm rot="10800000" flipV="1">
              <a:off x="5967201" y="2604251"/>
              <a:ext cx="217163" cy="154916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>
                  <a:solidFill>
                    <a:schemeClr val="tx1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rPr>
                <a:t>5</a:t>
              </a:r>
              <a:endParaRPr lang="ko-KR" altLang="en-US" sz="14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86" name="타원 85">
              <a:extLst>
                <a:ext uri="{FF2B5EF4-FFF2-40B4-BE49-F238E27FC236}">
                  <a16:creationId xmlns:a16="http://schemas.microsoft.com/office/drawing/2014/main" id="{DFF71C21-4CF9-4CCC-A4DC-1339175DC02C}"/>
                </a:ext>
              </a:extLst>
            </p:cNvPr>
            <p:cNvSpPr/>
            <p:nvPr/>
          </p:nvSpPr>
          <p:spPr>
            <a:xfrm>
              <a:off x="6203071" y="2649292"/>
              <a:ext cx="72455" cy="683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7" name="타원 86">
              <a:extLst>
                <a:ext uri="{FF2B5EF4-FFF2-40B4-BE49-F238E27FC236}">
                  <a16:creationId xmlns:a16="http://schemas.microsoft.com/office/drawing/2014/main" id="{B09494B5-E32B-4E2D-B927-BB9F0C38FA1A}"/>
                </a:ext>
              </a:extLst>
            </p:cNvPr>
            <p:cNvSpPr/>
            <p:nvPr/>
          </p:nvSpPr>
          <p:spPr>
            <a:xfrm>
              <a:off x="5841660" y="2644936"/>
              <a:ext cx="72455" cy="683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88" name="직선 연결선 87">
              <a:extLst>
                <a:ext uri="{FF2B5EF4-FFF2-40B4-BE49-F238E27FC236}">
                  <a16:creationId xmlns:a16="http://schemas.microsoft.com/office/drawing/2014/main" id="{D11772F2-4738-45E6-AEBB-A930B616ECB7}"/>
                </a:ext>
              </a:extLst>
            </p:cNvPr>
            <p:cNvCxnSpPr>
              <a:cxnSpLocks/>
            </p:cNvCxnSpPr>
            <p:nvPr/>
          </p:nvCxnSpPr>
          <p:spPr>
            <a:xfrm>
              <a:off x="6249399" y="2557855"/>
              <a:ext cx="0" cy="1243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직선 연결선 88">
              <a:extLst>
                <a:ext uri="{FF2B5EF4-FFF2-40B4-BE49-F238E27FC236}">
                  <a16:creationId xmlns:a16="http://schemas.microsoft.com/office/drawing/2014/main" id="{05CFCA52-F22A-42EC-874A-DF5E2A75959C}"/>
                </a:ext>
              </a:extLst>
            </p:cNvPr>
            <p:cNvCxnSpPr>
              <a:cxnSpLocks/>
            </p:cNvCxnSpPr>
            <p:nvPr/>
          </p:nvCxnSpPr>
          <p:spPr>
            <a:xfrm>
              <a:off x="5887995" y="2562209"/>
              <a:ext cx="0" cy="1243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518BCDB8-C4BB-4746-868C-EAC5782BB6B0}"/>
              </a:ext>
            </a:extLst>
          </p:cNvPr>
          <p:cNvGrpSpPr/>
          <p:nvPr/>
        </p:nvGrpSpPr>
        <p:grpSpPr>
          <a:xfrm>
            <a:off x="1223637" y="4285757"/>
            <a:ext cx="347542" cy="369127"/>
            <a:chOff x="6792854" y="2567583"/>
            <a:chExt cx="417843" cy="349019"/>
          </a:xfrm>
        </p:grpSpPr>
        <p:grpSp>
          <p:nvGrpSpPr>
            <p:cNvPr id="91" name="그룹 90">
              <a:extLst>
                <a:ext uri="{FF2B5EF4-FFF2-40B4-BE49-F238E27FC236}">
                  <a16:creationId xmlns:a16="http://schemas.microsoft.com/office/drawing/2014/main" id="{30B30A12-A910-4A2A-9A90-CAB39308E43F}"/>
                </a:ext>
              </a:extLst>
            </p:cNvPr>
            <p:cNvGrpSpPr/>
            <p:nvPr/>
          </p:nvGrpSpPr>
          <p:grpSpPr>
            <a:xfrm>
              <a:off x="6792854" y="2567583"/>
              <a:ext cx="417843" cy="349019"/>
              <a:chOff x="5743442" y="2557855"/>
              <a:chExt cx="617489" cy="641777"/>
            </a:xfrm>
          </p:grpSpPr>
          <p:sp>
            <p:nvSpPr>
              <p:cNvPr id="93" name="사각형: 둥근 모서리 251">
                <a:extLst>
                  <a:ext uri="{FF2B5EF4-FFF2-40B4-BE49-F238E27FC236}">
                    <a16:creationId xmlns:a16="http://schemas.microsoft.com/office/drawing/2014/main" id="{51C0EAF0-EA08-42BD-959F-79860AC8F9AF}"/>
                  </a:ext>
                </a:extLst>
              </p:cNvPr>
              <p:cNvSpPr/>
              <p:nvPr/>
            </p:nvSpPr>
            <p:spPr>
              <a:xfrm>
                <a:off x="5743442" y="2566564"/>
                <a:ext cx="617489" cy="633068"/>
              </a:xfrm>
              <a:prstGeom prst="roundRect">
                <a:avLst>
                  <a:gd name="adj" fmla="val 18722"/>
                </a:avLst>
              </a:prstGeom>
              <a:solidFill>
                <a:srgbClr val="FF4F19"/>
              </a:solidFill>
              <a:ln>
                <a:solidFill>
                  <a:srgbClr val="F2F2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4" name="모서리가 둥근 직사각형 5">
                <a:extLst>
                  <a:ext uri="{FF2B5EF4-FFF2-40B4-BE49-F238E27FC236}">
                    <a16:creationId xmlns:a16="http://schemas.microsoft.com/office/drawing/2014/main" id="{D19293F4-D6C8-4716-92FF-B0C70518DCDC}"/>
                  </a:ext>
                </a:extLst>
              </p:cNvPr>
              <p:cNvSpPr/>
              <p:nvPr/>
            </p:nvSpPr>
            <p:spPr>
              <a:xfrm>
                <a:off x="5749641" y="2793994"/>
                <a:ext cx="611290" cy="405638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95" name="타원 94">
                <a:extLst>
                  <a:ext uri="{FF2B5EF4-FFF2-40B4-BE49-F238E27FC236}">
                    <a16:creationId xmlns:a16="http://schemas.microsoft.com/office/drawing/2014/main" id="{1E97DBA0-EA91-4316-A81B-9F47755A9E01}"/>
                  </a:ext>
                </a:extLst>
              </p:cNvPr>
              <p:cNvSpPr/>
              <p:nvPr/>
            </p:nvSpPr>
            <p:spPr>
              <a:xfrm>
                <a:off x="6203071" y="2649292"/>
                <a:ext cx="72455" cy="68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6" name="타원 95">
                <a:extLst>
                  <a:ext uri="{FF2B5EF4-FFF2-40B4-BE49-F238E27FC236}">
                    <a16:creationId xmlns:a16="http://schemas.microsoft.com/office/drawing/2014/main" id="{EE5CC451-0652-4F3D-8531-B26C671FBEB7}"/>
                  </a:ext>
                </a:extLst>
              </p:cNvPr>
              <p:cNvSpPr/>
              <p:nvPr/>
            </p:nvSpPr>
            <p:spPr>
              <a:xfrm>
                <a:off x="5841660" y="2644936"/>
                <a:ext cx="72455" cy="68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97" name="직선 연결선 96">
                <a:extLst>
                  <a:ext uri="{FF2B5EF4-FFF2-40B4-BE49-F238E27FC236}">
                    <a16:creationId xmlns:a16="http://schemas.microsoft.com/office/drawing/2014/main" id="{7E1D5D9C-D711-4FCE-96D0-26AB65A940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9399" y="2557855"/>
                <a:ext cx="0" cy="1243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직선 연결선 97">
                <a:extLst>
                  <a:ext uri="{FF2B5EF4-FFF2-40B4-BE49-F238E27FC236}">
                    <a16:creationId xmlns:a16="http://schemas.microsoft.com/office/drawing/2014/main" id="{B2AF346C-B153-4064-95E3-4023E274ED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7995" y="2562209"/>
                <a:ext cx="0" cy="1243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2" name="직사각형 91">
              <a:extLst>
                <a:ext uri="{FF2B5EF4-FFF2-40B4-BE49-F238E27FC236}">
                  <a16:creationId xmlns:a16="http://schemas.microsoft.com/office/drawing/2014/main" id="{DAFBD1FB-86B3-4E72-A2FE-EC4D236017B2}"/>
                </a:ext>
              </a:extLst>
            </p:cNvPr>
            <p:cNvSpPr/>
            <p:nvPr/>
          </p:nvSpPr>
          <p:spPr>
            <a:xfrm>
              <a:off x="6885443" y="2722130"/>
              <a:ext cx="244560" cy="1597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ysClr val="windowText" lastClr="000000"/>
                  </a:solidFill>
                </a:rPr>
                <a:t>月</a:t>
              </a:r>
            </a:p>
          </p:txBody>
        </p:sp>
      </p:grp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3A74360C-EAAD-4813-BDD9-183B05FB8ACA}"/>
              </a:ext>
            </a:extLst>
          </p:cNvPr>
          <p:cNvGrpSpPr/>
          <p:nvPr/>
        </p:nvGrpSpPr>
        <p:grpSpPr>
          <a:xfrm>
            <a:off x="1672829" y="4294705"/>
            <a:ext cx="347542" cy="369127"/>
            <a:chOff x="6792854" y="2567583"/>
            <a:chExt cx="417843" cy="349019"/>
          </a:xfrm>
        </p:grpSpPr>
        <p:grpSp>
          <p:nvGrpSpPr>
            <p:cNvPr id="100" name="그룹 99">
              <a:extLst>
                <a:ext uri="{FF2B5EF4-FFF2-40B4-BE49-F238E27FC236}">
                  <a16:creationId xmlns:a16="http://schemas.microsoft.com/office/drawing/2014/main" id="{C696DAA3-A97D-4A22-870F-526B96A53CA8}"/>
                </a:ext>
              </a:extLst>
            </p:cNvPr>
            <p:cNvGrpSpPr/>
            <p:nvPr/>
          </p:nvGrpSpPr>
          <p:grpSpPr>
            <a:xfrm>
              <a:off x="6792854" y="2567583"/>
              <a:ext cx="417843" cy="349019"/>
              <a:chOff x="5743442" y="2557855"/>
              <a:chExt cx="617489" cy="641777"/>
            </a:xfrm>
          </p:grpSpPr>
          <p:sp>
            <p:nvSpPr>
              <p:cNvPr id="102" name="사각형: 둥근 모서리 264">
                <a:extLst>
                  <a:ext uri="{FF2B5EF4-FFF2-40B4-BE49-F238E27FC236}">
                    <a16:creationId xmlns:a16="http://schemas.microsoft.com/office/drawing/2014/main" id="{CAD7E7F7-3C49-4AD8-B89E-3D29EC55C472}"/>
                  </a:ext>
                </a:extLst>
              </p:cNvPr>
              <p:cNvSpPr/>
              <p:nvPr/>
            </p:nvSpPr>
            <p:spPr>
              <a:xfrm>
                <a:off x="5743442" y="2566564"/>
                <a:ext cx="617489" cy="633068"/>
              </a:xfrm>
              <a:prstGeom prst="roundRect">
                <a:avLst>
                  <a:gd name="adj" fmla="val 18722"/>
                </a:avLst>
              </a:prstGeom>
              <a:solidFill>
                <a:srgbClr val="FF4F19"/>
              </a:solidFill>
              <a:ln>
                <a:solidFill>
                  <a:srgbClr val="F2F2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3" name="모서리가 둥근 직사각형 5">
                <a:extLst>
                  <a:ext uri="{FF2B5EF4-FFF2-40B4-BE49-F238E27FC236}">
                    <a16:creationId xmlns:a16="http://schemas.microsoft.com/office/drawing/2014/main" id="{A59D8C61-A300-49C3-9022-CE02D20A33EA}"/>
                  </a:ext>
                </a:extLst>
              </p:cNvPr>
              <p:cNvSpPr/>
              <p:nvPr/>
            </p:nvSpPr>
            <p:spPr>
              <a:xfrm>
                <a:off x="5749641" y="2793994"/>
                <a:ext cx="611290" cy="405638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104" name="타원 103">
                <a:extLst>
                  <a:ext uri="{FF2B5EF4-FFF2-40B4-BE49-F238E27FC236}">
                    <a16:creationId xmlns:a16="http://schemas.microsoft.com/office/drawing/2014/main" id="{71E65246-7E94-4125-AF21-0AC45F990BA9}"/>
                  </a:ext>
                </a:extLst>
              </p:cNvPr>
              <p:cNvSpPr/>
              <p:nvPr/>
            </p:nvSpPr>
            <p:spPr>
              <a:xfrm>
                <a:off x="6203071" y="2649292"/>
                <a:ext cx="72455" cy="68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5" name="타원 104">
                <a:extLst>
                  <a:ext uri="{FF2B5EF4-FFF2-40B4-BE49-F238E27FC236}">
                    <a16:creationId xmlns:a16="http://schemas.microsoft.com/office/drawing/2014/main" id="{F46ACE72-36CC-412E-AC93-776C0E168B77}"/>
                  </a:ext>
                </a:extLst>
              </p:cNvPr>
              <p:cNvSpPr/>
              <p:nvPr/>
            </p:nvSpPr>
            <p:spPr>
              <a:xfrm>
                <a:off x="5841660" y="2644936"/>
                <a:ext cx="72455" cy="68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06" name="직선 연결선 105">
                <a:extLst>
                  <a:ext uri="{FF2B5EF4-FFF2-40B4-BE49-F238E27FC236}">
                    <a16:creationId xmlns:a16="http://schemas.microsoft.com/office/drawing/2014/main" id="{C75DA8BB-08F7-4AFD-B211-1C83B6BA34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9399" y="2557855"/>
                <a:ext cx="0" cy="1243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직선 연결선 106">
                <a:extLst>
                  <a:ext uri="{FF2B5EF4-FFF2-40B4-BE49-F238E27FC236}">
                    <a16:creationId xmlns:a16="http://schemas.microsoft.com/office/drawing/2014/main" id="{EF3AC10F-0F32-4502-8C31-8241CD6097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7995" y="2562209"/>
                <a:ext cx="0" cy="1243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1" name="직사각형 100">
              <a:extLst>
                <a:ext uri="{FF2B5EF4-FFF2-40B4-BE49-F238E27FC236}">
                  <a16:creationId xmlns:a16="http://schemas.microsoft.com/office/drawing/2014/main" id="{D77C6837-EFED-4DED-B2FC-3193522F1FCB}"/>
                </a:ext>
              </a:extLst>
            </p:cNvPr>
            <p:cNvSpPr/>
            <p:nvPr/>
          </p:nvSpPr>
          <p:spPr>
            <a:xfrm>
              <a:off x="6885443" y="2722130"/>
              <a:ext cx="244560" cy="1597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ysClr val="windowText" lastClr="000000"/>
                  </a:solidFill>
                </a:rPr>
                <a:t>火</a:t>
              </a:r>
            </a:p>
          </p:txBody>
        </p:sp>
      </p:grpSp>
      <p:grpSp>
        <p:nvGrpSpPr>
          <p:cNvPr id="108" name="그룹 107">
            <a:extLst>
              <a:ext uri="{FF2B5EF4-FFF2-40B4-BE49-F238E27FC236}">
                <a16:creationId xmlns:a16="http://schemas.microsoft.com/office/drawing/2014/main" id="{BC0FF465-037B-48EF-9EAD-DD5693D499EF}"/>
              </a:ext>
            </a:extLst>
          </p:cNvPr>
          <p:cNvGrpSpPr/>
          <p:nvPr/>
        </p:nvGrpSpPr>
        <p:grpSpPr>
          <a:xfrm>
            <a:off x="2122021" y="4303653"/>
            <a:ext cx="347542" cy="369127"/>
            <a:chOff x="6792854" y="2567583"/>
            <a:chExt cx="417843" cy="349019"/>
          </a:xfrm>
        </p:grpSpPr>
        <p:grpSp>
          <p:nvGrpSpPr>
            <p:cNvPr id="109" name="그룹 108">
              <a:extLst>
                <a:ext uri="{FF2B5EF4-FFF2-40B4-BE49-F238E27FC236}">
                  <a16:creationId xmlns:a16="http://schemas.microsoft.com/office/drawing/2014/main" id="{14D6BD8F-6D65-40E7-B6D7-B3B32D376266}"/>
                </a:ext>
              </a:extLst>
            </p:cNvPr>
            <p:cNvGrpSpPr/>
            <p:nvPr/>
          </p:nvGrpSpPr>
          <p:grpSpPr>
            <a:xfrm>
              <a:off x="6792854" y="2567583"/>
              <a:ext cx="417843" cy="349019"/>
              <a:chOff x="5743442" y="2557855"/>
              <a:chExt cx="617489" cy="641777"/>
            </a:xfrm>
          </p:grpSpPr>
          <p:sp>
            <p:nvSpPr>
              <p:cNvPr id="111" name="사각형: 둥근 모서리 273">
                <a:extLst>
                  <a:ext uri="{FF2B5EF4-FFF2-40B4-BE49-F238E27FC236}">
                    <a16:creationId xmlns:a16="http://schemas.microsoft.com/office/drawing/2014/main" id="{68A49066-B59A-4742-93AF-F69C08AEE29A}"/>
                  </a:ext>
                </a:extLst>
              </p:cNvPr>
              <p:cNvSpPr/>
              <p:nvPr/>
            </p:nvSpPr>
            <p:spPr>
              <a:xfrm>
                <a:off x="5743442" y="2566564"/>
                <a:ext cx="617489" cy="633068"/>
              </a:xfrm>
              <a:prstGeom prst="roundRect">
                <a:avLst>
                  <a:gd name="adj" fmla="val 18722"/>
                </a:avLst>
              </a:prstGeom>
              <a:solidFill>
                <a:srgbClr val="FF4F19"/>
              </a:solidFill>
              <a:ln>
                <a:solidFill>
                  <a:srgbClr val="F2F2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2" name="모서리가 둥근 직사각형 5">
                <a:extLst>
                  <a:ext uri="{FF2B5EF4-FFF2-40B4-BE49-F238E27FC236}">
                    <a16:creationId xmlns:a16="http://schemas.microsoft.com/office/drawing/2014/main" id="{23F78004-BBD8-4E66-B88D-4EA448FE7A4B}"/>
                  </a:ext>
                </a:extLst>
              </p:cNvPr>
              <p:cNvSpPr/>
              <p:nvPr/>
            </p:nvSpPr>
            <p:spPr>
              <a:xfrm>
                <a:off x="5749641" y="2793994"/>
                <a:ext cx="611290" cy="405638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113" name="타원 112">
                <a:extLst>
                  <a:ext uri="{FF2B5EF4-FFF2-40B4-BE49-F238E27FC236}">
                    <a16:creationId xmlns:a16="http://schemas.microsoft.com/office/drawing/2014/main" id="{63A20AE4-369F-44C2-B937-6E32A3CC6520}"/>
                  </a:ext>
                </a:extLst>
              </p:cNvPr>
              <p:cNvSpPr/>
              <p:nvPr/>
            </p:nvSpPr>
            <p:spPr>
              <a:xfrm>
                <a:off x="6203071" y="2649292"/>
                <a:ext cx="72455" cy="68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14" name="타원 113">
                <a:extLst>
                  <a:ext uri="{FF2B5EF4-FFF2-40B4-BE49-F238E27FC236}">
                    <a16:creationId xmlns:a16="http://schemas.microsoft.com/office/drawing/2014/main" id="{B05BC6B6-D515-429F-B4AD-361D558AB28F}"/>
                  </a:ext>
                </a:extLst>
              </p:cNvPr>
              <p:cNvSpPr/>
              <p:nvPr/>
            </p:nvSpPr>
            <p:spPr>
              <a:xfrm>
                <a:off x="5841660" y="2644936"/>
                <a:ext cx="72455" cy="68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15" name="직선 연결선 114">
                <a:extLst>
                  <a:ext uri="{FF2B5EF4-FFF2-40B4-BE49-F238E27FC236}">
                    <a16:creationId xmlns:a16="http://schemas.microsoft.com/office/drawing/2014/main" id="{DAF8F89F-89CB-47D7-89B4-1F2CE16EA3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9399" y="2557855"/>
                <a:ext cx="0" cy="1243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직선 연결선 115">
                <a:extLst>
                  <a:ext uri="{FF2B5EF4-FFF2-40B4-BE49-F238E27FC236}">
                    <a16:creationId xmlns:a16="http://schemas.microsoft.com/office/drawing/2014/main" id="{7A7CDDF5-B988-4A93-9D63-2ECED818C4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7995" y="2562209"/>
                <a:ext cx="0" cy="1243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직사각형 109">
              <a:extLst>
                <a:ext uri="{FF2B5EF4-FFF2-40B4-BE49-F238E27FC236}">
                  <a16:creationId xmlns:a16="http://schemas.microsoft.com/office/drawing/2014/main" id="{4BA6E200-7B49-4DA7-9E9E-02E40DE72229}"/>
                </a:ext>
              </a:extLst>
            </p:cNvPr>
            <p:cNvSpPr/>
            <p:nvPr/>
          </p:nvSpPr>
          <p:spPr>
            <a:xfrm>
              <a:off x="6885443" y="2722130"/>
              <a:ext cx="244560" cy="1597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ysClr val="windowText" lastClr="000000"/>
                  </a:solidFill>
                </a:rPr>
                <a:t>水</a:t>
              </a:r>
            </a:p>
          </p:txBody>
        </p:sp>
      </p:grpSp>
      <p:grpSp>
        <p:nvGrpSpPr>
          <p:cNvPr id="117" name="그룹 116">
            <a:extLst>
              <a:ext uri="{FF2B5EF4-FFF2-40B4-BE49-F238E27FC236}">
                <a16:creationId xmlns:a16="http://schemas.microsoft.com/office/drawing/2014/main" id="{BFE909EA-824B-4924-A5E7-FE1511477DD5}"/>
              </a:ext>
            </a:extLst>
          </p:cNvPr>
          <p:cNvGrpSpPr/>
          <p:nvPr/>
        </p:nvGrpSpPr>
        <p:grpSpPr>
          <a:xfrm>
            <a:off x="1223636" y="4684558"/>
            <a:ext cx="347542" cy="369127"/>
            <a:chOff x="6792854" y="2567583"/>
            <a:chExt cx="417843" cy="349019"/>
          </a:xfrm>
        </p:grpSpPr>
        <p:grpSp>
          <p:nvGrpSpPr>
            <p:cNvPr id="118" name="그룹 117">
              <a:extLst>
                <a:ext uri="{FF2B5EF4-FFF2-40B4-BE49-F238E27FC236}">
                  <a16:creationId xmlns:a16="http://schemas.microsoft.com/office/drawing/2014/main" id="{EC77DFA7-6AC6-423C-A753-C3B0E84128E6}"/>
                </a:ext>
              </a:extLst>
            </p:cNvPr>
            <p:cNvGrpSpPr/>
            <p:nvPr/>
          </p:nvGrpSpPr>
          <p:grpSpPr>
            <a:xfrm>
              <a:off x="6792854" y="2567583"/>
              <a:ext cx="417843" cy="349019"/>
              <a:chOff x="5743442" y="2557855"/>
              <a:chExt cx="617489" cy="641777"/>
            </a:xfrm>
          </p:grpSpPr>
          <p:sp>
            <p:nvSpPr>
              <p:cNvPr id="120" name="사각형: 둥근 모서리 282">
                <a:extLst>
                  <a:ext uri="{FF2B5EF4-FFF2-40B4-BE49-F238E27FC236}">
                    <a16:creationId xmlns:a16="http://schemas.microsoft.com/office/drawing/2014/main" id="{6DA8E36F-AC1E-4709-944C-C50693220C7B}"/>
                  </a:ext>
                </a:extLst>
              </p:cNvPr>
              <p:cNvSpPr/>
              <p:nvPr/>
            </p:nvSpPr>
            <p:spPr>
              <a:xfrm>
                <a:off x="5743442" y="2566564"/>
                <a:ext cx="617489" cy="633068"/>
              </a:xfrm>
              <a:prstGeom prst="roundRect">
                <a:avLst>
                  <a:gd name="adj" fmla="val 18722"/>
                </a:avLst>
              </a:prstGeom>
              <a:solidFill>
                <a:srgbClr val="FF4F19"/>
              </a:solidFill>
              <a:ln>
                <a:solidFill>
                  <a:srgbClr val="F2F2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1" name="모서리가 둥근 직사각형 5">
                <a:extLst>
                  <a:ext uri="{FF2B5EF4-FFF2-40B4-BE49-F238E27FC236}">
                    <a16:creationId xmlns:a16="http://schemas.microsoft.com/office/drawing/2014/main" id="{269ACE45-CFDA-43E2-8AB3-78A199F73D59}"/>
                  </a:ext>
                </a:extLst>
              </p:cNvPr>
              <p:cNvSpPr/>
              <p:nvPr/>
            </p:nvSpPr>
            <p:spPr>
              <a:xfrm>
                <a:off x="5749641" y="2793994"/>
                <a:ext cx="611290" cy="405638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122" name="타원 121">
                <a:extLst>
                  <a:ext uri="{FF2B5EF4-FFF2-40B4-BE49-F238E27FC236}">
                    <a16:creationId xmlns:a16="http://schemas.microsoft.com/office/drawing/2014/main" id="{E61554DD-B44F-43D2-AB49-0E21D6AF16B7}"/>
                  </a:ext>
                </a:extLst>
              </p:cNvPr>
              <p:cNvSpPr/>
              <p:nvPr/>
            </p:nvSpPr>
            <p:spPr>
              <a:xfrm>
                <a:off x="6203071" y="2649292"/>
                <a:ext cx="72455" cy="68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23" name="타원 122">
                <a:extLst>
                  <a:ext uri="{FF2B5EF4-FFF2-40B4-BE49-F238E27FC236}">
                    <a16:creationId xmlns:a16="http://schemas.microsoft.com/office/drawing/2014/main" id="{0BE98A6B-1D9F-4C6B-B5FC-4E1B9C67D854}"/>
                  </a:ext>
                </a:extLst>
              </p:cNvPr>
              <p:cNvSpPr/>
              <p:nvPr/>
            </p:nvSpPr>
            <p:spPr>
              <a:xfrm>
                <a:off x="5841660" y="2644936"/>
                <a:ext cx="72455" cy="68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24" name="직선 연결선 123">
                <a:extLst>
                  <a:ext uri="{FF2B5EF4-FFF2-40B4-BE49-F238E27FC236}">
                    <a16:creationId xmlns:a16="http://schemas.microsoft.com/office/drawing/2014/main" id="{EB2B1225-D321-4AC9-A849-3C3CBD7997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9399" y="2557855"/>
                <a:ext cx="0" cy="1243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직선 연결선 124">
                <a:extLst>
                  <a:ext uri="{FF2B5EF4-FFF2-40B4-BE49-F238E27FC236}">
                    <a16:creationId xmlns:a16="http://schemas.microsoft.com/office/drawing/2014/main" id="{C86D293E-2CB7-46BF-BEC6-B033EAB3E2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7995" y="2562209"/>
                <a:ext cx="0" cy="1243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9" name="직사각형 118">
              <a:extLst>
                <a:ext uri="{FF2B5EF4-FFF2-40B4-BE49-F238E27FC236}">
                  <a16:creationId xmlns:a16="http://schemas.microsoft.com/office/drawing/2014/main" id="{4D990714-36EA-4B2A-BBE3-C15801924A89}"/>
                </a:ext>
              </a:extLst>
            </p:cNvPr>
            <p:cNvSpPr/>
            <p:nvPr/>
          </p:nvSpPr>
          <p:spPr>
            <a:xfrm>
              <a:off x="6885443" y="2722130"/>
              <a:ext cx="244560" cy="1597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ysClr val="windowText" lastClr="000000"/>
                  </a:solidFill>
                </a:rPr>
                <a:t>木</a:t>
              </a:r>
            </a:p>
          </p:txBody>
        </p:sp>
      </p:grpSp>
      <p:grpSp>
        <p:nvGrpSpPr>
          <p:cNvPr id="126" name="그룹 125">
            <a:extLst>
              <a:ext uri="{FF2B5EF4-FFF2-40B4-BE49-F238E27FC236}">
                <a16:creationId xmlns:a16="http://schemas.microsoft.com/office/drawing/2014/main" id="{2E174D1A-5A41-4F1E-82E9-4FDB7F54AE9A}"/>
              </a:ext>
            </a:extLst>
          </p:cNvPr>
          <p:cNvGrpSpPr/>
          <p:nvPr/>
        </p:nvGrpSpPr>
        <p:grpSpPr>
          <a:xfrm>
            <a:off x="1674618" y="4692267"/>
            <a:ext cx="347542" cy="369127"/>
            <a:chOff x="6792854" y="2567583"/>
            <a:chExt cx="417843" cy="349019"/>
          </a:xfrm>
        </p:grpSpPr>
        <p:grpSp>
          <p:nvGrpSpPr>
            <p:cNvPr id="127" name="그룹 126">
              <a:extLst>
                <a:ext uri="{FF2B5EF4-FFF2-40B4-BE49-F238E27FC236}">
                  <a16:creationId xmlns:a16="http://schemas.microsoft.com/office/drawing/2014/main" id="{BD139639-E39A-4748-BCC3-3A8834910FB9}"/>
                </a:ext>
              </a:extLst>
            </p:cNvPr>
            <p:cNvGrpSpPr/>
            <p:nvPr/>
          </p:nvGrpSpPr>
          <p:grpSpPr>
            <a:xfrm>
              <a:off x="6792854" y="2567583"/>
              <a:ext cx="417843" cy="349019"/>
              <a:chOff x="5743442" y="2557855"/>
              <a:chExt cx="617489" cy="641777"/>
            </a:xfrm>
          </p:grpSpPr>
          <p:sp>
            <p:nvSpPr>
              <p:cNvPr id="129" name="사각형: 둥근 모서리 291">
                <a:extLst>
                  <a:ext uri="{FF2B5EF4-FFF2-40B4-BE49-F238E27FC236}">
                    <a16:creationId xmlns:a16="http://schemas.microsoft.com/office/drawing/2014/main" id="{D780D444-B0F6-4ABF-8D74-3ED896BF0047}"/>
                  </a:ext>
                </a:extLst>
              </p:cNvPr>
              <p:cNvSpPr/>
              <p:nvPr/>
            </p:nvSpPr>
            <p:spPr>
              <a:xfrm>
                <a:off x="5743442" y="2566564"/>
                <a:ext cx="617489" cy="633068"/>
              </a:xfrm>
              <a:prstGeom prst="roundRect">
                <a:avLst>
                  <a:gd name="adj" fmla="val 18722"/>
                </a:avLst>
              </a:prstGeom>
              <a:solidFill>
                <a:srgbClr val="FF4F19"/>
              </a:solidFill>
              <a:ln>
                <a:solidFill>
                  <a:srgbClr val="F2F2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0" name="모서리가 둥근 직사각형 5">
                <a:extLst>
                  <a:ext uri="{FF2B5EF4-FFF2-40B4-BE49-F238E27FC236}">
                    <a16:creationId xmlns:a16="http://schemas.microsoft.com/office/drawing/2014/main" id="{A958E0C3-8098-43A6-8135-556549C2FD1F}"/>
                  </a:ext>
                </a:extLst>
              </p:cNvPr>
              <p:cNvSpPr/>
              <p:nvPr/>
            </p:nvSpPr>
            <p:spPr>
              <a:xfrm>
                <a:off x="5749641" y="2793994"/>
                <a:ext cx="611290" cy="405638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6CD04B0B-348F-4498-BFAD-5B17A4E90A73}"/>
                  </a:ext>
                </a:extLst>
              </p:cNvPr>
              <p:cNvSpPr/>
              <p:nvPr/>
            </p:nvSpPr>
            <p:spPr>
              <a:xfrm>
                <a:off x="6203071" y="2649292"/>
                <a:ext cx="72455" cy="68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FE406A93-5FE5-42FF-8F01-2793C717C381}"/>
                  </a:ext>
                </a:extLst>
              </p:cNvPr>
              <p:cNvSpPr/>
              <p:nvPr/>
            </p:nvSpPr>
            <p:spPr>
              <a:xfrm>
                <a:off x="5841660" y="2644936"/>
                <a:ext cx="72455" cy="68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33" name="직선 연결선 132">
                <a:extLst>
                  <a:ext uri="{FF2B5EF4-FFF2-40B4-BE49-F238E27FC236}">
                    <a16:creationId xmlns:a16="http://schemas.microsoft.com/office/drawing/2014/main" id="{EF3ECE4B-135E-4C8E-A556-55670E222A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9399" y="2557855"/>
                <a:ext cx="0" cy="1243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직선 연결선 133">
                <a:extLst>
                  <a:ext uri="{FF2B5EF4-FFF2-40B4-BE49-F238E27FC236}">
                    <a16:creationId xmlns:a16="http://schemas.microsoft.com/office/drawing/2014/main" id="{6E100652-D217-4FC2-A01C-456DC0F220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7995" y="2562209"/>
                <a:ext cx="0" cy="1243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8" name="직사각형 127">
              <a:extLst>
                <a:ext uri="{FF2B5EF4-FFF2-40B4-BE49-F238E27FC236}">
                  <a16:creationId xmlns:a16="http://schemas.microsoft.com/office/drawing/2014/main" id="{7F5136A2-0365-48FA-96B1-19FAF297D608}"/>
                </a:ext>
              </a:extLst>
            </p:cNvPr>
            <p:cNvSpPr/>
            <p:nvPr/>
          </p:nvSpPr>
          <p:spPr>
            <a:xfrm>
              <a:off x="6885443" y="2722130"/>
              <a:ext cx="244560" cy="1597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err="1">
                  <a:solidFill>
                    <a:sysClr val="windowText" lastClr="000000"/>
                  </a:solidFill>
                </a:rPr>
                <a:t>金</a:t>
              </a:r>
              <a:endParaRPr lang="ko-KR" altLang="en-US" sz="1200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5" name="L 도형 134">
            <a:extLst>
              <a:ext uri="{FF2B5EF4-FFF2-40B4-BE49-F238E27FC236}">
                <a16:creationId xmlns:a16="http://schemas.microsoft.com/office/drawing/2014/main" id="{88268F9F-FB23-4B58-9751-55A8C9C76ACD}"/>
              </a:ext>
            </a:extLst>
          </p:cNvPr>
          <p:cNvSpPr/>
          <p:nvPr/>
        </p:nvSpPr>
        <p:spPr>
          <a:xfrm rot="18758969">
            <a:off x="1389418" y="4448509"/>
            <a:ext cx="147873" cy="79253"/>
          </a:xfrm>
          <a:prstGeom prst="corner">
            <a:avLst/>
          </a:prstGeom>
          <a:solidFill>
            <a:srgbClr val="FF4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6" name="그룹 135">
            <a:extLst>
              <a:ext uri="{FF2B5EF4-FFF2-40B4-BE49-F238E27FC236}">
                <a16:creationId xmlns:a16="http://schemas.microsoft.com/office/drawing/2014/main" id="{CAD00BF9-474D-48B4-B8EE-A90F0F2539BE}"/>
              </a:ext>
            </a:extLst>
          </p:cNvPr>
          <p:cNvGrpSpPr/>
          <p:nvPr/>
        </p:nvGrpSpPr>
        <p:grpSpPr>
          <a:xfrm>
            <a:off x="2125600" y="4699976"/>
            <a:ext cx="347542" cy="369127"/>
            <a:chOff x="6792854" y="2567583"/>
            <a:chExt cx="417843" cy="349019"/>
          </a:xfrm>
        </p:grpSpPr>
        <p:grpSp>
          <p:nvGrpSpPr>
            <p:cNvPr id="137" name="그룹 136">
              <a:extLst>
                <a:ext uri="{FF2B5EF4-FFF2-40B4-BE49-F238E27FC236}">
                  <a16:creationId xmlns:a16="http://schemas.microsoft.com/office/drawing/2014/main" id="{01E7A8A0-2965-4924-B7BB-B5830865502D}"/>
                </a:ext>
              </a:extLst>
            </p:cNvPr>
            <p:cNvGrpSpPr/>
            <p:nvPr/>
          </p:nvGrpSpPr>
          <p:grpSpPr>
            <a:xfrm>
              <a:off x="6792854" y="2567583"/>
              <a:ext cx="417843" cy="349019"/>
              <a:chOff x="5743442" y="2557855"/>
              <a:chExt cx="617489" cy="641777"/>
            </a:xfrm>
          </p:grpSpPr>
          <p:sp>
            <p:nvSpPr>
              <p:cNvPr id="139" name="사각형: 둥근 모서리 300">
                <a:extLst>
                  <a:ext uri="{FF2B5EF4-FFF2-40B4-BE49-F238E27FC236}">
                    <a16:creationId xmlns:a16="http://schemas.microsoft.com/office/drawing/2014/main" id="{C7E33C6B-E25F-49D1-8451-69F1816AF98E}"/>
                  </a:ext>
                </a:extLst>
              </p:cNvPr>
              <p:cNvSpPr/>
              <p:nvPr/>
            </p:nvSpPr>
            <p:spPr>
              <a:xfrm>
                <a:off x="5743442" y="2566564"/>
                <a:ext cx="617489" cy="633068"/>
              </a:xfrm>
              <a:prstGeom prst="roundRect">
                <a:avLst>
                  <a:gd name="adj" fmla="val 18722"/>
                </a:avLst>
              </a:prstGeom>
              <a:solidFill>
                <a:srgbClr val="FF4F19"/>
              </a:solidFill>
              <a:ln>
                <a:solidFill>
                  <a:srgbClr val="F2F2F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0" name="모서리가 둥근 직사각형 5">
                <a:extLst>
                  <a:ext uri="{FF2B5EF4-FFF2-40B4-BE49-F238E27FC236}">
                    <a16:creationId xmlns:a16="http://schemas.microsoft.com/office/drawing/2014/main" id="{7193D3CC-66DA-48D1-8729-78155DD60A34}"/>
                  </a:ext>
                </a:extLst>
              </p:cNvPr>
              <p:cNvSpPr/>
              <p:nvPr/>
            </p:nvSpPr>
            <p:spPr>
              <a:xfrm>
                <a:off x="5749641" y="2793994"/>
                <a:ext cx="611290" cy="405638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400" dirty="0">
                  <a:solidFill>
                    <a:srgbClr val="FF0000"/>
                  </a:solidFill>
                  <a:latin typeface="HY견고딕" panose="02030600000101010101" pitchFamily="18" charset="-127"/>
                  <a:ea typeface="HY견고딕" panose="02030600000101010101" pitchFamily="18" charset="-127"/>
                </a:endParaRPr>
              </a:p>
            </p:txBody>
          </p:sp>
          <p:sp>
            <p:nvSpPr>
              <p:cNvPr id="141" name="타원 140">
                <a:extLst>
                  <a:ext uri="{FF2B5EF4-FFF2-40B4-BE49-F238E27FC236}">
                    <a16:creationId xmlns:a16="http://schemas.microsoft.com/office/drawing/2014/main" id="{745A55C5-D994-4FE6-8EB8-6F07C514B0C6}"/>
                  </a:ext>
                </a:extLst>
              </p:cNvPr>
              <p:cNvSpPr/>
              <p:nvPr/>
            </p:nvSpPr>
            <p:spPr>
              <a:xfrm>
                <a:off x="6203071" y="2649292"/>
                <a:ext cx="72455" cy="68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2" name="타원 141">
                <a:extLst>
                  <a:ext uri="{FF2B5EF4-FFF2-40B4-BE49-F238E27FC236}">
                    <a16:creationId xmlns:a16="http://schemas.microsoft.com/office/drawing/2014/main" id="{9492721F-145F-4526-985F-F02771701802}"/>
                  </a:ext>
                </a:extLst>
              </p:cNvPr>
              <p:cNvSpPr/>
              <p:nvPr/>
            </p:nvSpPr>
            <p:spPr>
              <a:xfrm>
                <a:off x="5841660" y="2644936"/>
                <a:ext cx="72455" cy="68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43" name="직선 연결선 142">
                <a:extLst>
                  <a:ext uri="{FF2B5EF4-FFF2-40B4-BE49-F238E27FC236}">
                    <a16:creationId xmlns:a16="http://schemas.microsoft.com/office/drawing/2014/main" id="{882641BF-E306-4F4D-8E94-D63F302F4A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9399" y="2557855"/>
                <a:ext cx="0" cy="1243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직선 연결선 143">
                <a:extLst>
                  <a:ext uri="{FF2B5EF4-FFF2-40B4-BE49-F238E27FC236}">
                    <a16:creationId xmlns:a16="http://schemas.microsoft.com/office/drawing/2014/main" id="{150CC5DE-6127-42B5-802E-E95DFD4037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87995" y="2562209"/>
                <a:ext cx="0" cy="124384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직사각형 137">
              <a:extLst>
                <a:ext uri="{FF2B5EF4-FFF2-40B4-BE49-F238E27FC236}">
                  <a16:creationId xmlns:a16="http://schemas.microsoft.com/office/drawing/2014/main" id="{1B4E98B1-770C-45D9-AD6A-8EDF69149984}"/>
                </a:ext>
              </a:extLst>
            </p:cNvPr>
            <p:cNvSpPr/>
            <p:nvPr/>
          </p:nvSpPr>
          <p:spPr>
            <a:xfrm>
              <a:off x="6885443" y="2722130"/>
              <a:ext cx="244560" cy="15973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ysClr val="windowText" lastClr="000000"/>
                  </a:solidFill>
                </a:rPr>
                <a:t>土</a:t>
              </a:r>
            </a:p>
          </p:txBody>
        </p:sp>
      </p:grpSp>
      <p:sp>
        <p:nvSpPr>
          <p:cNvPr id="145" name="L 도형 144">
            <a:extLst>
              <a:ext uri="{FF2B5EF4-FFF2-40B4-BE49-F238E27FC236}">
                <a16:creationId xmlns:a16="http://schemas.microsoft.com/office/drawing/2014/main" id="{F6B467D1-E7AA-44FD-9259-93B0A6F0D62C}"/>
              </a:ext>
            </a:extLst>
          </p:cNvPr>
          <p:cNvSpPr/>
          <p:nvPr/>
        </p:nvSpPr>
        <p:spPr>
          <a:xfrm rot="18758969">
            <a:off x="1837910" y="4444153"/>
            <a:ext cx="147873" cy="79253"/>
          </a:xfrm>
          <a:prstGeom prst="corner">
            <a:avLst/>
          </a:prstGeom>
          <a:solidFill>
            <a:srgbClr val="FF4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6" name="L 도형 145">
            <a:extLst>
              <a:ext uri="{FF2B5EF4-FFF2-40B4-BE49-F238E27FC236}">
                <a16:creationId xmlns:a16="http://schemas.microsoft.com/office/drawing/2014/main" id="{9EE0DF8F-EC2F-4A71-B70A-FFB1041F8863}"/>
              </a:ext>
            </a:extLst>
          </p:cNvPr>
          <p:cNvSpPr/>
          <p:nvPr/>
        </p:nvSpPr>
        <p:spPr>
          <a:xfrm rot="18758969">
            <a:off x="2286402" y="4439797"/>
            <a:ext cx="147873" cy="79253"/>
          </a:xfrm>
          <a:prstGeom prst="corner">
            <a:avLst/>
          </a:prstGeom>
          <a:solidFill>
            <a:srgbClr val="FF4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7" name="L 도형 146">
            <a:extLst>
              <a:ext uri="{FF2B5EF4-FFF2-40B4-BE49-F238E27FC236}">
                <a16:creationId xmlns:a16="http://schemas.microsoft.com/office/drawing/2014/main" id="{B63F80DC-CC27-429E-A6A3-4D17EE84EA25}"/>
              </a:ext>
            </a:extLst>
          </p:cNvPr>
          <p:cNvSpPr/>
          <p:nvPr/>
        </p:nvSpPr>
        <p:spPr>
          <a:xfrm rot="18758969">
            <a:off x="1367244" y="4842735"/>
            <a:ext cx="147873" cy="79253"/>
          </a:xfrm>
          <a:prstGeom prst="corner">
            <a:avLst/>
          </a:prstGeom>
          <a:solidFill>
            <a:srgbClr val="FF4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8" name="L 도형 147">
            <a:extLst>
              <a:ext uri="{FF2B5EF4-FFF2-40B4-BE49-F238E27FC236}">
                <a16:creationId xmlns:a16="http://schemas.microsoft.com/office/drawing/2014/main" id="{5E4B5475-0E22-452F-BA6E-77BEECC2B104}"/>
              </a:ext>
            </a:extLst>
          </p:cNvPr>
          <p:cNvSpPr/>
          <p:nvPr/>
        </p:nvSpPr>
        <p:spPr>
          <a:xfrm rot="18758969">
            <a:off x="1834451" y="4863348"/>
            <a:ext cx="147873" cy="79253"/>
          </a:xfrm>
          <a:prstGeom prst="corner">
            <a:avLst/>
          </a:prstGeom>
          <a:solidFill>
            <a:srgbClr val="FF4F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9" name="직사각형 148">
            <a:extLst>
              <a:ext uri="{FF2B5EF4-FFF2-40B4-BE49-F238E27FC236}">
                <a16:creationId xmlns:a16="http://schemas.microsoft.com/office/drawing/2014/main" id="{0F4A27BD-713B-45F8-BAB5-599080CEF8C5}"/>
              </a:ext>
            </a:extLst>
          </p:cNvPr>
          <p:cNvSpPr/>
          <p:nvPr/>
        </p:nvSpPr>
        <p:spPr>
          <a:xfrm>
            <a:off x="1326730" y="5154418"/>
            <a:ext cx="883262" cy="30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주휴일</a:t>
            </a:r>
          </a:p>
        </p:txBody>
      </p:sp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F006C6CA-C6DE-45D2-9E07-BB48D83FEAC2}"/>
              </a:ext>
            </a:extLst>
          </p:cNvPr>
          <p:cNvSpPr/>
          <p:nvPr/>
        </p:nvSpPr>
        <p:spPr>
          <a:xfrm>
            <a:off x="187135" y="5167624"/>
            <a:ext cx="1012452" cy="30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근로자의 날</a:t>
            </a:r>
          </a:p>
        </p:txBody>
      </p:sp>
      <p:pic>
        <p:nvPicPr>
          <p:cNvPr id="151" name="그림 150" descr="텍스트이(가) 표시된 사진&#10;&#10;매우 높은 신뢰도로 생성된 설명">
            <a:extLst>
              <a:ext uri="{FF2B5EF4-FFF2-40B4-BE49-F238E27FC236}">
                <a16:creationId xmlns:a16="http://schemas.microsoft.com/office/drawing/2014/main" id="{B758BA0B-EBDD-42B0-89D3-B2B79E87FF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1" b="53889" l="9000" r="92000">
                        <a14:foregroundMark x1="26556" y1="36778" x2="25222" y2="36778"/>
                        <a14:foregroundMark x1="23667" y1="40667" x2="24889" y2="43889"/>
                        <a14:foregroundMark x1="16556" y1="35111" x2="16556" y2="35111"/>
                        <a14:foregroundMark x1="16556" y1="36778" x2="17444" y2="38667"/>
                        <a14:foregroundMark x1="18778" y1="41667" x2="17111" y2="40000"/>
                        <a14:foregroundMark x1="16556" y1="35111" x2="13556" y2="33222"/>
                        <a14:foregroundMark x1="9333" y1="28667" x2="9333" y2="28667"/>
                        <a14:foregroundMark x1="11000" y1="23556" x2="11000" y2="23556"/>
                        <a14:foregroundMark x1="11333" y1="22222" x2="11333" y2="21222"/>
                        <a14:foregroundMark x1="11000" y1="21222" x2="9333" y2="25444"/>
                        <a14:foregroundMark x1="9111" y1="20556" x2="9111" y2="27667"/>
                        <a14:foregroundMark x1="17444" y1="7333" x2="18778" y2="14111"/>
                        <a14:foregroundMark x1="24889" y1="17000" x2="33667" y2="16333"/>
                        <a14:foregroundMark x1="27778" y1="6000" x2="40444" y2="9222"/>
                        <a14:foregroundMark x1="13222" y1="6667" x2="12000" y2="14778"/>
                        <a14:foregroundMark x1="28111" y1="4444" x2="35556" y2="2444"/>
                        <a14:foregroundMark x1="55667" y1="11889" x2="71556" y2="11222"/>
                        <a14:foregroundMark x1="80222" y1="3778" x2="75111" y2="8000"/>
                        <a14:foregroundMark x1="81556" y1="4444" x2="90000" y2="11222"/>
                        <a14:foregroundMark x1="87000" y1="18000" x2="87667" y2="21222"/>
                        <a14:foregroundMark x1="92222" y1="21556" x2="90333" y2="23222"/>
                        <a14:foregroundMark x1="69889" y1="20889" x2="73111" y2="20556"/>
                        <a14:foregroundMark x1="71889" y1="40667" x2="72444" y2="44222"/>
                        <a14:foregroundMark x1="71889" y1="40667" x2="74778" y2="47444"/>
                        <a14:foregroundMark x1="64444" y1="53000" x2="59222" y2="53000"/>
                        <a14:foregroundMark x1="49222" y1="53000" x2="37556" y2="52000"/>
                        <a14:foregroundMark x1="30111" y1="53889" x2="30111" y2="53889"/>
                        <a14:foregroundMark x1="29778" y1="53889" x2="28778" y2="53556"/>
                        <a14:foregroundMark x1="20111" y1="53556" x2="18778" y2="53556"/>
                        <a14:foregroundMark x1="13222" y1="18333" x2="16222" y2="21222"/>
                        <a14:foregroundMark x1="19111" y1="22889" x2="20667" y2="20556"/>
                        <a14:foregroundMark x1="14889" y1="22556" x2="18111" y2="26444"/>
                        <a14:foregroundMark x1="40778" y1="24778" x2="40778" y2="29000"/>
                        <a14:foregroundMark x1="32667" y1="22556" x2="33667" y2="28333"/>
                        <a14:foregroundMark x1="30778" y1="22222" x2="33333" y2="26778"/>
                        <a14:foregroundMark x1="79000" y1="32222" x2="82889" y2="34222"/>
                        <a14:foregroundMark x1="13889" y1="33222" x2="13889" y2="33222"/>
                        <a14:foregroundMark x1="16556" y1="33222" x2="20333" y2="34556"/>
                        <a14:foregroundMark x1="18778" y1="38111" x2="17444" y2="33222"/>
                        <a14:foregroundMark x1="38889" y1="35111" x2="46000" y2="34778"/>
                        <a14:foregroundMark x1="48222" y1="34778" x2="50111" y2="3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1879"/>
          <a:stretch/>
        </p:blipFill>
        <p:spPr>
          <a:xfrm>
            <a:off x="3766087" y="4359066"/>
            <a:ext cx="1221659" cy="710037"/>
          </a:xfrm>
          <a:prstGeom prst="rect">
            <a:avLst/>
          </a:prstGeom>
        </p:spPr>
      </p:pic>
      <p:sp>
        <p:nvSpPr>
          <p:cNvPr id="152" name="직사각형 151">
            <a:extLst>
              <a:ext uri="{FF2B5EF4-FFF2-40B4-BE49-F238E27FC236}">
                <a16:creationId xmlns:a16="http://schemas.microsoft.com/office/drawing/2014/main" id="{88390687-3503-4891-815F-84C7B564AA6F}"/>
              </a:ext>
            </a:extLst>
          </p:cNvPr>
          <p:cNvSpPr/>
          <p:nvPr/>
        </p:nvSpPr>
        <p:spPr>
          <a:xfrm>
            <a:off x="2530270" y="5143543"/>
            <a:ext cx="1271330" cy="30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휴업기간</a:t>
            </a:r>
          </a:p>
        </p:txBody>
      </p:sp>
      <p:grpSp>
        <p:nvGrpSpPr>
          <p:cNvPr id="153" name="그룹 152">
            <a:extLst>
              <a:ext uri="{FF2B5EF4-FFF2-40B4-BE49-F238E27FC236}">
                <a16:creationId xmlns:a16="http://schemas.microsoft.com/office/drawing/2014/main" id="{131CD84C-5CE8-4FA3-9B3A-14F66E6FE852}"/>
              </a:ext>
            </a:extLst>
          </p:cNvPr>
          <p:cNvGrpSpPr/>
          <p:nvPr/>
        </p:nvGrpSpPr>
        <p:grpSpPr>
          <a:xfrm>
            <a:off x="2682049" y="4225190"/>
            <a:ext cx="914400" cy="914400"/>
            <a:chOff x="2511129" y="4934496"/>
            <a:chExt cx="914400" cy="914400"/>
          </a:xfrm>
        </p:grpSpPr>
        <p:pic>
          <p:nvPicPr>
            <p:cNvPr id="154" name="그래픽 319" descr="키오스크">
              <a:extLst>
                <a:ext uri="{FF2B5EF4-FFF2-40B4-BE49-F238E27FC236}">
                  <a16:creationId xmlns:a16="http://schemas.microsoft.com/office/drawing/2014/main" id="{64FD4273-0968-41CA-8CBC-22CCAE76F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511129" y="4934496"/>
              <a:ext cx="914400" cy="914400"/>
            </a:xfrm>
            <a:prstGeom prst="rect">
              <a:avLst/>
            </a:prstGeom>
          </p:spPr>
        </p:pic>
        <p:grpSp>
          <p:nvGrpSpPr>
            <p:cNvPr id="155" name="그룹 154">
              <a:extLst>
                <a:ext uri="{FF2B5EF4-FFF2-40B4-BE49-F238E27FC236}">
                  <a16:creationId xmlns:a16="http://schemas.microsoft.com/office/drawing/2014/main" id="{DC13A7E1-8853-4CE8-BC84-677006507708}"/>
                </a:ext>
              </a:extLst>
            </p:cNvPr>
            <p:cNvGrpSpPr/>
            <p:nvPr/>
          </p:nvGrpSpPr>
          <p:grpSpPr>
            <a:xfrm>
              <a:off x="2676509" y="5145616"/>
              <a:ext cx="725423" cy="500269"/>
              <a:chOff x="2217250" y="4060726"/>
              <a:chExt cx="725423" cy="500269"/>
            </a:xfrm>
          </p:grpSpPr>
          <p:sp>
            <p:nvSpPr>
              <p:cNvPr id="156" name="사각형: 둥근 모서리 321">
                <a:extLst>
                  <a:ext uri="{FF2B5EF4-FFF2-40B4-BE49-F238E27FC236}">
                    <a16:creationId xmlns:a16="http://schemas.microsoft.com/office/drawing/2014/main" id="{5868E88A-CEB6-4E0C-BA68-AC4A5D1906DB}"/>
                  </a:ext>
                </a:extLst>
              </p:cNvPr>
              <p:cNvSpPr/>
              <p:nvPr/>
            </p:nvSpPr>
            <p:spPr>
              <a:xfrm>
                <a:off x="2217250" y="4125576"/>
                <a:ext cx="353432" cy="369333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00" b="1" dirty="0">
                    <a:solidFill>
                      <a:srgbClr val="FF0000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휴</a:t>
                </a:r>
              </a:p>
            </p:txBody>
          </p:sp>
          <p:sp>
            <p:nvSpPr>
              <p:cNvPr id="157" name="사각형: 둥근 모서리 322">
                <a:extLst>
                  <a:ext uri="{FF2B5EF4-FFF2-40B4-BE49-F238E27FC236}">
                    <a16:creationId xmlns:a16="http://schemas.microsoft.com/office/drawing/2014/main" id="{C4459E24-0F79-45CA-BB7A-81FDD3DEB40A}"/>
                  </a:ext>
                </a:extLst>
              </p:cNvPr>
              <p:cNvSpPr/>
              <p:nvPr/>
            </p:nvSpPr>
            <p:spPr>
              <a:xfrm>
                <a:off x="2293144" y="4060726"/>
                <a:ext cx="649529" cy="500269"/>
              </a:xfrm>
              <a:prstGeom prst="round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000" b="1" dirty="0">
                    <a:solidFill>
                      <a:srgbClr val="FF0000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</a:rPr>
                  <a:t>업</a:t>
                </a:r>
              </a:p>
            </p:txBody>
          </p:sp>
        </p:grpSp>
      </p:grpSp>
      <p:sp>
        <p:nvSpPr>
          <p:cNvPr id="158" name="직사각형 157">
            <a:extLst>
              <a:ext uri="{FF2B5EF4-FFF2-40B4-BE49-F238E27FC236}">
                <a16:creationId xmlns:a16="http://schemas.microsoft.com/office/drawing/2014/main" id="{9BA54D90-432E-42EF-B4BF-0D533C406DCB}"/>
              </a:ext>
            </a:extLst>
          </p:cNvPr>
          <p:cNvSpPr/>
          <p:nvPr/>
        </p:nvSpPr>
        <p:spPr>
          <a:xfrm>
            <a:off x="3810715" y="5131110"/>
            <a:ext cx="1271330" cy="30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정당쟁의</a:t>
            </a:r>
          </a:p>
        </p:txBody>
      </p:sp>
      <p:sp>
        <p:nvSpPr>
          <p:cNvPr id="159" name="직사각형 158">
            <a:extLst>
              <a:ext uri="{FF2B5EF4-FFF2-40B4-BE49-F238E27FC236}">
                <a16:creationId xmlns:a16="http://schemas.microsoft.com/office/drawing/2014/main" id="{001320C1-ABFD-4731-8F7B-D447CBC2FB64}"/>
              </a:ext>
            </a:extLst>
          </p:cNvPr>
          <p:cNvSpPr/>
          <p:nvPr/>
        </p:nvSpPr>
        <p:spPr>
          <a:xfrm>
            <a:off x="3266224" y="1971467"/>
            <a:ext cx="1062445" cy="423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>
                <a:solidFill>
                  <a:sysClr val="windowText" lastClr="000000"/>
                </a:solidFill>
              </a:rPr>
              <a:t>출근율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pic>
        <p:nvPicPr>
          <p:cNvPr id="160" name="그림 159" descr="개체이(가) 표시된 사진&#10;&#10;높은 신뢰도로 생성된 설명">
            <a:extLst>
              <a:ext uri="{FF2B5EF4-FFF2-40B4-BE49-F238E27FC236}">
                <a16:creationId xmlns:a16="http://schemas.microsoft.com/office/drawing/2014/main" id="{7DDB5EE9-470B-44C9-821D-30A37DDE970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63" b="89720" l="8500" r="91750">
                        <a14:foregroundMark x1="9167" y1="57009" x2="8500" y2="61449"/>
                        <a14:foregroundMark x1="13417" y1="49416" x2="15917" y2="50117"/>
                        <a14:foregroundMark x1="29500" y1="41238" x2="36000" y2="40304"/>
                        <a14:foregroundMark x1="26583" y1="46262" x2="26333" y2="53271"/>
                        <a14:foregroundMark x1="44667" y1="65304" x2="44833" y2="64019"/>
                        <a14:foregroundMark x1="46000" y1="56075" x2="43750" y2="65888"/>
                        <a14:foregroundMark x1="46667" y1="58294" x2="46250" y2="64019"/>
                        <a14:foregroundMark x1="43083" y1="48131" x2="43083" y2="49416"/>
                        <a14:foregroundMark x1="41917" y1="49416" x2="42833" y2="51285"/>
                        <a14:foregroundMark x1="39000" y1="83995" x2="39000" y2="83995"/>
                        <a14:foregroundMark x1="39417" y1="83645" x2="38500" y2="86215"/>
                        <a14:foregroundMark x1="41000" y1="72547" x2="40583" y2="76636"/>
                        <a14:foregroundMark x1="40750" y1="75701" x2="37833" y2="83995"/>
                        <a14:foregroundMark x1="40750" y1="76051" x2="40750" y2="82360"/>
                        <a14:foregroundMark x1="22500" y1="85864" x2="36000" y2="87150"/>
                        <a14:foregroundMark x1="27917" y1="87734" x2="22917" y2="88084"/>
                        <a14:foregroundMark x1="52750" y1="71963" x2="56583" y2="81075"/>
                        <a14:foregroundMark x1="50083" y1="69042" x2="50083" y2="78271"/>
                        <a14:foregroundMark x1="49833" y1="80491" x2="50250" y2="84579"/>
                        <a14:foregroundMark x1="50750" y1="86215" x2="59750" y2="86215"/>
                        <a14:foregroundMark x1="62250" y1="51285" x2="63583" y2="53271"/>
                        <a14:foregroundMark x1="62917" y1="49766" x2="62000" y2="53505"/>
                        <a14:foregroundMark x1="60917" y1="49766" x2="63417" y2="49416"/>
                        <a14:foregroundMark x1="62250" y1="48832" x2="64250" y2="50701"/>
                        <a14:foregroundMark x1="63167" y1="48131" x2="61333" y2="49065"/>
                        <a14:foregroundMark x1="61833" y1="47897" x2="64750" y2="50117"/>
                        <a14:foregroundMark x1="63583" y1="48481" x2="62917" y2="47897"/>
                        <a14:foregroundMark x1="76500" y1="29790" x2="78083" y2="31425"/>
                        <a14:foregroundMark x1="77167" y1="39252" x2="77667" y2="52921"/>
                        <a14:foregroundMark x1="76750" y1="42173" x2="77667" y2="56776"/>
                        <a14:foregroundMark x1="70417" y1="43107" x2="71750" y2="44977"/>
                        <a14:foregroundMark x1="74000" y1="29206" x2="78333" y2="31659"/>
                        <a14:foregroundMark x1="74917" y1="28154" x2="76917" y2="33879"/>
                        <a14:foregroundMark x1="74250" y1="30724" x2="74250" y2="32944"/>
                        <a14:foregroundMark x1="74500" y1="29206" x2="78333" y2="29206"/>
                        <a14:foregroundMark x1="75583" y1="28154" x2="78500" y2="28154"/>
                        <a14:foregroundMark x1="80333" y1="45327" x2="82583" y2="46612"/>
                        <a14:foregroundMark x1="83250" y1="42173" x2="83917" y2="44393"/>
                        <a14:foregroundMark x1="82333" y1="41472" x2="83750" y2="43107"/>
                        <a14:foregroundMark x1="84417" y1="43107" x2="84167" y2="44977"/>
                        <a14:foregroundMark x1="83083" y1="54206" x2="91167" y2="53855"/>
                        <a14:foregroundMark x1="86917" y1="10164" x2="90083" y2="10164"/>
                        <a14:foregroundMark x1="91000" y1="10164" x2="91833" y2="10514"/>
                        <a14:foregroundMark x1="91667" y1="9463" x2="91167" y2="9463"/>
                        <a14:foregroundMark x1="91000" y1="9813" x2="91667" y2="10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42" t="44233" r="29460" b="11674"/>
          <a:stretch/>
        </p:blipFill>
        <p:spPr>
          <a:xfrm>
            <a:off x="2577262" y="1304504"/>
            <a:ext cx="874533" cy="1211832"/>
          </a:xfrm>
          <a:prstGeom prst="roundRect">
            <a:avLst/>
          </a:prstGeom>
        </p:spPr>
      </p:pic>
      <p:sp>
        <p:nvSpPr>
          <p:cNvPr id="161" name="같음 기호 331">
            <a:extLst>
              <a:ext uri="{FF2B5EF4-FFF2-40B4-BE49-F238E27FC236}">
                <a16:creationId xmlns:a16="http://schemas.microsoft.com/office/drawing/2014/main" id="{63D481A8-1925-48F8-8438-B74B317C4AAE}"/>
              </a:ext>
            </a:extLst>
          </p:cNvPr>
          <p:cNvSpPr/>
          <p:nvPr/>
        </p:nvSpPr>
        <p:spPr>
          <a:xfrm>
            <a:off x="4180623" y="2072853"/>
            <a:ext cx="304800" cy="23513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graphicFrame>
        <p:nvGraphicFramePr>
          <p:cNvPr id="162" name="표 161">
            <a:extLst>
              <a:ext uri="{FF2B5EF4-FFF2-40B4-BE49-F238E27FC236}">
                <a16:creationId xmlns:a16="http://schemas.microsoft.com/office/drawing/2014/main" id="{5C8ECE1B-2EC6-4531-8C79-B9D7F28832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428551"/>
              </p:ext>
            </p:extLst>
          </p:nvPr>
        </p:nvGraphicFramePr>
        <p:xfrm>
          <a:off x="4587065" y="1834315"/>
          <a:ext cx="1596531" cy="665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6531">
                  <a:extLst>
                    <a:ext uri="{9D8B030D-6E8A-4147-A177-3AD203B41FA5}">
                      <a16:colId xmlns:a16="http://schemas.microsoft.com/office/drawing/2014/main" val="3688584774"/>
                    </a:ext>
                  </a:extLst>
                </a:gridCol>
              </a:tblGrid>
              <a:tr h="31521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출근일수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893691"/>
                  </a:ext>
                </a:extLst>
              </a:tr>
              <a:tr h="31521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solidFill>
                            <a:schemeClr val="tx1"/>
                          </a:solidFill>
                        </a:rPr>
                        <a:t>소정근로일 수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930442"/>
                  </a:ext>
                </a:extLst>
              </a:tr>
            </a:tbl>
          </a:graphicData>
        </a:graphic>
      </p:graphicFrame>
      <p:sp>
        <p:nvSpPr>
          <p:cNvPr id="163" name="곱하기 기호 333">
            <a:extLst>
              <a:ext uri="{FF2B5EF4-FFF2-40B4-BE49-F238E27FC236}">
                <a16:creationId xmlns:a16="http://schemas.microsoft.com/office/drawing/2014/main" id="{C90C7D5A-0411-48FB-AE1C-ED3FDD7ADD10}"/>
              </a:ext>
            </a:extLst>
          </p:cNvPr>
          <p:cNvSpPr/>
          <p:nvPr/>
        </p:nvSpPr>
        <p:spPr>
          <a:xfrm>
            <a:off x="6293946" y="1971467"/>
            <a:ext cx="342496" cy="423751"/>
          </a:xfrm>
          <a:prstGeom prst="mathMultiply">
            <a:avLst>
              <a:gd name="adj1" fmla="val 1394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4" name="직사각형 163">
            <a:extLst>
              <a:ext uri="{FF2B5EF4-FFF2-40B4-BE49-F238E27FC236}">
                <a16:creationId xmlns:a16="http://schemas.microsoft.com/office/drawing/2014/main" id="{F7BD73C0-D263-4849-9B60-C3E91640A90D}"/>
              </a:ext>
            </a:extLst>
          </p:cNvPr>
          <p:cNvSpPr/>
          <p:nvPr/>
        </p:nvSpPr>
        <p:spPr>
          <a:xfrm>
            <a:off x="6492756" y="1984528"/>
            <a:ext cx="1062445" cy="423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ysClr val="windowText" lastClr="000000"/>
                </a:solidFill>
              </a:rPr>
              <a:t>100</a:t>
            </a:r>
          </a:p>
        </p:txBody>
      </p:sp>
      <p:sp>
        <p:nvSpPr>
          <p:cNvPr id="165" name="직사각형 164">
            <a:extLst>
              <a:ext uri="{FF2B5EF4-FFF2-40B4-BE49-F238E27FC236}">
                <a16:creationId xmlns:a16="http://schemas.microsoft.com/office/drawing/2014/main" id="{6045FE3E-BB4B-4390-9E4D-806058E71056}"/>
              </a:ext>
            </a:extLst>
          </p:cNvPr>
          <p:cNvSpPr/>
          <p:nvPr/>
        </p:nvSpPr>
        <p:spPr>
          <a:xfrm>
            <a:off x="7024851" y="3612107"/>
            <a:ext cx="2511763" cy="4237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ysClr val="windowText" lastClr="000000"/>
                </a:solidFill>
              </a:rPr>
              <a:t>출근한 것으로 간주</a:t>
            </a:r>
          </a:p>
        </p:txBody>
      </p:sp>
      <p:pic>
        <p:nvPicPr>
          <p:cNvPr id="166" name="그래픽 337" descr="일일 일정표">
            <a:extLst>
              <a:ext uri="{FF2B5EF4-FFF2-40B4-BE49-F238E27FC236}">
                <a16:creationId xmlns:a16="http://schemas.microsoft.com/office/drawing/2014/main" id="{E57DA80E-0123-4D5F-A5F8-5DE1BF9610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10275" y="3340506"/>
            <a:ext cx="884684" cy="884684"/>
          </a:xfrm>
          <a:prstGeom prst="rect">
            <a:avLst/>
          </a:prstGeom>
        </p:spPr>
      </p:pic>
      <p:pic>
        <p:nvPicPr>
          <p:cNvPr id="167" name="그림 166" descr="실루엣이(가) 표시된 사진&#10;&#10;높은 신뢰도로 생성된 설명">
            <a:extLst>
              <a:ext uri="{FF2B5EF4-FFF2-40B4-BE49-F238E27FC236}">
                <a16:creationId xmlns:a16="http://schemas.microsoft.com/office/drawing/2014/main" id="{BE62EA74-345D-4932-BD25-5844B3385AE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58" b="92741" l="9898" r="89922">
                        <a14:foregroundMark x1="31914" y1="8218" x2="40852" y2="7618"/>
                        <a14:foregroundMark x1="40852" y1="7618" x2="44031" y2="7618"/>
                        <a14:foregroundMark x1="34073" y1="93221" x2="54109" y2="92741"/>
                        <a14:foregroundMark x1="54109" y1="92741" x2="63167" y2="92741"/>
                        <a14:foregroundMark x1="63167" y1="92741" x2="69886" y2="923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06" t="5194" r="26563" b="5510"/>
          <a:stretch/>
        </p:blipFill>
        <p:spPr>
          <a:xfrm>
            <a:off x="5723898" y="4362962"/>
            <a:ext cx="539930" cy="836595"/>
          </a:xfrm>
          <a:prstGeom prst="rect">
            <a:avLst/>
          </a:prstGeom>
        </p:spPr>
      </p:pic>
      <p:pic>
        <p:nvPicPr>
          <p:cNvPr id="168" name="그래픽 339" descr="기저귀 갈기">
            <a:extLst>
              <a:ext uri="{FF2B5EF4-FFF2-40B4-BE49-F238E27FC236}">
                <a16:creationId xmlns:a16="http://schemas.microsoft.com/office/drawing/2014/main" id="{045F6A86-B563-4D35-8A2F-8BF0728A99E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673888" y="4380379"/>
            <a:ext cx="914400" cy="914400"/>
          </a:xfrm>
          <a:prstGeom prst="rect">
            <a:avLst/>
          </a:prstGeom>
        </p:spPr>
      </p:pic>
      <p:pic>
        <p:nvPicPr>
          <p:cNvPr id="169" name="그림 168">
            <a:extLst>
              <a:ext uri="{FF2B5EF4-FFF2-40B4-BE49-F238E27FC236}">
                <a16:creationId xmlns:a16="http://schemas.microsoft.com/office/drawing/2014/main" id="{883B20E4-B388-4368-BAEF-1F2BE6A2517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252" b="98301" l="4125" r="92904">
                        <a14:foregroundMark x1="80363" y1="58010" x2="93564" y2="62621"/>
                        <a14:foregroundMark x1="31023" y1="88592" x2="37129" y2="96845"/>
                        <a14:foregroundMark x1="12376" y1="68689" x2="24092" y2="84951"/>
                        <a14:foregroundMark x1="4455" y1="67233" x2="30693" y2="98301"/>
                        <a14:foregroundMark x1="6436" y1="64806" x2="9571" y2="64806"/>
                        <a14:foregroundMark x1="5776" y1="64806" x2="7756" y2="64320"/>
                        <a14:foregroundMark x1="71782" y1="55583" x2="80033" y2="59223"/>
                        <a14:foregroundMark x1="37954" y1="44417" x2="45545" y2="46845"/>
                        <a14:foregroundMark x1="49340" y1="10437" x2="51650" y2="9223"/>
                        <a14:foregroundMark x1="46865" y1="8252" x2="51650" y2="8738"/>
                        <a14:foregroundMark x1="64851" y1="9951" x2="66502" y2="8252"/>
                        <a14:foregroundMark x1="67657" y1="12864" x2="68977" y2="12864"/>
                        <a14:foregroundMark x1="34818" y1="10437" x2="35149" y2="13835"/>
                        <a14:foregroundMark x1="31023" y1="16505" x2="33003" y2="16019"/>
                        <a14:foregroundMark x1="41419" y1="95631" x2="39604" y2="97330"/>
                        <a14:foregroundMark x1="7756" y1="62621" x2="4785" y2="64806"/>
                        <a14:foregroundMark x1="88779" y1="62621" x2="91419" y2="672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074" y="4385199"/>
            <a:ext cx="1250897" cy="850610"/>
          </a:xfrm>
          <a:prstGeom prst="rect">
            <a:avLst/>
          </a:prstGeom>
        </p:spPr>
      </p:pic>
      <p:sp>
        <p:nvSpPr>
          <p:cNvPr id="170" name="직사각형 169">
            <a:extLst>
              <a:ext uri="{FF2B5EF4-FFF2-40B4-BE49-F238E27FC236}">
                <a16:creationId xmlns:a16="http://schemas.microsoft.com/office/drawing/2014/main" id="{CEA87018-D152-4172-9089-55F17F59B91B}"/>
              </a:ext>
            </a:extLst>
          </p:cNvPr>
          <p:cNvSpPr/>
          <p:nvPr/>
        </p:nvSpPr>
        <p:spPr>
          <a:xfrm>
            <a:off x="5606809" y="5338892"/>
            <a:ext cx="914400" cy="277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출산휴가</a:t>
            </a:r>
          </a:p>
        </p:txBody>
      </p:sp>
      <p:sp>
        <p:nvSpPr>
          <p:cNvPr id="171" name="직사각형 170">
            <a:extLst>
              <a:ext uri="{FF2B5EF4-FFF2-40B4-BE49-F238E27FC236}">
                <a16:creationId xmlns:a16="http://schemas.microsoft.com/office/drawing/2014/main" id="{A3F3D733-06B0-4454-92D6-B9F23C75050D}"/>
              </a:ext>
            </a:extLst>
          </p:cNvPr>
          <p:cNvSpPr/>
          <p:nvPr/>
        </p:nvSpPr>
        <p:spPr>
          <a:xfrm>
            <a:off x="6638610" y="5334537"/>
            <a:ext cx="914400" cy="277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육아휴직</a:t>
            </a:r>
          </a:p>
        </p:txBody>
      </p:sp>
      <p:sp>
        <p:nvSpPr>
          <p:cNvPr id="172" name="직사각형 171">
            <a:extLst>
              <a:ext uri="{FF2B5EF4-FFF2-40B4-BE49-F238E27FC236}">
                <a16:creationId xmlns:a16="http://schemas.microsoft.com/office/drawing/2014/main" id="{E44681A5-1A4D-479F-BE13-7BB3CE81044A}"/>
              </a:ext>
            </a:extLst>
          </p:cNvPr>
          <p:cNvSpPr/>
          <p:nvPr/>
        </p:nvSpPr>
        <p:spPr>
          <a:xfrm>
            <a:off x="8076953" y="5338890"/>
            <a:ext cx="914400" cy="277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산업재해</a:t>
            </a:r>
          </a:p>
        </p:txBody>
      </p:sp>
      <p:pic>
        <p:nvPicPr>
          <p:cNvPr id="173" name="그림 172" descr="군복, 사람, 의류, 실외이(가) 표시된 사진&#10;&#10;매우 높은 신뢰도로 생성된 설명">
            <a:extLst>
              <a:ext uri="{FF2B5EF4-FFF2-40B4-BE49-F238E27FC236}">
                <a16:creationId xmlns:a16="http://schemas.microsoft.com/office/drawing/2014/main" id="{6F926334-2F60-4817-BE7C-3009F6E0BA3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472" b="99811" l="9632" r="89802">
                        <a14:foregroundMark x1="44193" y1="5472" x2="51275" y2="9811"/>
                        <a14:foregroundMark x1="35127" y1="88868" x2="35127" y2="96226"/>
                        <a14:foregroundMark x1="51841" y1="99434" x2="59773" y2="99811"/>
                        <a14:foregroundMark x1="89235" y1="43208" x2="89802" y2="48302"/>
                        <a14:foregroundMark x1="49575" y1="5849" x2="52408" y2="5849"/>
                        <a14:backgroundMark x1="19830" y1="21887" x2="16997" y2="28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01" y="4220286"/>
            <a:ext cx="745704" cy="1119612"/>
          </a:xfrm>
          <a:prstGeom prst="rect">
            <a:avLst/>
          </a:prstGeom>
        </p:spPr>
      </p:pic>
      <p:sp>
        <p:nvSpPr>
          <p:cNvPr id="174" name="직사각형 173">
            <a:extLst>
              <a:ext uri="{FF2B5EF4-FFF2-40B4-BE49-F238E27FC236}">
                <a16:creationId xmlns:a16="http://schemas.microsoft.com/office/drawing/2014/main" id="{5F77772E-089D-43D5-9E53-072F83A9BC22}"/>
              </a:ext>
            </a:extLst>
          </p:cNvPr>
          <p:cNvSpPr/>
          <p:nvPr/>
        </p:nvSpPr>
        <p:spPr>
          <a:xfrm>
            <a:off x="9344046" y="5404204"/>
            <a:ext cx="1233323" cy="277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예비군</a:t>
            </a:r>
            <a:r>
              <a:rPr lang="en-US" altLang="ko-KR" sz="14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</a:t>
            </a:r>
          </a:p>
          <a:p>
            <a:pPr algn="ctr"/>
            <a:r>
              <a:rPr lang="ko-KR" altLang="en-US" sz="1400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민방위 훈련</a:t>
            </a:r>
          </a:p>
        </p:txBody>
      </p:sp>
      <p:sp>
        <p:nvSpPr>
          <p:cNvPr id="175" name="직사각형 174">
            <a:extLst>
              <a:ext uri="{FF2B5EF4-FFF2-40B4-BE49-F238E27FC236}">
                <a16:creationId xmlns:a16="http://schemas.microsoft.com/office/drawing/2014/main" id="{2847E897-B499-420A-9651-93906F1D3A65}"/>
              </a:ext>
            </a:extLst>
          </p:cNvPr>
          <p:cNvSpPr/>
          <p:nvPr/>
        </p:nvSpPr>
        <p:spPr>
          <a:xfrm>
            <a:off x="1949148" y="5509508"/>
            <a:ext cx="650986" cy="524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Etc..</a:t>
            </a:r>
            <a:endParaRPr lang="ko-KR" altLang="en-US" dirty="0">
              <a:solidFill>
                <a:sysClr val="windowText" lastClr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76" name="직사각형 175">
            <a:extLst>
              <a:ext uri="{FF2B5EF4-FFF2-40B4-BE49-F238E27FC236}">
                <a16:creationId xmlns:a16="http://schemas.microsoft.com/office/drawing/2014/main" id="{DD7761DE-52EE-4AAA-8EBF-69BB6460BAA9}"/>
              </a:ext>
            </a:extLst>
          </p:cNvPr>
          <p:cNvSpPr/>
          <p:nvPr/>
        </p:nvSpPr>
        <p:spPr>
          <a:xfrm>
            <a:off x="7829119" y="5591466"/>
            <a:ext cx="650986" cy="524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ysClr val="windowText" lastClr="000000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Etc..</a:t>
            </a:r>
            <a:endParaRPr lang="ko-KR" altLang="en-US" dirty="0">
              <a:solidFill>
                <a:sysClr val="windowText" lastClr="000000"/>
              </a:solidFill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FD7638D-B7AB-26D9-3652-FB741BB1ABD2}"/>
              </a:ext>
            </a:extLst>
          </p:cNvPr>
          <p:cNvSpPr txBox="1"/>
          <p:nvPr/>
        </p:nvSpPr>
        <p:spPr>
          <a:xfrm>
            <a:off x="549439" y="909211"/>
            <a:ext cx="8875706" cy="474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휴가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= “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근로제공의무의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면제일”로서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면제할 “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소정근로시간”이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존재해야 함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7306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4D6F778-B713-3FB9-208C-D50CCB1868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개요</a:t>
            </a:r>
            <a:endParaRPr lang="ko-KR" alt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416D18-EFA1-0985-B684-9221A171C224}"/>
              </a:ext>
            </a:extLst>
          </p:cNvPr>
          <p:cNvSpPr txBox="1"/>
          <p:nvPr/>
        </p:nvSpPr>
        <p:spPr>
          <a:xfrm>
            <a:off x="971674" y="878821"/>
            <a:ext cx="8784976" cy="918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특별한 사유로 근로제공의무가 </a:t>
            </a:r>
            <a:r>
              <a:rPr lang="ko-KR" altLang="en-US" sz="18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정지된날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소정근로일에서 제외되는 경우 연차휴가 산정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DF2E81C-AF97-AF82-6B17-76543F808C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68" t="17504" r="7449" b="66741"/>
          <a:stretch>
            <a:fillRect/>
          </a:stretch>
        </p:blipFill>
        <p:spPr>
          <a:xfrm>
            <a:off x="1475730" y="1958942"/>
            <a:ext cx="7776864" cy="201753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47E660-6428-5D0F-1E11-00EFAD9FC162}"/>
              </a:ext>
            </a:extLst>
          </p:cNvPr>
          <p:cNvSpPr txBox="1"/>
          <p:nvPr/>
        </p:nvSpPr>
        <p:spPr>
          <a:xfrm>
            <a:off x="5615413" y="3718303"/>
            <a:ext cx="4572000" cy="3261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r" fontAlgn="base" latinLnBrk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출처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연차휴가와 노동법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1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조갑식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저</a:t>
            </a:r>
            <a:endParaRPr lang="ko-KR" altLang="en-US" sz="11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5E6254-F4E1-23AA-C8D0-0E2D4735F675}"/>
              </a:ext>
            </a:extLst>
          </p:cNvPr>
          <p:cNvSpPr txBox="1"/>
          <p:nvPr/>
        </p:nvSpPr>
        <p:spPr>
          <a:xfrm>
            <a:off x="1113669" y="4044418"/>
            <a:ext cx="8784976" cy="474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나. </a:t>
            </a:r>
            <a:r>
              <a:rPr lang="en-US" altLang="ko-KR" sz="18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법령상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또는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그 </a:t>
            </a:r>
            <a:r>
              <a:rPr lang="en-US" altLang="ko-KR" sz="18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성질상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출근한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것으로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보는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b="1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경우</a:t>
            </a:r>
            <a:endParaRPr lang="en-US" altLang="ko-KR" sz="18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맑은 고딕" panose="020B050302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9E8F44-580C-7395-F619-E6E1C85B4909}"/>
              </a:ext>
            </a:extLst>
          </p:cNvPr>
          <p:cNvSpPr txBox="1"/>
          <p:nvPr/>
        </p:nvSpPr>
        <p:spPr>
          <a:xfrm>
            <a:off x="1475730" y="4587172"/>
            <a:ext cx="7596336" cy="2008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-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업무상 부상 또는 질병으로 휴업한 기간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-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육아휴직기간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( 2018.5.29.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이후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)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Malgun Gothic Semilight" panose="020B0502040204020203" pitchFamily="50" charset="-127"/>
              <a:ea typeface="Malgun Gothic Semilight" panose="020B0502040204020203" pitchFamily="50" charset="-127"/>
              <a:cs typeface="Malgun Gothic Semilight" panose="020B0502040204020203" pitchFamily="50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-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육아기근로시간단축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: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출근간주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( X ) 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단시간근로자 준용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-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예비군훈련기간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-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Malgun Gothic Semilight" panose="020B0502040204020203" pitchFamily="50" charset="-127"/>
                <a:ea typeface="Malgun Gothic Semilight" panose="020B0502040204020203" pitchFamily="50" charset="-127"/>
                <a:cs typeface="Malgun Gothic Semilight" panose="020B0502040204020203" pitchFamily="50" charset="-127"/>
              </a:rPr>
              <a:t>민방위</a:t>
            </a:r>
          </a:p>
        </p:txBody>
      </p:sp>
    </p:spTree>
    <p:extLst>
      <p:ext uri="{BB962C8B-B14F-4D97-AF65-F5344CB8AC3E}">
        <p14:creationId xmlns:p14="http://schemas.microsoft.com/office/powerpoint/2010/main" val="843808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■ 회계연도 중도 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입사자</a:t>
            </a:r>
            <a:endParaRPr lang="ko-KR" altLang="en-US" dirty="0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3CDB6F87-F9F9-DA47-B3FC-564D2B178F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69"/>
          <a:stretch>
            <a:fillRect/>
          </a:stretch>
        </p:blipFill>
        <p:spPr>
          <a:xfrm>
            <a:off x="1409247" y="1832862"/>
            <a:ext cx="8144436" cy="3723207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524181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>
            <a:extLst>
              <a:ext uri="{FF2B5EF4-FFF2-40B4-BE49-F238E27FC236}">
                <a16:creationId xmlns:a16="http://schemas.microsoft.com/office/drawing/2014/main" id="{C696DAA3-A97D-4A22-870F-526B96A53CA8}"/>
              </a:ext>
            </a:extLst>
          </p:cNvPr>
          <p:cNvGrpSpPr/>
          <p:nvPr/>
        </p:nvGrpSpPr>
        <p:grpSpPr>
          <a:xfrm>
            <a:off x="959376" y="1582993"/>
            <a:ext cx="1248118" cy="1071671"/>
            <a:chOff x="5743442" y="2557855"/>
            <a:chExt cx="617489" cy="641777"/>
          </a:xfrm>
        </p:grpSpPr>
        <p:sp>
          <p:nvSpPr>
            <p:cNvPr id="15" name="사각형: 둥근 모서리 264">
              <a:extLst>
                <a:ext uri="{FF2B5EF4-FFF2-40B4-BE49-F238E27FC236}">
                  <a16:creationId xmlns:a16="http://schemas.microsoft.com/office/drawing/2014/main" id="{CAD7E7F7-3C49-4AD8-B89E-3D29EC55C472}"/>
                </a:ext>
              </a:extLst>
            </p:cNvPr>
            <p:cNvSpPr/>
            <p:nvPr/>
          </p:nvSpPr>
          <p:spPr>
            <a:xfrm>
              <a:off x="5743442" y="2566564"/>
              <a:ext cx="617489" cy="633068"/>
            </a:xfrm>
            <a:prstGeom prst="roundRect">
              <a:avLst>
                <a:gd name="adj" fmla="val 18722"/>
              </a:avLst>
            </a:prstGeom>
            <a:solidFill>
              <a:srgbClr val="FF4F19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모서리가 둥근 직사각형 5">
              <a:extLst>
                <a:ext uri="{FF2B5EF4-FFF2-40B4-BE49-F238E27FC236}">
                  <a16:creationId xmlns:a16="http://schemas.microsoft.com/office/drawing/2014/main" id="{A59D8C61-A300-49C3-9022-CE02D20A33EA}"/>
                </a:ext>
              </a:extLst>
            </p:cNvPr>
            <p:cNvSpPr/>
            <p:nvPr/>
          </p:nvSpPr>
          <p:spPr>
            <a:xfrm>
              <a:off x="5749641" y="2793994"/>
              <a:ext cx="611290" cy="40563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71E65246-7E94-4125-AF21-0AC45F990BA9}"/>
                </a:ext>
              </a:extLst>
            </p:cNvPr>
            <p:cNvSpPr/>
            <p:nvPr/>
          </p:nvSpPr>
          <p:spPr>
            <a:xfrm>
              <a:off x="6203071" y="2649292"/>
              <a:ext cx="72455" cy="683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F46ACE72-36CC-412E-AC93-776C0E168B77}"/>
                </a:ext>
              </a:extLst>
            </p:cNvPr>
            <p:cNvSpPr/>
            <p:nvPr/>
          </p:nvSpPr>
          <p:spPr>
            <a:xfrm>
              <a:off x="5841660" y="2644936"/>
              <a:ext cx="72455" cy="683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C75DA8BB-08F7-4AFD-B211-1C83B6BA3412}"/>
                </a:ext>
              </a:extLst>
            </p:cNvPr>
            <p:cNvCxnSpPr>
              <a:cxnSpLocks/>
            </p:cNvCxnSpPr>
            <p:nvPr/>
          </p:nvCxnSpPr>
          <p:spPr>
            <a:xfrm>
              <a:off x="6249399" y="2557855"/>
              <a:ext cx="0" cy="1243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EF3AC10F-0F32-4502-8C31-8241CD6097C3}"/>
                </a:ext>
              </a:extLst>
            </p:cNvPr>
            <p:cNvCxnSpPr>
              <a:cxnSpLocks/>
            </p:cNvCxnSpPr>
            <p:nvPr/>
          </p:nvCxnSpPr>
          <p:spPr>
            <a:xfrm>
              <a:off x="5887995" y="2562209"/>
              <a:ext cx="0" cy="1243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텍스트 개체 틀 1">
            <a:extLst>
              <a:ext uri="{FF2B5EF4-FFF2-40B4-BE49-F238E27FC236}">
                <a16:creationId xmlns:a16="http://schemas.microsoft.com/office/drawing/2014/main" id="{4DA8BCCE-8DED-40B0-9389-0DE60B9E202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891" y="636644"/>
            <a:ext cx="5212714" cy="325153"/>
          </a:xfrm>
        </p:spPr>
        <p:txBody>
          <a:bodyPr/>
          <a:lstStyle/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연차유급휴가의 </a:t>
            </a:r>
            <a:r>
              <a:rPr lang="ko-KR" altLang="en-US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산정법</a:t>
            </a:r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1FAAA85-E5B4-4B4B-AF06-AF5179203FA6}"/>
              </a:ext>
            </a:extLst>
          </p:cNvPr>
          <p:cNvSpPr/>
          <p:nvPr/>
        </p:nvSpPr>
        <p:spPr>
          <a:xfrm>
            <a:off x="996993" y="2191978"/>
            <a:ext cx="1136611" cy="325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입사일 기    준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8E898696-332B-46AE-BF60-CA4A87D320C3}"/>
              </a:ext>
            </a:extLst>
          </p:cNvPr>
          <p:cNvSpPr/>
          <p:nvPr/>
        </p:nvSpPr>
        <p:spPr>
          <a:xfrm>
            <a:off x="2392220" y="1616008"/>
            <a:ext cx="6114473" cy="5759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15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일 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+ (n-1)/2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(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≤ 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25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일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,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소수점 이하 버림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</a:t>
            </a:r>
          </a:p>
        </p:txBody>
      </p:sp>
      <p:sp>
        <p:nvSpPr>
          <p:cNvPr id="81" name="사각형: 둥근 모서리 80">
            <a:extLst>
              <a:ext uri="{FF2B5EF4-FFF2-40B4-BE49-F238E27FC236}">
                <a16:creationId xmlns:a16="http://schemas.microsoft.com/office/drawing/2014/main" id="{87FF3D5D-4ABF-433D-8F86-7BC16BB74149}"/>
              </a:ext>
            </a:extLst>
          </p:cNvPr>
          <p:cNvSpPr/>
          <p:nvPr/>
        </p:nvSpPr>
        <p:spPr>
          <a:xfrm>
            <a:off x="2544620" y="2091682"/>
            <a:ext cx="6114473" cy="6773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Ex) 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입사 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6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년 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4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개월 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: 15 + (6-1)/2 = 17.5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일 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= 17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일</a:t>
            </a:r>
          </a:p>
        </p:txBody>
      </p:sp>
      <p:grpSp>
        <p:nvGrpSpPr>
          <p:cNvPr id="82" name="그룹 81">
            <a:extLst>
              <a:ext uri="{FF2B5EF4-FFF2-40B4-BE49-F238E27FC236}">
                <a16:creationId xmlns:a16="http://schemas.microsoft.com/office/drawing/2014/main" id="{DB2358B7-A850-425C-A50E-D8C5D283B068}"/>
              </a:ext>
            </a:extLst>
          </p:cNvPr>
          <p:cNvGrpSpPr/>
          <p:nvPr/>
        </p:nvGrpSpPr>
        <p:grpSpPr>
          <a:xfrm>
            <a:off x="963996" y="3905932"/>
            <a:ext cx="1248120" cy="1071671"/>
            <a:chOff x="5743442" y="2557855"/>
            <a:chExt cx="617490" cy="641777"/>
          </a:xfrm>
        </p:grpSpPr>
        <p:sp>
          <p:nvSpPr>
            <p:cNvPr id="83" name="사각형: 둥근 모서리 264">
              <a:extLst>
                <a:ext uri="{FF2B5EF4-FFF2-40B4-BE49-F238E27FC236}">
                  <a16:creationId xmlns:a16="http://schemas.microsoft.com/office/drawing/2014/main" id="{DF5DA55F-5927-4ACF-8167-2B450ABDDDE6}"/>
                </a:ext>
              </a:extLst>
            </p:cNvPr>
            <p:cNvSpPr/>
            <p:nvPr/>
          </p:nvSpPr>
          <p:spPr>
            <a:xfrm>
              <a:off x="5743442" y="2566564"/>
              <a:ext cx="617489" cy="633068"/>
            </a:xfrm>
            <a:prstGeom prst="roundRect">
              <a:avLst>
                <a:gd name="adj" fmla="val 18722"/>
              </a:avLst>
            </a:prstGeom>
            <a:solidFill>
              <a:srgbClr val="FF4F19"/>
            </a:solidFill>
            <a:ln>
              <a:solidFill>
                <a:srgbClr val="F2F2F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" name="모서리가 둥근 직사각형 5">
              <a:extLst>
                <a:ext uri="{FF2B5EF4-FFF2-40B4-BE49-F238E27FC236}">
                  <a16:creationId xmlns:a16="http://schemas.microsoft.com/office/drawing/2014/main" id="{80F09EB9-9F56-436E-8D40-59254656375F}"/>
                </a:ext>
              </a:extLst>
            </p:cNvPr>
            <p:cNvSpPr/>
            <p:nvPr/>
          </p:nvSpPr>
          <p:spPr>
            <a:xfrm>
              <a:off x="5743442" y="2793994"/>
              <a:ext cx="617490" cy="405638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endParaRPr>
            </a:p>
          </p:txBody>
        </p:sp>
        <p:sp>
          <p:nvSpPr>
            <p:cNvPr id="85" name="타원 84">
              <a:extLst>
                <a:ext uri="{FF2B5EF4-FFF2-40B4-BE49-F238E27FC236}">
                  <a16:creationId xmlns:a16="http://schemas.microsoft.com/office/drawing/2014/main" id="{B2E66960-416A-4AD1-A121-12D15C927EFE}"/>
                </a:ext>
              </a:extLst>
            </p:cNvPr>
            <p:cNvSpPr/>
            <p:nvPr/>
          </p:nvSpPr>
          <p:spPr>
            <a:xfrm>
              <a:off x="6203071" y="2649292"/>
              <a:ext cx="72455" cy="683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6" name="타원 85">
              <a:extLst>
                <a:ext uri="{FF2B5EF4-FFF2-40B4-BE49-F238E27FC236}">
                  <a16:creationId xmlns:a16="http://schemas.microsoft.com/office/drawing/2014/main" id="{9DD5C6F9-4946-4CB7-B7CA-B5017CA16450}"/>
                </a:ext>
              </a:extLst>
            </p:cNvPr>
            <p:cNvSpPr/>
            <p:nvPr/>
          </p:nvSpPr>
          <p:spPr>
            <a:xfrm>
              <a:off x="5841660" y="2644936"/>
              <a:ext cx="72455" cy="6830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87" name="직선 연결선 86">
              <a:extLst>
                <a:ext uri="{FF2B5EF4-FFF2-40B4-BE49-F238E27FC236}">
                  <a16:creationId xmlns:a16="http://schemas.microsoft.com/office/drawing/2014/main" id="{8EB80BFD-04F6-48D9-B73E-32F2AD07C6D4}"/>
                </a:ext>
              </a:extLst>
            </p:cNvPr>
            <p:cNvCxnSpPr>
              <a:cxnSpLocks/>
            </p:cNvCxnSpPr>
            <p:nvPr/>
          </p:nvCxnSpPr>
          <p:spPr>
            <a:xfrm>
              <a:off x="6249399" y="2557855"/>
              <a:ext cx="0" cy="1243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>
              <a:extLst>
                <a:ext uri="{FF2B5EF4-FFF2-40B4-BE49-F238E27FC236}">
                  <a16:creationId xmlns:a16="http://schemas.microsoft.com/office/drawing/2014/main" id="{EBA6FE92-A2E2-46E5-BF2A-5A96CC0DF623}"/>
                </a:ext>
              </a:extLst>
            </p:cNvPr>
            <p:cNvCxnSpPr>
              <a:cxnSpLocks/>
            </p:cNvCxnSpPr>
            <p:nvPr/>
          </p:nvCxnSpPr>
          <p:spPr>
            <a:xfrm>
              <a:off x="5887995" y="2562209"/>
              <a:ext cx="0" cy="12438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직사각형 88">
            <a:extLst>
              <a:ext uri="{FF2B5EF4-FFF2-40B4-BE49-F238E27FC236}">
                <a16:creationId xmlns:a16="http://schemas.microsoft.com/office/drawing/2014/main" id="{522A353C-80A7-472A-8FD3-CB90B2AC0C64}"/>
              </a:ext>
            </a:extLst>
          </p:cNvPr>
          <p:cNvSpPr/>
          <p:nvPr/>
        </p:nvSpPr>
        <p:spPr>
          <a:xfrm>
            <a:off x="1001613" y="4514917"/>
            <a:ext cx="1136611" cy="3251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회계년도 기         준</a:t>
            </a: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583D0570-82ED-416F-8B7F-96654009A6EF}"/>
              </a:ext>
            </a:extLst>
          </p:cNvPr>
          <p:cNvCxnSpPr>
            <a:cxnSpLocks/>
          </p:cNvCxnSpPr>
          <p:nvPr/>
        </p:nvCxnSpPr>
        <p:spPr>
          <a:xfrm>
            <a:off x="2669312" y="4514917"/>
            <a:ext cx="723207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>
            <a:extLst>
              <a:ext uri="{FF2B5EF4-FFF2-40B4-BE49-F238E27FC236}">
                <a16:creationId xmlns:a16="http://schemas.microsoft.com/office/drawing/2014/main" id="{7CD8C5DD-0E85-47B7-A50C-EFEE574D37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61" y="3347578"/>
            <a:ext cx="835606" cy="1167340"/>
          </a:xfrm>
          <a:prstGeom prst="rect">
            <a:avLst/>
          </a:prstGeom>
        </p:spPr>
      </p:pic>
      <p:sp>
        <p:nvSpPr>
          <p:cNvPr id="11" name="타원 10">
            <a:extLst>
              <a:ext uri="{FF2B5EF4-FFF2-40B4-BE49-F238E27FC236}">
                <a16:creationId xmlns:a16="http://schemas.microsoft.com/office/drawing/2014/main" id="{D414A074-8C26-4E37-8CA2-2E00D88AE523}"/>
              </a:ext>
            </a:extLst>
          </p:cNvPr>
          <p:cNvSpPr/>
          <p:nvPr/>
        </p:nvSpPr>
        <p:spPr>
          <a:xfrm>
            <a:off x="2535072" y="3504723"/>
            <a:ext cx="596059" cy="553495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accent6">
                    <a:lumMod val="50000"/>
                  </a:schemeClr>
                </a:solidFill>
              </a:rPr>
              <a:t>입사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BBB0F49D-AD78-4528-B99D-9737766A1E31}"/>
              </a:ext>
            </a:extLst>
          </p:cNvPr>
          <p:cNvSpPr/>
          <p:nvPr/>
        </p:nvSpPr>
        <p:spPr>
          <a:xfrm>
            <a:off x="2285690" y="4581231"/>
            <a:ext cx="1039401" cy="498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dirty="0">
                <a:solidFill>
                  <a:sysClr val="windowText" lastClr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’19. 5. 1.</a:t>
            </a:r>
            <a:endParaRPr lang="ko-KR" altLang="en-US" sz="1500" dirty="0">
              <a:solidFill>
                <a:sysClr val="windowText" lastClr="00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DF643556-5AD1-4E8D-A375-60211DCC3A7A}"/>
              </a:ext>
            </a:extLst>
          </p:cNvPr>
          <p:cNvSpPr/>
          <p:nvPr/>
        </p:nvSpPr>
        <p:spPr>
          <a:xfrm>
            <a:off x="2752441" y="4470398"/>
            <a:ext cx="138544" cy="12929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타원 89">
            <a:extLst>
              <a:ext uri="{FF2B5EF4-FFF2-40B4-BE49-F238E27FC236}">
                <a16:creationId xmlns:a16="http://schemas.microsoft.com/office/drawing/2014/main" id="{F6239B0F-7F35-4C66-8064-EF735C4EDF48}"/>
              </a:ext>
            </a:extLst>
          </p:cNvPr>
          <p:cNvSpPr/>
          <p:nvPr/>
        </p:nvSpPr>
        <p:spPr>
          <a:xfrm>
            <a:off x="3652982" y="4465781"/>
            <a:ext cx="138544" cy="12929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타원 90">
            <a:extLst>
              <a:ext uri="{FF2B5EF4-FFF2-40B4-BE49-F238E27FC236}">
                <a16:creationId xmlns:a16="http://schemas.microsoft.com/office/drawing/2014/main" id="{7A198EB6-7C21-4D30-87ED-7F955E3D98A8}"/>
              </a:ext>
            </a:extLst>
          </p:cNvPr>
          <p:cNvSpPr/>
          <p:nvPr/>
        </p:nvSpPr>
        <p:spPr>
          <a:xfrm>
            <a:off x="4553523" y="4461164"/>
            <a:ext cx="138544" cy="12929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타원 91">
            <a:extLst>
              <a:ext uri="{FF2B5EF4-FFF2-40B4-BE49-F238E27FC236}">
                <a16:creationId xmlns:a16="http://schemas.microsoft.com/office/drawing/2014/main" id="{6FB5CFF2-1EFE-4FB3-9E15-F4DC54CBF9F2}"/>
              </a:ext>
            </a:extLst>
          </p:cNvPr>
          <p:cNvSpPr/>
          <p:nvPr/>
        </p:nvSpPr>
        <p:spPr>
          <a:xfrm>
            <a:off x="5454064" y="4456547"/>
            <a:ext cx="138544" cy="12929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타원 92">
            <a:extLst>
              <a:ext uri="{FF2B5EF4-FFF2-40B4-BE49-F238E27FC236}">
                <a16:creationId xmlns:a16="http://schemas.microsoft.com/office/drawing/2014/main" id="{F57F2C96-D790-4175-A4FD-BE204E62D7AB}"/>
              </a:ext>
            </a:extLst>
          </p:cNvPr>
          <p:cNvSpPr/>
          <p:nvPr/>
        </p:nvSpPr>
        <p:spPr>
          <a:xfrm>
            <a:off x="6354605" y="4451930"/>
            <a:ext cx="138544" cy="12929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타원 93">
            <a:extLst>
              <a:ext uri="{FF2B5EF4-FFF2-40B4-BE49-F238E27FC236}">
                <a16:creationId xmlns:a16="http://schemas.microsoft.com/office/drawing/2014/main" id="{884ECB4A-B609-45DD-A82D-AADBE6C950DC}"/>
              </a:ext>
            </a:extLst>
          </p:cNvPr>
          <p:cNvSpPr/>
          <p:nvPr/>
        </p:nvSpPr>
        <p:spPr>
          <a:xfrm>
            <a:off x="7255146" y="4447313"/>
            <a:ext cx="138544" cy="12929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직사각형 94">
            <a:extLst>
              <a:ext uri="{FF2B5EF4-FFF2-40B4-BE49-F238E27FC236}">
                <a16:creationId xmlns:a16="http://schemas.microsoft.com/office/drawing/2014/main" id="{4A11A2D9-5349-4CBF-9F8B-1D377322A03A}"/>
              </a:ext>
            </a:extLst>
          </p:cNvPr>
          <p:cNvSpPr/>
          <p:nvPr/>
        </p:nvSpPr>
        <p:spPr>
          <a:xfrm>
            <a:off x="3223181" y="4613558"/>
            <a:ext cx="1039401" cy="498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dirty="0">
                <a:solidFill>
                  <a:sysClr val="windowText" lastClr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6. 1.</a:t>
            </a:r>
            <a:endParaRPr lang="ko-KR" altLang="en-US" sz="1500" dirty="0">
              <a:solidFill>
                <a:sysClr val="windowText" lastClr="00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6" name="직사각형 95">
            <a:extLst>
              <a:ext uri="{FF2B5EF4-FFF2-40B4-BE49-F238E27FC236}">
                <a16:creationId xmlns:a16="http://schemas.microsoft.com/office/drawing/2014/main" id="{F2F2B514-8947-4465-9D8A-D5BA4B6F65FE}"/>
              </a:ext>
            </a:extLst>
          </p:cNvPr>
          <p:cNvSpPr/>
          <p:nvPr/>
        </p:nvSpPr>
        <p:spPr>
          <a:xfrm>
            <a:off x="4123724" y="4618177"/>
            <a:ext cx="1039401" cy="498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dirty="0">
                <a:solidFill>
                  <a:sysClr val="windowText" lastClr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7. 1.</a:t>
            </a:r>
            <a:endParaRPr lang="ko-KR" altLang="en-US" sz="1500" dirty="0">
              <a:solidFill>
                <a:sysClr val="windowText" lastClr="00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7" name="직사각형 96">
            <a:extLst>
              <a:ext uri="{FF2B5EF4-FFF2-40B4-BE49-F238E27FC236}">
                <a16:creationId xmlns:a16="http://schemas.microsoft.com/office/drawing/2014/main" id="{1DA61ECC-2B57-4880-AFAC-FE8BD08DFB5A}"/>
              </a:ext>
            </a:extLst>
          </p:cNvPr>
          <p:cNvSpPr/>
          <p:nvPr/>
        </p:nvSpPr>
        <p:spPr>
          <a:xfrm>
            <a:off x="5024267" y="4622796"/>
            <a:ext cx="1039401" cy="498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dirty="0">
                <a:solidFill>
                  <a:sysClr val="windowText" lastClr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8. 1.</a:t>
            </a:r>
            <a:endParaRPr lang="ko-KR" altLang="en-US" sz="1500" dirty="0">
              <a:solidFill>
                <a:sysClr val="windowText" lastClr="00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34A46664-8463-4CE0-AEF6-259A5D3A1282}"/>
              </a:ext>
            </a:extLst>
          </p:cNvPr>
          <p:cNvSpPr/>
          <p:nvPr/>
        </p:nvSpPr>
        <p:spPr>
          <a:xfrm>
            <a:off x="5924810" y="4627415"/>
            <a:ext cx="1039401" cy="498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dirty="0">
                <a:solidFill>
                  <a:sysClr val="windowText" lastClr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9. 1.</a:t>
            </a:r>
            <a:endParaRPr lang="ko-KR" altLang="en-US" sz="1500" dirty="0">
              <a:solidFill>
                <a:sysClr val="windowText" lastClr="00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99" name="직사각형 98">
            <a:extLst>
              <a:ext uri="{FF2B5EF4-FFF2-40B4-BE49-F238E27FC236}">
                <a16:creationId xmlns:a16="http://schemas.microsoft.com/office/drawing/2014/main" id="{F2880318-7592-4CA1-9ED3-E0BC16BF1993}"/>
              </a:ext>
            </a:extLst>
          </p:cNvPr>
          <p:cNvSpPr/>
          <p:nvPr/>
        </p:nvSpPr>
        <p:spPr>
          <a:xfrm>
            <a:off x="6825353" y="4632034"/>
            <a:ext cx="1039401" cy="498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dirty="0">
                <a:solidFill>
                  <a:sysClr val="windowText" lastClr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10. 1.</a:t>
            </a:r>
            <a:endParaRPr lang="ko-KR" altLang="en-US" sz="1500" dirty="0">
              <a:solidFill>
                <a:sysClr val="windowText" lastClr="00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00" name="타원 99">
            <a:extLst>
              <a:ext uri="{FF2B5EF4-FFF2-40B4-BE49-F238E27FC236}">
                <a16:creationId xmlns:a16="http://schemas.microsoft.com/office/drawing/2014/main" id="{20BFEF60-81BC-484E-B8D9-45FBD0E17A4C}"/>
              </a:ext>
            </a:extLst>
          </p:cNvPr>
          <p:cNvSpPr/>
          <p:nvPr/>
        </p:nvSpPr>
        <p:spPr>
          <a:xfrm>
            <a:off x="8007908" y="4461168"/>
            <a:ext cx="138544" cy="12929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직사각형 100">
            <a:extLst>
              <a:ext uri="{FF2B5EF4-FFF2-40B4-BE49-F238E27FC236}">
                <a16:creationId xmlns:a16="http://schemas.microsoft.com/office/drawing/2014/main" id="{55664281-1BCA-478B-88AE-DC91D0251061}"/>
              </a:ext>
            </a:extLst>
          </p:cNvPr>
          <p:cNvSpPr/>
          <p:nvPr/>
        </p:nvSpPr>
        <p:spPr>
          <a:xfrm>
            <a:off x="9194782" y="4667534"/>
            <a:ext cx="1039401" cy="498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dirty="0">
                <a:solidFill>
                  <a:sysClr val="windowText" lastClr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’20. 1. 1.</a:t>
            </a:r>
            <a:endParaRPr lang="ko-KR" altLang="en-US" sz="1500" dirty="0">
              <a:solidFill>
                <a:sysClr val="windowText" lastClr="00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02" name="타원 101">
            <a:extLst>
              <a:ext uri="{FF2B5EF4-FFF2-40B4-BE49-F238E27FC236}">
                <a16:creationId xmlns:a16="http://schemas.microsoft.com/office/drawing/2014/main" id="{8266E5C3-C810-4375-A236-2C65943380EB}"/>
              </a:ext>
            </a:extLst>
          </p:cNvPr>
          <p:cNvSpPr/>
          <p:nvPr/>
        </p:nvSpPr>
        <p:spPr>
          <a:xfrm>
            <a:off x="8696016" y="4456552"/>
            <a:ext cx="138544" cy="129295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직사각형 102">
            <a:extLst>
              <a:ext uri="{FF2B5EF4-FFF2-40B4-BE49-F238E27FC236}">
                <a16:creationId xmlns:a16="http://schemas.microsoft.com/office/drawing/2014/main" id="{4BEA8BF1-1913-41F5-BC57-836ECD13594D}"/>
              </a:ext>
            </a:extLst>
          </p:cNvPr>
          <p:cNvSpPr/>
          <p:nvPr/>
        </p:nvSpPr>
        <p:spPr>
          <a:xfrm>
            <a:off x="7541169" y="4627415"/>
            <a:ext cx="1039401" cy="498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dirty="0">
                <a:solidFill>
                  <a:sysClr val="windowText" lastClr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11. 1.</a:t>
            </a:r>
            <a:endParaRPr lang="ko-KR" altLang="en-US" sz="1500" dirty="0">
              <a:solidFill>
                <a:sysClr val="windowText" lastClr="00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04" name="직사각형 103">
            <a:extLst>
              <a:ext uri="{FF2B5EF4-FFF2-40B4-BE49-F238E27FC236}">
                <a16:creationId xmlns:a16="http://schemas.microsoft.com/office/drawing/2014/main" id="{C19D7F49-002E-40DF-B628-BD6447783A9A}"/>
              </a:ext>
            </a:extLst>
          </p:cNvPr>
          <p:cNvSpPr/>
          <p:nvPr/>
        </p:nvSpPr>
        <p:spPr>
          <a:xfrm>
            <a:off x="8256985" y="4632032"/>
            <a:ext cx="1039401" cy="498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500" dirty="0">
                <a:solidFill>
                  <a:sysClr val="windowText" lastClr="0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12. 1.</a:t>
            </a:r>
            <a:endParaRPr lang="ko-KR" altLang="en-US" sz="1500" dirty="0">
              <a:solidFill>
                <a:sysClr val="windowText" lastClr="00000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pic>
        <p:nvPicPr>
          <p:cNvPr id="105" name="그림 104">
            <a:extLst>
              <a:ext uri="{FF2B5EF4-FFF2-40B4-BE49-F238E27FC236}">
                <a16:creationId xmlns:a16="http://schemas.microsoft.com/office/drawing/2014/main" id="{72655CB4-2B98-44EE-AB74-0CBDF384D1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140" y="3315251"/>
            <a:ext cx="835606" cy="1167340"/>
          </a:xfrm>
          <a:prstGeom prst="rect">
            <a:avLst/>
          </a:prstGeom>
        </p:spPr>
      </p:pic>
      <p:sp>
        <p:nvSpPr>
          <p:cNvPr id="106" name="타원 105">
            <a:extLst>
              <a:ext uri="{FF2B5EF4-FFF2-40B4-BE49-F238E27FC236}">
                <a16:creationId xmlns:a16="http://schemas.microsoft.com/office/drawing/2014/main" id="{DDD5D836-A737-47C9-B9B9-171E9D0A6756}"/>
              </a:ext>
            </a:extLst>
          </p:cNvPr>
          <p:cNvSpPr/>
          <p:nvPr/>
        </p:nvSpPr>
        <p:spPr>
          <a:xfrm>
            <a:off x="9383851" y="3472396"/>
            <a:ext cx="596059" cy="553495"/>
          </a:xfrm>
          <a:prstGeom prst="ellipse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?</a:t>
            </a:r>
            <a:endParaRPr lang="ko-KR" altLang="en-US" sz="2800" dirty="0">
              <a:solidFill>
                <a:schemeClr val="accent6">
                  <a:lumMod val="50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08" name="사각형: 둥근 모서리 107">
            <a:extLst>
              <a:ext uri="{FF2B5EF4-FFF2-40B4-BE49-F238E27FC236}">
                <a16:creationId xmlns:a16="http://schemas.microsoft.com/office/drawing/2014/main" id="{F66C7559-1FDB-4055-B318-73B435B0CD56}"/>
              </a:ext>
            </a:extLst>
          </p:cNvPr>
          <p:cNvSpPr/>
          <p:nvPr/>
        </p:nvSpPr>
        <p:spPr>
          <a:xfrm>
            <a:off x="2835885" y="3781590"/>
            <a:ext cx="6114473" cy="5759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매월 개근 가정</a:t>
            </a:r>
            <a:endParaRPr lang="en-US" altLang="ko-KR" dirty="0">
              <a:solidFill>
                <a:schemeClr val="accent6">
                  <a:lumMod val="50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09" name="사각형: 둥근 모서리 108">
            <a:extLst>
              <a:ext uri="{FF2B5EF4-FFF2-40B4-BE49-F238E27FC236}">
                <a16:creationId xmlns:a16="http://schemas.microsoft.com/office/drawing/2014/main" id="{D82172C5-A324-4A3F-9B8C-512EF69A96A3}"/>
              </a:ext>
            </a:extLst>
          </p:cNvPr>
          <p:cNvSpPr/>
          <p:nvPr/>
        </p:nvSpPr>
        <p:spPr>
          <a:xfrm>
            <a:off x="1381084" y="5517426"/>
            <a:ext cx="6114473" cy="5759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15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일 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* 8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/12</a:t>
            </a:r>
            <a:r>
              <a:rPr lang="ko-KR" altLang="en-US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월 </a:t>
            </a:r>
            <a:r>
              <a:rPr lang="en-US" altLang="ko-KR" dirty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= 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6B555940-3811-4D8F-97E0-57A74FF91D8B}"/>
              </a:ext>
            </a:extLst>
          </p:cNvPr>
          <p:cNvSpPr/>
          <p:nvPr/>
        </p:nvSpPr>
        <p:spPr>
          <a:xfrm>
            <a:off x="5435561" y="5434302"/>
            <a:ext cx="2701633" cy="7555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10</a:t>
            </a:r>
            <a:r>
              <a:rPr lang="ko-KR" altLang="en-US" sz="3200" b="1" spc="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일 부여</a:t>
            </a:r>
          </a:p>
        </p:txBody>
      </p:sp>
    </p:spTree>
    <p:extLst>
      <p:ext uri="{BB962C8B-B14F-4D97-AF65-F5344CB8AC3E}">
        <p14:creationId xmlns:p14="http://schemas.microsoft.com/office/powerpoint/2010/main" val="544391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■ 단시간근로자 연차휴가</a:t>
            </a:r>
            <a:endParaRPr lang="ko-KR" altLang="en-US" dirty="0"/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E0BE549C-7466-50B3-B95D-F6B185398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26014" y="-2108910"/>
            <a:ext cx="1627622" cy="8424937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C0F023-E54F-7983-310E-52D7125F08E3}"/>
              </a:ext>
            </a:extLst>
          </p:cNvPr>
          <p:cNvSpPr txBox="1"/>
          <p:nvPr/>
        </p:nvSpPr>
        <p:spPr>
          <a:xfrm>
            <a:off x="1327355" y="3048843"/>
            <a:ext cx="8424936" cy="3189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6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사례</a:t>
            </a:r>
            <a:endParaRPr lang="ko-KR" altLang="en-US" sz="1600" b="1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통상근로자 연차일수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통상근로자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40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 근무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단시간근로자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시간씩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일근무하는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경우 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- 1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시간에 해당하는 휴가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 사용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연차휴가는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 단위의 소정근로시간만큼 소정근로일에 부여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통상근로자 연차일수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15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통상근로자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40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 근무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단시간근로자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8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시간씩 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월수금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근무하는 경우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- 8</a:t>
            </a:r>
            <a:r>
              <a:rPr lang="ko-KR" altLang="en-US" sz="16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시간짜리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휴가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9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 사용 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연차휴가는 소정근로일인 월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수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r>
              <a:rPr lang="ko-KR" altLang="en-US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금에 사용</a:t>
            </a:r>
            <a:r>
              <a:rPr lang="en-US" altLang="ko-KR" sz="16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6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54720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■ 단시간근로자 연차 가산휴가</a:t>
            </a:r>
            <a:endParaRPr lang="ko-KR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886189-F6BA-6D9C-0B9E-5CD43FC2B8E2}"/>
              </a:ext>
            </a:extLst>
          </p:cNvPr>
          <p:cNvSpPr txBox="1"/>
          <p:nvPr/>
        </p:nvSpPr>
        <p:spPr>
          <a:xfrm>
            <a:off x="505101" y="1195662"/>
            <a:ext cx="9875201" cy="4893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2200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○ 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통상근로자 연차일수 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15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40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 근무 단시간 근로자 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 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6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시간씩 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 근무 경우 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22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년차에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가산휴가 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 발생시 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 휴가의 시간은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</a:t>
            </a: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endParaRPr lang="ko-KR" altLang="en-US" sz="2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285750" marR="0" indent="-2857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단시간근로자 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 소정근로시간 수 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= 4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주간의 소정근로시간을 그 기간의 통상근로자의 총 소정근로일수로 나눈 </a:t>
            </a:r>
            <a:r>
              <a:rPr lang="ko-KR" altLang="en-US" sz="22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시간수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(4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주*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18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)/(4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주*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)=3.6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</a:t>
            </a:r>
            <a:endParaRPr lang="en-US" altLang="ko-KR" sz="22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1450" marR="0" indent="-1714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ko-KR" altLang="en-US" sz="2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기본휴가 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54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 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+ 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가산휴가 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3.6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 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= 57.6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 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= 58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시간의 연차휴가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(6</a:t>
            </a:r>
            <a:r>
              <a:rPr lang="ko-KR" altLang="en-US" sz="22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시간짜리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휴가를 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9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 사용과 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4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시간은 연차휴가 </a:t>
            </a:r>
            <a:r>
              <a:rPr lang="en-US" altLang="ko-KR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22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일로 간주 부여 혹은 수당 지급</a:t>
            </a:r>
            <a:endParaRPr lang="ko-KR" altLang="en-US" sz="2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8029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3"/>
          </p:nvPr>
        </p:nvSpPr>
        <p:spPr>
          <a:xfrm>
            <a:off x="3828251" y="2177581"/>
            <a:ext cx="3042563" cy="1061275"/>
          </a:xfrm>
        </p:spPr>
        <p:txBody>
          <a:bodyPr/>
          <a:lstStyle/>
          <a:p>
            <a:r>
              <a:rPr lang="ko-KR" altLang="en-US" dirty="0"/>
              <a:t>연차휴가</a:t>
            </a:r>
            <a:r>
              <a:rPr lang="en-US" altLang="ko-KR" dirty="0"/>
              <a:t> </a:t>
            </a:r>
          </a:p>
          <a:p>
            <a:r>
              <a:rPr lang="ko-KR" altLang="en-US" dirty="0"/>
              <a:t>미사용수당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808006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그림 22">
            <a:extLst>
              <a:ext uri="{FF2B5EF4-FFF2-40B4-BE49-F238E27FC236}">
                <a16:creationId xmlns:a16="http://schemas.microsoft.com/office/drawing/2014/main" id="{E6C54CBD-BECA-4501-A90F-1DF8A4E993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10" y="12618"/>
            <a:ext cx="9169794" cy="3850721"/>
          </a:xfrm>
          <a:prstGeom prst="rect">
            <a:avLst/>
          </a:prstGeom>
        </p:spPr>
      </p:pic>
      <p:pic>
        <p:nvPicPr>
          <p:cNvPr id="7" name="그림 6" descr="사람, 남자, 정장, 사진이(가) 표시된 사진&#10;&#10;자동 생성된 설명">
            <a:extLst>
              <a:ext uri="{FF2B5EF4-FFF2-40B4-BE49-F238E27FC236}">
                <a16:creationId xmlns:a16="http://schemas.microsoft.com/office/drawing/2014/main" id="{1E612BAA-EA13-452B-820E-087905906E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5" r="2960" b="11847"/>
          <a:stretch/>
        </p:blipFill>
        <p:spPr>
          <a:xfrm>
            <a:off x="766417" y="2639580"/>
            <a:ext cx="9181387" cy="4283943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94622" y="12618"/>
            <a:ext cx="9167283" cy="6875463"/>
          </a:xfrm>
          <a:prstGeom prst="rect">
            <a:avLst/>
          </a:prstGeom>
          <a:solidFill>
            <a:schemeClr val="tx1">
              <a:lumMod val="75000"/>
              <a:lumOff val="2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5" dirty="0"/>
          </a:p>
        </p:txBody>
      </p:sp>
      <p:cxnSp>
        <p:nvCxnSpPr>
          <p:cNvPr id="17" name="직선 연결선 16"/>
          <p:cNvCxnSpPr/>
          <p:nvPr/>
        </p:nvCxnSpPr>
        <p:spPr>
          <a:xfrm>
            <a:off x="794622" y="1777042"/>
            <a:ext cx="198859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/>
          <p:cNvSpPr/>
          <p:nvPr/>
        </p:nvSpPr>
        <p:spPr>
          <a:xfrm>
            <a:off x="848686" y="1062117"/>
            <a:ext cx="2016802" cy="510079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805" dirty="0"/>
              <a:t>강의듣기</a:t>
            </a:r>
          </a:p>
        </p:txBody>
      </p:sp>
      <p:sp>
        <p:nvSpPr>
          <p:cNvPr id="19" name="직사각형 18"/>
          <p:cNvSpPr/>
          <p:nvPr/>
        </p:nvSpPr>
        <p:spPr>
          <a:xfrm>
            <a:off x="832233" y="1511077"/>
            <a:ext cx="2016802" cy="510079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805" dirty="0"/>
              <a:t>강사소개</a:t>
            </a:r>
          </a:p>
        </p:txBody>
      </p:sp>
      <p:sp>
        <p:nvSpPr>
          <p:cNvPr id="20" name="직사각형 19"/>
          <p:cNvSpPr/>
          <p:nvPr/>
        </p:nvSpPr>
        <p:spPr>
          <a:xfrm>
            <a:off x="815780" y="1960037"/>
            <a:ext cx="2016802" cy="510079"/>
          </a:xfrm>
          <a:prstGeom prst="rect">
            <a:avLst/>
          </a:prstGeom>
          <a:solidFill>
            <a:schemeClr val="tx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805" dirty="0"/>
              <a:t>수강생 참여</a:t>
            </a:r>
          </a:p>
        </p:txBody>
      </p:sp>
      <p:sp>
        <p:nvSpPr>
          <p:cNvPr id="21" name="이등변 삼각형 20"/>
          <p:cNvSpPr/>
          <p:nvPr/>
        </p:nvSpPr>
        <p:spPr>
          <a:xfrm rot="5400000">
            <a:off x="2599170" y="1705476"/>
            <a:ext cx="241165" cy="12693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5"/>
          </a:p>
        </p:txBody>
      </p:sp>
      <p:pic>
        <p:nvPicPr>
          <p:cNvPr id="1029" name="그림 10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6" t="65293" r="7176" b="7649"/>
          <a:stretch/>
        </p:blipFill>
        <p:spPr>
          <a:xfrm>
            <a:off x="1454585" y="1711414"/>
            <a:ext cx="188738" cy="436834"/>
          </a:xfrm>
          <a:prstGeom prst="rect">
            <a:avLst/>
          </a:prstGeom>
        </p:spPr>
      </p:pic>
      <p:grpSp>
        <p:nvGrpSpPr>
          <p:cNvPr id="1030" name="그룹 1029"/>
          <p:cNvGrpSpPr/>
          <p:nvPr/>
        </p:nvGrpSpPr>
        <p:grpSpPr>
          <a:xfrm>
            <a:off x="2772009" y="1651557"/>
            <a:ext cx="2940194" cy="1542542"/>
            <a:chOff x="2067114" y="2513490"/>
            <a:chExt cx="2839493" cy="1944210"/>
          </a:xfrm>
        </p:grpSpPr>
        <p:sp>
          <p:nvSpPr>
            <p:cNvPr id="38" name="직사각형 37"/>
            <p:cNvSpPr/>
            <p:nvPr/>
          </p:nvSpPr>
          <p:spPr>
            <a:xfrm>
              <a:off x="2129733" y="2513490"/>
              <a:ext cx="2776873" cy="194421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805"/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2197105" y="2535145"/>
              <a:ext cx="2411407" cy="508783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ko-KR" altLang="en-US" sz="1805" dirty="0"/>
                <a:t>공인노무사 김효신</a:t>
              </a: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2067114" y="2710661"/>
              <a:ext cx="2839493" cy="1671088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75062" indent="-175062">
                <a:buFont typeface="Wingdings" panose="05000000000000000000" pitchFamily="2" charset="2"/>
                <a:buChar char="ü"/>
              </a:pPr>
              <a:r>
                <a:rPr lang="ko-KR" altLang="en-US" sz="1404" dirty="0" err="1"/>
                <a:t>서울노총</a:t>
              </a:r>
              <a:r>
                <a:rPr lang="ko-KR" altLang="en-US" sz="1404" dirty="0"/>
                <a:t> 노동법률지원센터</a:t>
              </a:r>
              <a:endParaRPr lang="en-US" altLang="ko-KR" sz="1404" dirty="0"/>
            </a:p>
            <a:p>
              <a:pPr marL="175062" indent="-175062">
                <a:buFont typeface="Wingdings" panose="05000000000000000000" pitchFamily="2" charset="2"/>
                <a:buChar char="ü"/>
              </a:pPr>
              <a:r>
                <a:rPr lang="ko-KR" altLang="en-US" sz="1404" dirty="0"/>
                <a:t>서울노동권익센터강사</a:t>
              </a:r>
              <a:endParaRPr lang="en-US" altLang="ko-KR" sz="1404" dirty="0"/>
            </a:p>
            <a:p>
              <a:pPr marL="175062" indent="-175062">
                <a:buFont typeface="Wingdings" panose="05000000000000000000" pitchFamily="2" charset="2"/>
                <a:buChar char="ü"/>
              </a:pPr>
              <a:r>
                <a:rPr lang="ko-KR" altLang="en-US" sz="1404" dirty="0"/>
                <a:t>서울시 마을노무사</a:t>
              </a:r>
              <a:endParaRPr lang="en-US" altLang="ko-KR" sz="1404" dirty="0"/>
            </a:p>
            <a:p>
              <a:pPr marL="175062" indent="-175062">
                <a:buFont typeface="Wingdings" panose="05000000000000000000" pitchFamily="2" charset="2"/>
                <a:buChar char="ü"/>
              </a:pPr>
              <a:r>
                <a:rPr lang="en-US" altLang="ko-KR" sz="1404" dirty="0"/>
                <a:t>YTN 94.5 </a:t>
              </a:r>
              <a:r>
                <a:rPr lang="ko-KR" altLang="en-US" sz="1404" dirty="0" err="1"/>
                <a:t>슬기로운라디오생활</a:t>
              </a:r>
              <a:r>
                <a:rPr lang="ko-KR" altLang="en-US" sz="1404" dirty="0"/>
                <a:t> 등</a:t>
              </a:r>
              <a:endParaRPr lang="en-US" altLang="ko-KR" sz="1404" dirty="0"/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7F38833-E468-4653-A9F6-53608FD2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CA471-FF5A-4003-B5E4-9973EC64FD3B}" type="slidenum">
              <a:rPr lang="ko-KR" altLang="en-US" smtClean="0"/>
              <a:t>3</a:t>
            </a:fld>
            <a:endParaRPr lang="ko-KR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29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FDB7186C-763B-42B4-A394-891753D98F13}"/>
              </a:ext>
            </a:extLst>
          </p:cNvPr>
          <p:cNvGrpSpPr/>
          <p:nvPr/>
        </p:nvGrpSpPr>
        <p:grpSpPr>
          <a:xfrm>
            <a:off x="8544806" y="100169"/>
            <a:ext cx="2048295" cy="1355346"/>
            <a:chOff x="8169841" y="377660"/>
            <a:chExt cx="2048295" cy="1355346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0EBB267-0BBD-4F96-9144-2D82ECFA29B2}"/>
                </a:ext>
              </a:extLst>
            </p:cNvPr>
            <p:cNvGrpSpPr/>
            <p:nvPr/>
          </p:nvGrpSpPr>
          <p:grpSpPr>
            <a:xfrm>
              <a:off x="8546307" y="636644"/>
              <a:ext cx="1304687" cy="835367"/>
              <a:chOff x="2522532" y="2133071"/>
              <a:chExt cx="3463134" cy="2370137"/>
            </a:xfrm>
          </p:grpSpPr>
          <p:sp>
            <p:nvSpPr>
              <p:cNvPr id="24" name="Freeform 34">
                <a:extLst>
                  <a:ext uri="{FF2B5EF4-FFF2-40B4-BE49-F238E27FC236}">
                    <a16:creationId xmlns:a16="http://schemas.microsoft.com/office/drawing/2014/main" id="{B931863C-6F62-4B38-A116-F5289480E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41" y="4421452"/>
                <a:ext cx="46038" cy="41275"/>
              </a:xfrm>
              <a:custGeom>
                <a:avLst/>
                <a:gdLst>
                  <a:gd name="T0" fmla="*/ 28 w 87"/>
                  <a:gd name="T1" fmla="*/ 0 h 78"/>
                  <a:gd name="T2" fmla="*/ 26 w 87"/>
                  <a:gd name="T3" fmla="*/ 0 h 78"/>
                  <a:gd name="T4" fmla="*/ 23 w 87"/>
                  <a:gd name="T5" fmla="*/ 0 h 78"/>
                  <a:gd name="T6" fmla="*/ 19 w 87"/>
                  <a:gd name="T7" fmla="*/ 3 h 78"/>
                  <a:gd name="T8" fmla="*/ 15 w 87"/>
                  <a:gd name="T9" fmla="*/ 8 h 78"/>
                  <a:gd name="T10" fmla="*/ 11 w 87"/>
                  <a:gd name="T11" fmla="*/ 9 h 78"/>
                  <a:gd name="T12" fmla="*/ 8 w 87"/>
                  <a:gd name="T13" fmla="*/ 12 h 78"/>
                  <a:gd name="T14" fmla="*/ 5 w 87"/>
                  <a:gd name="T15" fmla="*/ 19 h 78"/>
                  <a:gd name="T16" fmla="*/ 2 w 87"/>
                  <a:gd name="T17" fmla="*/ 25 h 78"/>
                  <a:gd name="T18" fmla="*/ 0 w 87"/>
                  <a:gd name="T19" fmla="*/ 34 h 78"/>
                  <a:gd name="T20" fmla="*/ 6 w 87"/>
                  <a:gd name="T21" fmla="*/ 49 h 78"/>
                  <a:gd name="T22" fmla="*/ 11 w 87"/>
                  <a:gd name="T23" fmla="*/ 55 h 78"/>
                  <a:gd name="T24" fmla="*/ 23 w 87"/>
                  <a:gd name="T25" fmla="*/ 70 h 78"/>
                  <a:gd name="T26" fmla="*/ 42 w 87"/>
                  <a:gd name="T27" fmla="*/ 77 h 78"/>
                  <a:gd name="T28" fmla="*/ 48 w 87"/>
                  <a:gd name="T29" fmla="*/ 78 h 78"/>
                  <a:gd name="T30" fmla="*/ 52 w 87"/>
                  <a:gd name="T31" fmla="*/ 78 h 78"/>
                  <a:gd name="T32" fmla="*/ 62 w 87"/>
                  <a:gd name="T33" fmla="*/ 78 h 78"/>
                  <a:gd name="T34" fmla="*/ 72 w 87"/>
                  <a:gd name="T35" fmla="*/ 75 h 78"/>
                  <a:gd name="T36" fmla="*/ 78 w 87"/>
                  <a:gd name="T37" fmla="*/ 74 h 78"/>
                  <a:gd name="T38" fmla="*/ 87 w 87"/>
                  <a:gd name="T39" fmla="*/ 64 h 78"/>
                  <a:gd name="T40" fmla="*/ 87 w 87"/>
                  <a:gd name="T41" fmla="*/ 58 h 78"/>
                  <a:gd name="T42" fmla="*/ 85 w 87"/>
                  <a:gd name="T43" fmla="*/ 45 h 78"/>
                  <a:gd name="T44" fmla="*/ 75 w 87"/>
                  <a:gd name="T45" fmla="*/ 34 h 78"/>
                  <a:gd name="T46" fmla="*/ 65 w 87"/>
                  <a:gd name="T47" fmla="*/ 23 h 78"/>
                  <a:gd name="T48" fmla="*/ 58 w 87"/>
                  <a:gd name="T49" fmla="*/ 12 h 78"/>
                  <a:gd name="T50" fmla="*/ 52 w 87"/>
                  <a:gd name="T51" fmla="*/ 6 h 78"/>
                  <a:gd name="T52" fmla="*/ 47 w 87"/>
                  <a:gd name="T53" fmla="*/ 3 h 78"/>
                  <a:gd name="T54" fmla="*/ 42 w 87"/>
                  <a:gd name="T55" fmla="*/ 0 h 78"/>
                  <a:gd name="T56" fmla="*/ 38 w 87"/>
                  <a:gd name="T57" fmla="*/ 0 h 78"/>
                  <a:gd name="T58" fmla="*/ 35 w 87"/>
                  <a:gd name="T59" fmla="*/ 0 h 78"/>
                  <a:gd name="T60" fmla="*/ 34 w 87"/>
                  <a:gd name="T61" fmla="*/ 2 h 78"/>
                  <a:gd name="T62" fmla="*/ 31 w 87"/>
                  <a:gd name="T63" fmla="*/ 0 h 78"/>
                  <a:gd name="T64" fmla="*/ 28 w 87"/>
                  <a:gd name="T6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28" y="0"/>
                    </a:moveTo>
                    <a:lnTo>
                      <a:pt x="26" y="0"/>
                    </a:lnTo>
                    <a:lnTo>
                      <a:pt x="23" y="0"/>
                    </a:lnTo>
                    <a:lnTo>
                      <a:pt x="19" y="3"/>
                    </a:lnTo>
                    <a:lnTo>
                      <a:pt x="15" y="8"/>
                    </a:lnTo>
                    <a:lnTo>
                      <a:pt x="11" y="9"/>
                    </a:lnTo>
                    <a:lnTo>
                      <a:pt x="8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6" y="49"/>
                    </a:lnTo>
                    <a:lnTo>
                      <a:pt x="11" y="55"/>
                    </a:lnTo>
                    <a:lnTo>
                      <a:pt x="23" y="70"/>
                    </a:lnTo>
                    <a:lnTo>
                      <a:pt x="42" y="77"/>
                    </a:lnTo>
                    <a:lnTo>
                      <a:pt x="48" y="78"/>
                    </a:lnTo>
                    <a:lnTo>
                      <a:pt x="52" y="78"/>
                    </a:lnTo>
                    <a:lnTo>
                      <a:pt x="62" y="78"/>
                    </a:lnTo>
                    <a:lnTo>
                      <a:pt x="72" y="75"/>
                    </a:lnTo>
                    <a:lnTo>
                      <a:pt x="78" y="74"/>
                    </a:lnTo>
                    <a:lnTo>
                      <a:pt x="87" y="64"/>
                    </a:lnTo>
                    <a:lnTo>
                      <a:pt x="87" y="58"/>
                    </a:lnTo>
                    <a:lnTo>
                      <a:pt x="85" y="45"/>
                    </a:lnTo>
                    <a:lnTo>
                      <a:pt x="75" y="34"/>
                    </a:lnTo>
                    <a:lnTo>
                      <a:pt x="65" y="23"/>
                    </a:lnTo>
                    <a:lnTo>
                      <a:pt x="58" y="12"/>
                    </a:lnTo>
                    <a:lnTo>
                      <a:pt x="52" y="6"/>
                    </a:lnTo>
                    <a:lnTo>
                      <a:pt x="47" y="3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4" y="2"/>
                    </a:lnTo>
                    <a:lnTo>
                      <a:pt x="31" y="0"/>
                    </a:lnTo>
                    <a:lnTo>
                      <a:pt x="2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1211DBAA-9B2F-46AD-A199-6A18AAC9B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9390" y="4348427"/>
                <a:ext cx="38100" cy="39688"/>
              </a:xfrm>
              <a:custGeom>
                <a:avLst/>
                <a:gdLst>
                  <a:gd name="T0" fmla="*/ 32 w 71"/>
                  <a:gd name="T1" fmla="*/ 0 h 76"/>
                  <a:gd name="T2" fmla="*/ 29 w 71"/>
                  <a:gd name="T3" fmla="*/ 0 h 76"/>
                  <a:gd name="T4" fmla="*/ 26 w 71"/>
                  <a:gd name="T5" fmla="*/ 0 h 76"/>
                  <a:gd name="T6" fmla="*/ 19 w 71"/>
                  <a:gd name="T7" fmla="*/ 3 h 76"/>
                  <a:gd name="T8" fmla="*/ 6 w 71"/>
                  <a:gd name="T9" fmla="*/ 14 h 76"/>
                  <a:gd name="T10" fmla="*/ 2 w 71"/>
                  <a:gd name="T11" fmla="*/ 21 h 76"/>
                  <a:gd name="T12" fmla="*/ 0 w 71"/>
                  <a:gd name="T13" fmla="*/ 33 h 76"/>
                  <a:gd name="T14" fmla="*/ 5 w 71"/>
                  <a:gd name="T15" fmla="*/ 44 h 76"/>
                  <a:gd name="T16" fmla="*/ 12 w 71"/>
                  <a:gd name="T17" fmla="*/ 54 h 76"/>
                  <a:gd name="T18" fmla="*/ 21 w 71"/>
                  <a:gd name="T19" fmla="*/ 63 h 76"/>
                  <a:gd name="T20" fmla="*/ 25 w 71"/>
                  <a:gd name="T21" fmla="*/ 70 h 76"/>
                  <a:gd name="T22" fmla="*/ 31 w 71"/>
                  <a:gd name="T23" fmla="*/ 75 h 76"/>
                  <a:gd name="T24" fmla="*/ 34 w 71"/>
                  <a:gd name="T25" fmla="*/ 76 h 76"/>
                  <a:gd name="T26" fmla="*/ 36 w 71"/>
                  <a:gd name="T27" fmla="*/ 76 h 76"/>
                  <a:gd name="T28" fmla="*/ 38 w 71"/>
                  <a:gd name="T29" fmla="*/ 76 h 76"/>
                  <a:gd name="T30" fmla="*/ 38 w 71"/>
                  <a:gd name="T31" fmla="*/ 76 h 76"/>
                  <a:gd name="T32" fmla="*/ 42 w 71"/>
                  <a:gd name="T33" fmla="*/ 75 h 76"/>
                  <a:gd name="T34" fmla="*/ 44 w 71"/>
                  <a:gd name="T35" fmla="*/ 72 h 76"/>
                  <a:gd name="T36" fmla="*/ 45 w 71"/>
                  <a:gd name="T37" fmla="*/ 70 h 76"/>
                  <a:gd name="T38" fmla="*/ 47 w 71"/>
                  <a:gd name="T39" fmla="*/ 72 h 76"/>
                  <a:gd name="T40" fmla="*/ 48 w 71"/>
                  <a:gd name="T41" fmla="*/ 75 h 76"/>
                  <a:gd name="T42" fmla="*/ 55 w 71"/>
                  <a:gd name="T43" fmla="*/ 73 h 76"/>
                  <a:gd name="T44" fmla="*/ 64 w 71"/>
                  <a:gd name="T45" fmla="*/ 65 h 76"/>
                  <a:gd name="T46" fmla="*/ 64 w 71"/>
                  <a:gd name="T47" fmla="*/ 59 h 76"/>
                  <a:gd name="T48" fmla="*/ 64 w 71"/>
                  <a:gd name="T49" fmla="*/ 59 h 76"/>
                  <a:gd name="T50" fmla="*/ 70 w 71"/>
                  <a:gd name="T51" fmla="*/ 53 h 76"/>
                  <a:gd name="T52" fmla="*/ 71 w 71"/>
                  <a:gd name="T53" fmla="*/ 44 h 76"/>
                  <a:gd name="T54" fmla="*/ 70 w 71"/>
                  <a:gd name="T55" fmla="*/ 29 h 76"/>
                  <a:gd name="T56" fmla="*/ 61 w 71"/>
                  <a:gd name="T57" fmla="*/ 16 h 76"/>
                  <a:gd name="T58" fmla="*/ 57 w 71"/>
                  <a:gd name="T59" fmla="*/ 8 h 76"/>
                  <a:gd name="T60" fmla="*/ 41 w 71"/>
                  <a:gd name="T61" fmla="*/ 0 h 76"/>
                  <a:gd name="T62" fmla="*/ 32 w 71"/>
                  <a:gd name="T6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1" h="76">
                    <a:moveTo>
                      <a:pt x="32" y="0"/>
                    </a:moveTo>
                    <a:lnTo>
                      <a:pt x="29" y="0"/>
                    </a:lnTo>
                    <a:lnTo>
                      <a:pt x="26" y="0"/>
                    </a:lnTo>
                    <a:lnTo>
                      <a:pt x="19" y="3"/>
                    </a:lnTo>
                    <a:lnTo>
                      <a:pt x="6" y="14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5" y="44"/>
                    </a:lnTo>
                    <a:lnTo>
                      <a:pt x="12" y="54"/>
                    </a:lnTo>
                    <a:lnTo>
                      <a:pt x="21" y="63"/>
                    </a:lnTo>
                    <a:lnTo>
                      <a:pt x="25" y="70"/>
                    </a:lnTo>
                    <a:lnTo>
                      <a:pt x="31" y="75"/>
                    </a:lnTo>
                    <a:lnTo>
                      <a:pt x="34" y="76"/>
                    </a:lnTo>
                    <a:lnTo>
                      <a:pt x="36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42" y="75"/>
                    </a:lnTo>
                    <a:lnTo>
                      <a:pt x="44" y="72"/>
                    </a:lnTo>
                    <a:lnTo>
                      <a:pt x="45" y="70"/>
                    </a:lnTo>
                    <a:lnTo>
                      <a:pt x="47" y="72"/>
                    </a:lnTo>
                    <a:lnTo>
                      <a:pt x="48" y="75"/>
                    </a:lnTo>
                    <a:lnTo>
                      <a:pt x="55" y="73"/>
                    </a:lnTo>
                    <a:lnTo>
                      <a:pt x="64" y="65"/>
                    </a:lnTo>
                    <a:lnTo>
                      <a:pt x="64" y="59"/>
                    </a:lnTo>
                    <a:lnTo>
                      <a:pt x="64" y="59"/>
                    </a:lnTo>
                    <a:lnTo>
                      <a:pt x="70" y="53"/>
                    </a:lnTo>
                    <a:lnTo>
                      <a:pt x="71" y="44"/>
                    </a:lnTo>
                    <a:lnTo>
                      <a:pt x="70" y="29"/>
                    </a:lnTo>
                    <a:lnTo>
                      <a:pt x="61" y="16"/>
                    </a:lnTo>
                    <a:lnTo>
                      <a:pt x="57" y="8"/>
                    </a:lnTo>
                    <a:lnTo>
                      <a:pt x="41" y="0"/>
                    </a:lnTo>
                    <a:lnTo>
                      <a:pt x="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Freeform 43">
                <a:extLst>
                  <a:ext uri="{FF2B5EF4-FFF2-40B4-BE49-F238E27FC236}">
                    <a16:creationId xmlns:a16="http://schemas.microsoft.com/office/drawing/2014/main" id="{56380DEE-7CAC-4163-B10D-383190C6D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966" y="4108714"/>
                <a:ext cx="12700" cy="12700"/>
              </a:xfrm>
              <a:custGeom>
                <a:avLst/>
                <a:gdLst>
                  <a:gd name="T0" fmla="*/ 13 w 25"/>
                  <a:gd name="T1" fmla="*/ 0 h 25"/>
                  <a:gd name="T2" fmla="*/ 10 w 25"/>
                  <a:gd name="T3" fmla="*/ 0 h 25"/>
                  <a:gd name="T4" fmla="*/ 7 w 25"/>
                  <a:gd name="T5" fmla="*/ 0 h 25"/>
                  <a:gd name="T6" fmla="*/ 2 w 25"/>
                  <a:gd name="T7" fmla="*/ 3 h 25"/>
                  <a:gd name="T8" fmla="*/ 0 w 25"/>
                  <a:gd name="T9" fmla="*/ 22 h 25"/>
                  <a:gd name="T10" fmla="*/ 6 w 25"/>
                  <a:gd name="T11" fmla="*/ 25 h 25"/>
                  <a:gd name="T12" fmla="*/ 18 w 25"/>
                  <a:gd name="T13" fmla="*/ 25 h 25"/>
                  <a:gd name="T14" fmla="*/ 23 w 25"/>
                  <a:gd name="T15" fmla="*/ 20 h 25"/>
                  <a:gd name="T16" fmla="*/ 25 w 25"/>
                  <a:gd name="T17" fmla="*/ 13 h 25"/>
                  <a:gd name="T18" fmla="*/ 25 w 25"/>
                  <a:gd name="T19" fmla="*/ 10 h 25"/>
                  <a:gd name="T20" fmla="*/ 25 w 25"/>
                  <a:gd name="T21" fmla="*/ 7 h 25"/>
                  <a:gd name="T22" fmla="*/ 20 w 25"/>
                  <a:gd name="T23" fmla="*/ 2 h 25"/>
                  <a:gd name="T24" fmla="*/ 13 w 25"/>
                  <a:gd name="T2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3" y="0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2" y="3"/>
                    </a:lnTo>
                    <a:lnTo>
                      <a:pt x="0" y="22"/>
                    </a:lnTo>
                    <a:lnTo>
                      <a:pt x="6" y="25"/>
                    </a:lnTo>
                    <a:lnTo>
                      <a:pt x="18" y="25"/>
                    </a:lnTo>
                    <a:lnTo>
                      <a:pt x="23" y="20"/>
                    </a:lnTo>
                    <a:lnTo>
                      <a:pt x="25" y="13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0" y="2"/>
                    </a:lnTo>
                    <a:lnTo>
                      <a:pt x="1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53">
                <a:extLst>
                  <a:ext uri="{FF2B5EF4-FFF2-40B4-BE49-F238E27FC236}">
                    <a16:creationId xmlns:a16="http://schemas.microsoft.com/office/drawing/2014/main" id="{50C5BAF0-76CC-4D99-8665-05D98ABCC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3241" y="4430977"/>
                <a:ext cx="6350" cy="12700"/>
              </a:xfrm>
              <a:custGeom>
                <a:avLst/>
                <a:gdLst>
                  <a:gd name="T0" fmla="*/ 14 w 14"/>
                  <a:gd name="T1" fmla="*/ 25 h 25"/>
                  <a:gd name="T2" fmla="*/ 6 w 14"/>
                  <a:gd name="T3" fmla="*/ 19 h 25"/>
                  <a:gd name="T4" fmla="*/ 0 w 14"/>
                  <a:gd name="T5" fmla="*/ 6 h 25"/>
                  <a:gd name="T6" fmla="*/ 0 w 14"/>
                  <a:gd name="T7" fmla="*/ 0 h 25"/>
                  <a:gd name="T8" fmla="*/ 6 w 14"/>
                  <a:gd name="T9" fmla="*/ 5 h 25"/>
                  <a:gd name="T10" fmla="*/ 7 w 14"/>
                  <a:gd name="T11" fmla="*/ 9 h 25"/>
                  <a:gd name="T12" fmla="*/ 7 w 14"/>
                  <a:gd name="T13" fmla="*/ 13 h 25"/>
                  <a:gd name="T14" fmla="*/ 10 w 14"/>
                  <a:gd name="T15" fmla="*/ 19 h 25"/>
                  <a:gd name="T16" fmla="*/ 14 w 14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14" y="25"/>
                    </a:moveTo>
                    <a:lnTo>
                      <a:pt x="6" y="1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7" y="9"/>
                    </a:lnTo>
                    <a:lnTo>
                      <a:pt x="7" y="13"/>
                    </a:lnTo>
                    <a:lnTo>
                      <a:pt x="10" y="19"/>
                    </a:lnTo>
                    <a:lnTo>
                      <a:pt x="14" y="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54">
                <a:extLst>
                  <a:ext uri="{FF2B5EF4-FFF2-40B4-BE49-F238E27FC236}">
                    <a16:creationId xmlns:a16="http://schemas.microsoft.com/office/drawing/2014/main" id="{5BACAC45-9B3D-428A-9129-0FA215A18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0727" y="4134643"/>
                <a:ext cx="1588" cy="7938"/>
              </a:xfrm>
              <a:custGeom>
                <a:avLst/>
                <a:gdLst>
                  <a:gd name="T0" fmla="*/ 3 w 3"/>
                  <a:gd name="T1" fmla="*/ 17 h 17"/>
                  <a:gd name="T2" fmla="*/ 1 w 3"/>
                  <a:gd name="T3" fmla="*/ 17 h 17"/>
                  <a:gd name="T4" fmla="*/ 0 w 3"/>
                  <a:gd name="T5" fmla="*/ 0 h 17"/>
                  <a:gd name="T6" fmla="*/ 1 w 3"/>
                  <a:gd name="T7" fmla="*/ 9 h 17"/>
                  <a:gd name="T8" fmla="*/ 3 w 3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7">
                    <a:moveTo>
                      <a:pt x="3" y="17"/>
                    </a:moveTo>
                    <a:lnTo>
                      <a:pt x="1" y="17"/>
                    </a:lnTo>
                    <a:lnTo>
                      <a:pt x="0" y="0"/>
                    </a:lnTo>
                    <a:lnTo>
                      <a:pt x="1" y="9"/>
                    </a:lnTo>
                    <a:lnTo>
                      <a:pt x="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Rectangle 87">
                <a:extLst>
                  <a:ext uri="{FF2B5EF4-FFF2-40B4-BE49-F238E27FC236}">
                    <a16:creationId xmlns:a16="http://schemas.microsoft.com/office/drawing/2014/main" id="{162350F2-A11B-4E04-B178-F1F393E89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490" y="3716602"/>
                <a:ext cx="30163" cy="223838"/>
              </a:xfrm>
              <a:prstGeom prst="rect">
                <a:avLst/>
              </a:pr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243">
                <a:extLst>
                  <a:ext uri="{FF2B5EF4-FFF2-40B4-BE49-F238E27FC236}">
                    <a16:creationId xmlns:a16="http://schemas.microsoft.com/office/drawing/2014/main" id="{E69CF998-D81B-4119-AAEF-21697EA98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135" y="4414308"/>
                <a:ext cx="46038" cy="41275"/>
              </a:xfrm>
              <a:custGeom>
                <a:avLst/>
                <a:gdLst>
                  <a:gd name="T0" fmla="*/ 52 w 87"/>
                  <a:gd name="T1" fmla="*/ 78 h 78"/>
                  <a:gd name="T2" fmla="*/ 48 w 87"/>
                  <a:gd name="T3" fmla="*/ 78 h 78"/>
                  <a:gd name="T4" fmla="*/ 42 w 87"/>
                  <a:gd name="T5" fmla="*/ 77 h 78"/>
                  <a:gd name="T6" fmla="*/ 23 w 87"/>
                  <a:gd name="T7" fmla="*/ 70 h 78"/>
                  <a:gd name="T8" fmla="*/ 11 w 87"/>
                  <a:gd name="T9" fmla="*/ 55 h 78"/>
                  <a:gd name="T10" fmla="*/ 6 w 87"/>
                  <a:gd name="T11" fmla="*/ 49 h 78"/>
                  <a:gd name="T12" fmla="*/ 0 w 87"/>
                  <a:gd name="T13" fmla="*/ 34 h 78"/>
                  <a:gd name="T14" fmla="*/ 2 w 87"/>
                  <a:gd name="T15" fmla="*/ 25 h 78"/>
                  <a:gd name="T16" fmla="*/ 5 w 87"/>
                  <a:gd name="T17" fmla="*/ 19 h 78"/>
                  <a:gd name="T18" fmla="*/ 8 w 87"/>
                  <a:gd name="T19" fmla="*/ 12 h 78"/>
                  <a:gd name="T20" fmla="*/ 11 w 87"/>
                  <a:gd name="T21" fmla="*/ 9 h 78"/>
                  <a:gd name="T22" fmla="*/ 15 w 87"/>
                  <a:gd name="T23" fmla="*/ 8 h 78"/>
                  <a:gd name="T24" fmla="*/ 19 w 87"/>
                  <a:gd name="T25" fmla="*/ 3 h 78"/>
                  <a:gd name="T26" fmla="*/ 23 w 87"/>
                  <a:gd name="T27" fmla="*/ 0 h 78"/>
                  <a:gd name="T28" fmla="*/ 26 w 87"/>
                  <a:gd name="T29" fmla="*/ 0 h 78"/>
                  <a:gd name="T30" fmla="*/ 28 w 87"/>
                  <a:gd name="T31" fmla="*/ 0 h 78"/>
                  <a:gd name="T32" fmla="*/ 31 w 87"/>
                  <a:gd name="T33" fmla="*/ 0 h 78"/>
                  <a:gd name="T34" fmla="*/ 34 w 87"/>
                  <a:gd name="T35" fmla="*/ 2 h 78"/>
                  <a:gd name="T36" fmla="*/ 35 w 87"/>
                  <a:gd name="T37" fmla="*/ 0 h 78"/>
                  <a:gd name="T38" fmla="*/ 38 w 87"/>
                  <a:gd name="T39" fmla="*/ 0 h 78"/>
                  <a:gd name="T40" fmla="*/ 42 w 87"/>
                  <a:gd name="T41" fmla="*/ 0 h 78"/>
                  <a:gd name="T42" fmla="*/ 47 w 87"/>
                  <a:gd name="T43" fmla="*/ 3 h 78"/>
                  <a:gd name="T44" fmla="*/ 52 w 87"/>
                  <a:gd name="T45" fmla="*/ 6 h 78"/>
                  <a:gd name="T46" fmla="*/ 58 w 87"/>
                  <a:gd name="T47" fmla="*/ 12 h 78"/>
                  <a:gd name="T48" fmla="*/ 65 w 87"/>
                  <a:gd name="T49" fmla="*/ 23 h 78"/>
                  <a:gd name="T50" fmla="*/ 75 w 87"/>
                  <a:gd name="T51" fmla="*/ 34 h 78"/>
                  <a:gd name="T52" fmla="*/ 85 w 87"/>
                  <a:gd name="T53" fmla="*/ 45 h 78"/>
                  <a:gd name="T54" fmla="*/ 87 w 87"/>
                  <a:gd name="T55" fmla="*/ 58 h 78"/>
                  <a:gd name="T56" fmla="*/ 87 w 87"/>
                  <a:gd name="T57" fmla="*/ 64 h 78"/>
                  <a:gd name="T58" fmla="*/ 78 w 87"/>
                  <a:gd name="T59" fmla="*/ 74 h 78"/>
                  <a:gd name="T60" fmla="*/ 72 w 87"/>
                  <a:gd name="T61" fmla="*/ 75 h 78"/>
                  <a:gd name="T62" fmla="*/ 62 w 87"/>
                  <a:gd name="T63" fmla="*/ 78 h 78"/>
                  <a:gd name="T64" fmla="*/ 52 w 87"/>
                  <a:gd name="T6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52" y="78"/>
                    </a:moveTo>
                    <a:lnTo>
                      <a:pt x="48" y="78"/>
                    </a:lnTo>
                    <a:lnTo>
                      <a:pt x="42" y="77"/>
                    </a:lnTo>
                    <a:lnTo>
                      <a:pt x="23" y="70"/>
                    </a:lnTo>
                    <a:lnTo>
                      <a:pt x="11" y="55"/>
                    </a:lnTo>
                    <a:lnTo>
                      <a:pt x="6" y="49"/>
                    </a:lnTo>
                    <a:lnTo>
                      <a:pt x="0" y="34"/>
                    </a:lnTo>
                    <a:lnTo>
                      <a:pt x="2" y="25"/>
                    </a:lnTo>
                    <a:lnTo>
                      <a:pt x="5" y="19"/>
                    </a:lnTo>
                    <a:lnTo>
                      <a:pt x="8" y="12"/>
                    </a:lnTo>
                    <a:lnTo>
                      <a:pt x="11" y="9"/>
                    </a:lnTo>
                    <a:lnTo>
                      <a:pt x="15" y="8"/>
                    </a:lnTo>
                    <a:lnTo>
                      <a:pt x="19" y="3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5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7" y="3"/>
                    </a:lnTo>
                    <a:lnTo>
                      <a:pt x="52" y="6"/>
                    </a:lnTo>
                    <a:lnTo>
                      <a:pt x="58" y="12"/>
                    </a:lnTo>
                    <a:lnTo>
                      <a:pt x="65" y="23"/>
                    </a:lnTo>
                    <a:lnTo>
                      <a:pt x="75" y="34"/>
                    </a:lnTo>
                    <a:lnTo>
                      <a:pt x="85" y="45"/>
                    </a:lnTo>
                    <a:lnTo>
                      <a:pt x="87" y="58"/>
                    </a:lnTo>
                    <a:lnTo>
                      <a:pt x="87" y="64"/>
                    </a:lnTo>
                    <a:lnTo>
                      <a:pt x="78" y="74"/>
                    </a:lnTo>
                    <a:lnTo>
                      <a:pt x="72" y="75"/>
                    </a:lnTo>
                    <a:lnTo>
                      <a:pt x="62" y="78"/>
                    </a:lnTo>
                    <a:lnTo>
                      <a:pt x="52" y="7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244">
                <a:extLst>
                  <a:ext uri="{FF2B5EF4-FFF2-40B4-BE49-F238E27FC236}">
                    <a16:creationId xmlns:a16="http://schemas.microsoft.com/office/drawing/2014/main" id="{8F5C7866-B2B8-43BE-864F-EA76481A4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7835" y="4423833"/>
                <a:ext cx="6350" cy="12700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6 h 25"/>
                  <a:gd name="T4" fmla="*/ 6 w 14"/>
                  <a:gd name="T5" fmla="*/ 19 h 25"/>
                  <a:gd name="T6" fmla="*/ 14 w 14"/>
                  <a:gd name="T7" fmla="*/ 25 h 25"/>
                  <a:gd name="T8" fmla="*/ 10 w 14"/>
                  <a:gd name="T9" fmla="*/ 19 h 25"/>
                  <a:gd name="T10" fmla="*/ 7 w 14"/>
                  <a:gd name="T11" fmla="*/ 13 h 25"/>
                  <a:gd name="T12" fmla="*/ 7 w 14"/>
                  <a:gd name="T13" fmla="*/ 9 h 25"/>
                  <a:gd name="T14" fmla="*/ 6 w 14"/>
                  <a:gd name="T15" fmla="*/ 5 h 25"/>
                  <a:gd name="T16" fmla="*/ 0 w 14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lnTo>
                      <a:pt x="0" y="6"/>
                    </a:lnTo>
                    <a:lnTo>
                      <a:pt x="6" y="19"/>
                    </a:lnTo>
                    <a:lnTo>
                      <a:pt x="14" y="25"/>
                    </a:lnTo>
                    <a:lnTo>
                      <a:pt x="10" y="19"/>
                    </a:lnTo>
                    <a:lnTo>
                      <a:pt x="7" y="13"/>
                    </a:lnTo>
                    <a:lnTo>
                      <a:pt x="7" y="9"/>
                    </a:lnTo>
                    <a:lnTo>
                      <a:pt x="6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245">
                <a:extLst>
                  <a:ext uri="{FF2B5EF4-FFF2-40B4-BE49-F238E27FC236}">
                    <a16:creationId xmlns:a16="http://schemas.microsoft.com/office/drawing/2014/main" id="{29C76895-CE9E-41BC-9509-50727BB9D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7560" y="4101571"/>
                <a:ext cx="12700" cy="12700"/>
              </a:xfrm>
              <a:custGeom>
                <a:avLst/>
                <a:gdLst>
                  <a:gd name="T0" fmla="*/ 18 w 25"/>
                  <a:gd name="T1" fmla="*/ 25 h 25"/>
                  <a:gd name="T2" fmla="*/ 6 w 25"/>
                  <a:gd name="T3" fmla="*/ 25 h 25"/>
                  <a:gd name="T4" fmla="*/ 0 w 25"/>
                  <a:gd name="T5" fmla="*/ 22 h 25"/>
                  <a:gd name="T6" fmla="*/ 2 w 25"/>
                  <a:gd name="T7" fmla="*/ 3 h 25"/>
                  <a:gd name="T8" fmla="*/ 7 w 25"/>
                  <a:gd name="T9" fmla="*/ 0 h 25"/>
                  <a:gd name="T10" fmla="*/ 10 w 25"/>
                  <a:gd name="T11" fmla="*/ 0 h 25"/>
                  <a:gd name="T12" fmla="*/ 13 w 25"/>
                  <a:gd name="T13" fmla="*/ 0 h 25"/>
                  <a:gd name="T14" fmla="*/ 20 w 25"/>
                  <a:gd name="T15" fmla="*/ 2 h 25"/>
                  <a:gd name="T16" fmla="*/ 25 w 25"/>
                  <a:gd name="T17" fmla="*/ 7 h 25"/>
                  <a:gd name="T18" fmla="*/ 25 w 25"/>
                  <a:gd name="T19" fmla="*/ 10 h 25"/>
                  <a:gd name="T20" fmla="*/ 25 w 25"/>
                  <a:gd name="T21" fmla="*/ 13 h 25"/>
                  <a:gd name="T22" fmla="*/ 23 w 25"/>
                  <a:gd name="T23" fmla="*/ 20 h 25"/>
                  <a:gd name="T24" fmla="*/ 18 w 25"/>
                  <a:gd name="T2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8" y="25"/>
                    </a:moveTo>
                    <a:lnTo>
                      <a:pt x="6" y="25"/>
                    </a:lnTo>
                    <a:lnTo>
                      <a:pt x="0" y="22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20" y="2"/>
                    </a:lnTo>
                    <a:lnTo>
                      <a:pt x="25" y="7"/>
                    </a:lnTo>
                    <a:lnTo>
                      <a:pt x="25" y="10"/>
                    </a:lnTo>
                    <a:lnTo>
                      <a:pt x="25" y="13"/>
                    </a:lnTo>
                    <a:lnTo>
                      <a:pt x="23" y="20"/>
                    </a:lnTo>
                    <a:lnTo>
                      <a:pt x="18" y="25"/>
                    </a:lnTo>
                    <a:close/>
                  </a:path>
                </a:pathLst>
              </a:custGeom>
              <a:solidFill>
                <a:srgbClr val="E27D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265">
                <a:extLst>
                  <a:ext uri="{FF2B5EF4-FFF2-40B4-BE49-F238E27FC236}">
                    <a16:creationId xmlns:a16="http://schemas.microsoft.com/office/drawing/2014/main" id="{7356C24D-284A-486C-9526-04B258863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170" y="4420658"/>
                <a:ext cx="2760665" cy="82550"/>
              </a:xfrm>
              <a:custGeom>
                <a:avLst/>
                <a:gdLst>
                  <a:gd name="T0" fmla="*/ 5217 w 5217"/>
                  <a:gd name="T1" fmla="*/ 78 h 154"/>
                  <a:gd name="T2" fmla="*/ 5216 w 5217"/>
                  <a:gd name="T3" fmla="*/ 81 h 154"/>
                  <a:gd name="T4" fmla="*/ 5188 w 5217"/>
                  <a:gd name="T5" fmla="*/ 89 h 154"/>
                  <a:gd name="T6" fmla="*/ 5105 w 5217"/>
                  <a:gd name="T7" fmla="*/ 101 h 154"/>
                  <a:gd name="T8" fmla="*/ 4785 w 5217"/>
                  <a:gd name="T9" fmla="*/ 121 h 154"/>
                  <a:gd name="T10" fmla="*/ 4077 w 5217"/>
                  <a:gd name="T11" fmla="*/ 141 h 154"/>
                  <a:gd name="T12" fmla="*/ 3141 w 5217"/>
                  <a:gd name="T13" fmla="*/ 153 h 154"/>
                  <a:gd name="T14" fmla="*/ 2609 w 5217"/>
                  <a:gd name="T15" fmla="*/ 154 h 154"/>
                  <a:gd name="T16" fmla="*/ 2076 w 5217"/>
                  <a:gd name="T17" fmla="*/ 153 h 154"/>
                  <a:gd name="T18" fmla="*/ 1140 w 5217"/>
                  <a:gd name="T19" fmla="*/ 141 h 154"/>
                  <a:gd name="T20" fmla="*/ 432 w 5217"/>
                  <a:gd name="T21" fmla="*/ 121 h 154"/>
                  <a:gd name="T22" fmla="*/ 114 w 5217"/>
                  <a:gd name="T23" fmla="*/ 101 h 154"/>
                  <a:gd name="T24" fmla="*/ 29 w 5217"/>
                  <a:gd name="T25" fmla="*/ 89 h 154"/>
                  <a:gd name="T26" fmla="*/ 1 w 5217"/>
                  <a:gd name="T27" fmla="*/ 81 h 154"/>
                  <a:gd name="T28" fmla="*/ 0 w 5217"/>
                  <a:gd name="T29" fmla="*/ 78 h 154"/>
                  <a:gd name="T30" fmla="*/ 1 w 5217"/>
                  <a:gd name="T31" fmla="*/ 73 h 154"/>
                  <a:gd name="T32" fmla="*/ 29 w 5217"/>
                  <a:gd name="T33" fmla="*/ 66 h 154"/>
                  <a:gd name="T34" fmla="*/ 114 w 5217"/>
                  <a:gd name="T35" fmla="*/ 55 h 154"/>
                  <a:gd name="T36" fmla="*/ 432 w 5217"/>
                  <a:gd name="T37" fmla="*/ 35 h 154"/>
                  <a:gd name="T38" fmla="*/ 1140 w 5217"/>
                  <a:gd name="T39" fmla="*/ 13 h 154"/>
                  <a:gd name="T40" fmla="*/ 2076 w 5217"/>
                  <a:gd name="T41" fmla="*/ 1 h 154"/>
                  <a:gd name="T42" fmla="*/ 2609 w 5217"/>
                  <a:gd name="T43" fmla="*/ 0 h 154"/>
                  <a:gd name="T44" fmla="*/ 3141 w 5217"/>
                  <a:gd name="T45" fmla="*/ 1 h 154"/>
                  <a:gd name="T46" fmla="*/ 4077 w 5217"/>
                  <a:gd name="T47" fmla="*/ 13 h 154"/>
                  <a:gd name="T48" fmla="*/ 4785 w 5217"/>
                  <a:gd name="T49" fmla="*/ 35 h 154"/>
                  <a:gd name="T50" fmla="*/ 5105 w 5217"/>
                  <a:gd name="T51" fmla="*/ 55 h 154"/>
                  <a:gd name="T52" fmla="*/ 5188 w 5217"/>
                  <a:gd name="T53" fmla="*/ 66 h 154"/>
                  <a:gd name="T54" fmla="*/ 5216 w 5217"/>
                  <a:gd name="T55" fmla="*/ 73 h 154"/>
                  <a:gd name="T56" fmla="*/ 5217 w 5217"/>
                  <a:gd name="T57" fmla="*/ 7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17" h="154">
                    <a:moveTo>
                      <a:pt x="5217" y="78"/>
                    </a:moveTo>
                    <a:lnTo>
                      <a:pt x="5216" y="81"/>
                    </a:lnTo>
                    <a:lnTo>
                      <a:pt x="5188" y="89"/>
                    </a:lnTo>
                    <a:lnTo>
                      <a:pt x="5105" y="101"/>
                    </a:lnTo>
                    <a:lnTo>
                      <a:pt x="4785" y="121"/>
                    </a:lnTo>
                    <a:lnTo>
                      <a:pt x="4077" y="141"/>
                    </a:lnTo>
                    <a:lnTo>
                      <a:pt x="3141" y="153"/>
                    </a:lnTo>
                    <a:lnTo>
                      <a:pt x="2609" y="154"/>
                    </a:lnTo>
                    <a:lnTo>
                      <a:pt x="2076" y="153"/>
                    </a:lnTo>
                    <a:lnTo>
                      <a:pt x="1140" y="141"/>
                    </a:lnTo>
                    <a:lnTo>
                      <a:pt x="432" y="121"/>
                    </a:lnTo>
                    <a:lnTo>
                      <a:pt x="114" y="101"/>
                    </a:lnTo>
                    <a:lnTo>
                      <a:pt x="29" y="89"/>
                    </a:lnTo>
                    <a:lnTo>
                      <a:pt x="1" y="81"/>
                    </a:lnTo>
                    <a:lnTo>
                      <a:pt x="0" y="78"/>
                    </a:lnTo>
                    <a:lnTo>
                      <a:pt x="1" y="73"/>
                    </a:lnTo>
                    <a:lnTo>
                      <a:pt x="29" y="66"/>
                    </a:lnTo>
                    <a:lnTo>
                      <a:pt x="114" y="55"/>
                    </a:lnTo>
                    <a:lnTo>
                      <a:pt x="432" y="35"/>
                    </a:lnTo>
                    <a:lnTo>
                      <a:pt x="1140" y="13"/>
                    </a:lnTo>
                    <a:lnTo>
                      <a:pt x="2076" y="1"/>
                    </a:lnTo>
                    <a:lnTo>
                      <a:pt x="2609" y="0"/>
                    </a:lnTo>
                    <a:lnTo>
                      <a:pt x="3141" y="1"/>
                    </a:lnTo>
                    <a:lnTo>
                      <a:pt x="4077" y="13"/>
                    </a:lnTo>
                    <a:lnTo>
                      <a:pt x="4785" y="35"/>
                    </a:lnTo>
                    <a:lnTo>
                      <a:pt x="5105" y="55"/>
                    </a:lnTo>
                    <a:lnTo>
                      <a:pt x="5188" y="66"/>
                    </a:lnTo>
                    <a:lnTo>
                      <a:pt x="5216" y="73"/>
                    </a:lnTo>
                    <a:lnTo>
                      <a:pt x="5217" y="78"/>
                    </a:lnTo>
                    <a:close/>
                  </a:path>
                </a:pathLst>
              </a:custGeom>
              <a:solidFill>
                <a:srgbClr val="F263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Rectangle 266">
                <a:extLst>
                  <a:ext uri="{FF2B5EF4-FFF2-40B4-BE49-F238E27FC236}">
                    <a16:creationId xmlns:a16="http://schemas.microsoft.com/office/drawing/2014/main" id="{946071CC-801B-4B41-9387-FD8A2E3B5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9758" y="3863446"/>
                <a:ext cx="2489202" cy="347663"/>
              </a:xfrm>
              <a:prstGeom prst="rect">
                <a:avLst/>
              </a:prstGeom>
              <a:solidFill>
                <a:srgbClr val="3423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267">
                <a:extLst>
                  <a:ext uri="{FF2B5EF4-FFF2-40B4-BE49-F238E27FC236}">
                    <a16:creationId xmlns:a16="http://schemas.microsoft.com/office/drawing/2014/main" id="{20D1A7C1-A7B7-4610-9D62-EE12BD114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883" y="2655358"/>
                <a:ext cx="2751140" cy="1592263"/>
              </a:xfrm>
              <a:custGeom>
                <a:avLst/>
                <a:gdLst>
                  <a:gd name="T0" fmla="*/ 16 w 5198"/>
                  <a:gd name="T1" fmla="*/ 2690 h 3011"/>
                  <a:gd name="T2" fmla="*/ 6 w 5198"/>
                  <a:gd name="T3" fmla="*/ 2465 h 3011"/>
                  <a:gd name="T4" fmla="*/ 253 w 5198"/>
                  <a:gd name="T5" fmla="*/ 1591 h 3011"/>
                  <a:gd name="T6" fmla="*/ 338 w 5198"/>
                  <a:gd name="T7" fmla="*/ 1393 h 3011"/>
                  <a:gd name="T8" fmla="*/ 472 w 5198"/>
                  <a:gd name="T9" fmla="*/ 1309 h 3011"/>
                  <a:gd name="T10" fmla="*/ 651 w 5198"/>
                  <a:gd name="T11" fmla="*/ 1201 h 3011"/>
                  <a:gd name="T12" fmla="*/ 719 w 5198"/>
                  <a:gd name="T13" fmla="*/ 1094 h 3011"/>
                  <a:gd name="T14" fmla="*/ 971 w 5198"/>
                  <a:gd name="T15" fmla="*/ 426 h 3011"/>
                  <a:gd name="T16" fmla="*/ 933 w 5198"/>
                  <a:gd name="T17" fmla="*/ 289 h 3011"/>
                  <a:gd name="T18" fmla="*/ 844 w 5198"/>
                  <a:gd name="T19" fmla="*/ 225 h 3011"/>
                  <a:gd name="T20" fmla="*/ 839 w 5198"/>
                  <a:gd name="T21" fmla="*/ 187 h 3011"/>
                  <a:gd name="T22" fmla="*/ 999 w 5198"/>
                  <a:gd name="T23" fmla="*/ 130 h 3011"/>
                  <a:gd name="T24" fmla="*/ 1155 w 5198"/>
                  <a:gd name="T25" fmla="*/ 99 h 3011"/>
                  <a:gd name="T26" fmla="*/ 1369 w 5198"/>
                  <a:gd name="T27" fmla="*/ 12 h 3011"/>
                  <a:gd name="T28" fmla="*/ 2055 w 5198"/>
                  <a:gd name="T29" fmla="*/ 0 h 3011"/>
                  <a:gd name="T30" fmla="*/ 3423 w 5198"/>
                  <a:gd name="T31" fmla="*/ 13 h 3011"/>
                  <a:gd name="T32" fmla="*/ 3627 w 5198"/>
                  <a:gd name="T33" fmla="*/ 125 h 3011"/>
                  <a:gd name="T34" fmla="*/ 3466 w 5198"/>
                  <a:gd name="T35" fmla="*/ 217 h 3011"/>
                  <a:gd name="T36" fmla="*/ 3416 w 5198"/>
                  <a:gd name="T37" fmla="*/ 330 h 3011"/>
                  <a:gd name="T38" fmla="*/ 3678 w 5198"/>
                  <a:gd name="T39" fmla="*/ 1207 h 3011"/>
                  <a:gd name="T40" fmla="*/ 3786 w 5198"/>
                  <a:gd name="T41" fmla="*/ 1283 h 3011"/>
                  <a:gd name="T42" fmla="*/ 3993 w 5198"/>
                  <a:gd name="T43" fmla="*/ 1312 h 3011"/>
                  <a:gd name="T44" fmla="*/ 5122 w 5198"/>
                  <a:gd name="T45" fmla="*/ 1814 h 3011"/>
                  <a:gd name="T46" fmla="*/ 5198 w 5198"/>
                  <a:gd name="T47" fmla="*/ 1940 h 3011"/>
                  <a:gd name="T48" fmla="*/ 5198 w 5198"/>
                  <a:gd name="T49" fmla="*/ 2799 h 3011"/>
                  <a:gd name="T50" fmla="*/ 5151 w 5198"/>
                  <a:gd name="T51" fmla="*/ 2907 h 3011"/>
                  <a:gd name="T52" fmla="*/ 4939 w 5198"/>
                  <a:gd name="T53" fmla="*/ 3002 h 3011"/>
                  <a:gd name="T54" fmla="*/ 4853 w 5198"/>
                  <a:gd name="T55" fmla="*/ 2867 h 3011"/>
                  <a:gd name="T56" fmla="*/ 4715 w 5198"/>
                  <a:gd name="T57" fmla="*/ 2557 h 3011"/>
                  <a:gd name="T58" fmla="*/ 4560 w 5198"/>
                  <a:gd name="T59" fmla="*/ 2428 h 3011"/>
                  <a:gd name="T60" fmla="*/ 4375 w 5198"/>
                  <a:gd name="T61" fmla="*/ 2388 h 3011"/>
                  <a:gd name="T62" fmla="*/ 4140 w 5198"/>
                  <a:gd name="T63" fmla="*/ 2428 h 3011"/>
                  <a:gd name="T64" fmla="*/ 3950 w 5198"/>
                  <a:gd name="T65" fmla="*/ 2557 h 3011"/>
                  <a:gd name="T66" fmla="*/ 3829 w 5198"/>
                  <a:gd name="T67" fmla="*/ 2758 h 3011"/>
                  <a:gd name="T68" fmla="*/ 3776 w 5198"/>
                  <a:gd name="T69" fmla="*/ 3011 h 3011"/>
                  <a:gd name="T70" fmla="*/ 1459 w 5198"/>
                  <a:gd name="T71" fmla="*/ 2867 h 3011"/>
                  <a:gd name="T72" fmla="*/ 1359 w 5198"/>
                  <a:gd name="T73" fmla="*/ 2612 h 3011"/>
                  <a:gd name="T74" fmla="*/ 1217 w 5198"/>
                  <a:gd name="T75" fmla="*/ 2462 h 3011"/>
                  <a:gd name="T76" fmla="*/ 991 w 5198"/>
                  <a:gd name="T77" fmla="*/ 2388 h 3011"/>
                  <a:gd name="T78" fmla="*/ 808 w 5198"/>
                  <a:gd name="T79" fmla="*/ 2401 h 3011"/>
                  <a:gd name="T80" fmla="*/ 605 w 5198"/>
                  <a:gd name="T81" fmla="*/ 2507 h 3011"/>
                  <a:gd name="T82" fmla="*/ 433 w 5198"/>
                  <a:gd name="T83" fmla="*/ 2758 h 3011"/>
                  <a:gd name="T84" fmla="*/ 367 w 5198"/>
                  <a:gd name="T85" fmla="*/ 3011 h 3011"/>
                  <a:gd name="T86" fmla="*/ 266 w 5198"/>
                  <a:gd name="T87" fmla="*/ 2992 h 3011"/>
                  <a:gd name="T88" fmla="*/ 99 w 5198"/>
                  <a:gd name="T89" fmla="*/ 2873 h 3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98" h="3011">
                    <a:moveTo>
                      <a:pt x="65" y="2837"/>
                    </a:moveTo>
                    <a:lnTo>
                      <a:pt x="55" y="2818"/>
                    </a:lnTo>
                    <a:lnTo>
                      <a:pt x="16" y="2690"/>
                    </a:lnTo>
                    <a:lnTo>
                      <a:pt x="0" y="2572"/>
                    </a:lnTo>
                    <a:lnTo>
                      <a:pt x="1" y="2504"/>
                    </a:lnTo>
                    <a:lnTo>
                      <a:pt x="6" y="2465"/>
                    </a:lnTo>
                    <a:lnTo>
                      <a:pt x="32" y="2344"/>
                    </a:lnTo>
                    <a:lnTo>
                      <a:pt x="95" y="2104"/>
                    </a:lnTo>
                    <a:lnTo>
                      <a:pt x="253" y="1591"/>
                    </a:lnTo>
                    <a:lnTo>
                      <a:pt x="288" y="1486"/>
                    </a:lnTo>
                    <a:lnTo>
                      <a:pt x="289" y="1472"/>
                    </a:lnTo>
                    <a:lnTo>
                      <a:pt x="338" y="1393"/>
                    </a:lnTo>
                    <a:lnTo>
                      <a:pt x="393" y="1348"/>
                    </a:lnTo>
                    <a:lnTo>
                      <a:pt x="442" y="1321"/>
                    </a:lnTo>
                    <a:lnTo>
                      <a:pt x="472" y="1309"/>
                    </a:lnTo>
                    <a:lnTo>
                      <a:pt x="492" y="1300"/>
                    </a:lnTo>
                    <a:lnTo>
                      <a:pt x="598" y="1244"/>
                    </a:lnTo>
                    <a:lnTo>
                      <a:pt x="651" y="1201"/>
                    </a:lnTo>
                    <a:lnTo>
                      <a:pt x="681" y="1166"/>
                    </a:lnTo>
                    <a:lnTo>
                      <a:pt x="691" y="1148"/>
                    </a:lnTo>
                    <a:lnTo>
                      <a:pt x="719" y="1094"/>
                    </a:lnTo>
                    <a:lnTo>
                      <a:pt x="805" y="877"/>
                    </a:lnTo>
                    <a:lnTo>
                      <a:pt x="943" y="504"/>
                    </a:lnTo>
                    <a:lnTo>
                      <a:pt x="971" y="426"/>
                    </a:lnTo>
                    <a:lnTo>
                      <a:pt x="972" y="406"/>
                    </a:lnTo>
                    <a:lnTo>
                      <a:pt x="952" y="323"/>
                    </a:lnTo>
                    <a:lnTo>
                      <a:pt x="933" y="289"/>
                    </a:lnTo>
                    <a:lnTo>
                      <a:pt x="906" y="258"/>
                    </a:lnTo>
                    <a:lnTo>
                      <a:pt x="868" y="233"/>
                    </a:lnTo>
                    <a:lnTo>
                      <a:pt x="844" y="225"/>
                    </a:lnTo>
                    <a:lnTo>
                      <a:pt x="841" y="222"/>
                    </a:lnTo>
                    <a:lnTo>
                      <a:pt x="834" y="202"/>
                    </a:lnTo>
                    <a:lnTo>
                      <a:pt x="839" y="187"/>
                    </a:lnTo>
                    <a:lnTo>
                      <a:pt x="848" y="180"/>
                    </a:lnTo>
                    <a:lnTo>
                      <a:pt x="884" y="164"/>
                    </a:lnTo>
                    <a:lnTo>
                      <a:pt x="999" y="130"/>
                    </a:lnTo>
                    <a:lnTo>
                      <a:pt x="1091" y="112"/>
                    </a:lnTo>
                    <a:lnTo>
                      <a:pt x="1139" y="108"/>
                    </a:lnTo>
                    <a:lnTo>
                      <a:pt x="1155" y="99"/>
                    </a:lnTo>
                    <a:lnTo>
                      <a:pt x="1248" y="52"/>
                    </a:lnTo>
                    <a:lnTo>
                      <a:pt x="1329" y="22"/>
                    </a:lnTo>
                    <a:lnTo>
                      <a:pt x="1369" y="12"/>
                    </a:lnTo>
                    <a:lnTo>
                      <a:pt x="1404" y="7"/>
                    </a:lnTo>
                    <a:lnTo>
                      <a:pt x="1594" y="1"/>
                    </a:lnTo>
                    <a:lnTo>
                      <a:pt x="2055" y="0"/>
                    </a:lnTo>
                    <a:lnTo>
                      <a:pt x="3162" y="9"/>
                    </a:lnTo>
                    <a:lnTo>
                      <a:pt x="3403" y="12"/>
                    </a:lnTo>
                    <a:lnTo>
                      <a:pt x="3423" y="13"/>
                    </a:lnTo>
                    <a:lnTo>
                      <a:pt x="3532" y="50"/>
                    </a:lnTo>
                    <a:lnTo>
                      <a:pt x="3593" y="91"/>
                    </a:lnTo>
                    <a:lnTo>
                      <a:pt x="3627" y="125"/>
                    </a:lnTo>
                    <a:lnTo>
                      <a:pt x="3643" y="147"/>
                    </a:lnTo>
                    <a:lnTo>
                      <a:pt x="3478" y="215"/>
                    </a:lnTo>
                    <a:lnTo>
                      <a:pt x="3466" y="217"/>
                    </a:lnTo>
                    <a:lnTo>
                      <a:pt x="3424" y="255"/>
                    </a:lnTo>
                    <a:lnTo>
                      <a:pt x="3414" y="295"/>
                    </a:lnTo>
                    <a:lnTo>
                      <a:pt x="3416" y="330"/>
                    </a:lnTo>
                    <a:lnTo>
                      <a:pt x="3421" y="351"/>
                    </a:lnTo>
                    <a:lnTo>
                      <a:pt x="3565" y="838"/>
                    </a:lnTo>
                    <a:lnTo>
                      <a:pt x="3678" y="1207"/>
                    </a:lnTo>
                    <a:lnTo>
                      <a:pt x="3681" y="1211"/>
                    </a:lnTo>
                    <a:lnTo>
                      <a:pt x="3722" y="1249"/>
                    </a:lnTo>
                    <a:lnTo>
                      <a:pt x="3786" y="1283"/>
                    </a:lnTo>
                    <a:lnTo>
                      <a:pt x="3842" y="1302"/>
                    </a:lnTo>
                    <a:lnTo>
                      <a:pt x="3911" y="1312"/>
                    </a:lnTo>
                    <a:lnTo>
                      <a:pt x="3993" y="1312"/>
                    </a:lnTo>
                    <a:lnTo>
                      <a:pt x="4041" y="1305"/>
                    </a:lnTo>
                    <a:lnTo>
                      <a:pt x="5111" y="1810"/>
                    </a:lnTo>
                    <a:lnTo>
                      <a:pt x="5122" y="1814"/>
                    </a:lnTo>
                    <a:lnTo>
                      <a:pt x="5171" y="1862"/>
                    </a:lnTo>
                    <a:lnTo>
                      <a:pt x="5191" y="1904"/>
                    </a:lnTo>
                    <a:lnTo>
                      <a:pt x="5198" y="1940"/>
                    </a:lnTo>
                    <a:lnTo>
                      <a:pt x="5198" y="1961"/>
                    </a:lnTo>
                    <a:lnTo>
                      <a:pt x="5198" y="2794"/>
                    </a:lnTo>
                    <a:lnTo>
                      <a:pt x="5198" y="2799"/>
                    </a:lnTo>
                    <a:lnTo>
                      <a:pt x="5193" y="2837"/>
                    </a:lnTo>
                    <a:lnTo>
                      <a:pt x="5178" y="2870"/>
                    </a:lnTo>
                    <a:lnTo>
                      <a:pt x="5151" y="2907"/>
                    </a:lnTo>
                    <a:lnTo>
                      <a:pt x="5105" y="2943"/>
                    </a:lnTo>
                    <a:lnTo>
                      <a:pt x="5036" y="2977"/>
                    </a:lnTo>
                    <a:lnTo>
                      <a:pt x="4939" y="3002"/>
                    </a:lnTo>
                    <a:lnTo>
                      <a:pt x="4877" y="3011"/>
                    </a:lnTo>
                    <a:lnTo>
                      <a:pt x="4876" y="2991"/>
                    </a:lnTo>
                    <a:lnTo>
                      <a:pt x="4853" y="2867"/>
                    </a:lnTo>
                    <a:lnTo>
                      <a:pt x="4821" y="2758"/>
                    </a:lnTo>
                    <a:lnTo>
                      <a:pt x="4769" y="2641"/>
                    </a:lnTo>
                    <a:lnTo>
                      <a:pt x="4715" y="2557"/>
                    </a:lnTo>
                    <a:lnTo>
                      <a:pt x="4670" y="2507"/>
                    </a:lnTo>
                    <a:lnTo>
                      <a:pt x="4619" y="2464"/>
                    </a:lnTo>
                    <a:lnTo>
                      <a:pt x="4560" y="2428"/>
                    </a:lnTo>
                    <a:lnTo>
                      <a:pt x="4493" y="2402"/>
                    </a:lnTo>
                    <a:lnTo>
                      <a:pt x="4416" y="2389"/>
                    </a:lnTo>
                    <a:lnTo>
                      <a:pt x="4375" y="2388"/>
                    </a:lnTo>
                    <a:lnTo>
                      <a:pt x="4321" y="2389"/>
                    </a:lnTo>
                    <a:lnTo>
                      <a:pt x="4225" y="2402"/>
                    </a:lnTo>
                    <a:lnTo>
                      <a:pt x="4140" y="2428"/>
                    </a:lnTo>
                    <a:lnTo>
                      <a:pt x="4067" y="2464"/>
                    </a:lnTo>
                    <a:lnTo>
                      <a:pt x="4003" y="2507"/>
                    </a:lnTo>
                    <a:lnTo>
                      <a:pt x="3950" y="2557"/>
                    </a:lnTo>
                    <a:lnTo>
                      <a:pt x="3907" y="2612"/>
                    </a:lnTo>
                    <a:lnTo>
                      <a:pt x="3871" y="2670"/>
                    </a:lnTo>
                    <a:lnTo>
                      <a:pt x="3829" y="2758"/>
                    </a:lnTo>
                    <a:lnTo>
                      <a:pt x="3796" y="2867"/>
                    </a:lnTo>
                    <a:lnTo>
                      <a:pt x="3776" y="2991"/>
                    </a:lnTo>
                    <a:lnTo>
                      <a:pt x="3776" y="3011"/>
                    </a:lnTo>
                    <a:lnTo>
                      <a:pt x="1476" y="3011"/>
                    </a:lnTo>
                    <a:lnTo>
                      <a:pt x="1476" y="2991"/>
                    </a:lnTo>
                    <a:lnTo>
                      <a:pt x="1459" y="2867"/>
                    </a:lnTo>
                    <a:lnTo>
                      <a:pt x="1428" y="2758"/>
                    </a:lnTo>
                    <a:lnTo>
                      <a:pt x="1391" y="2670"/>
                    </a:lnTo>
                    <a:lnTo>
                      <a:pt x="1359" y="2612"/>
                    </a:lnTo>
                    <a:lnTo>
                      <a:pt x="1320" y="2556"/>
                    </a:lnTo>
                    <a:lnTo>
                      <a:pt x="1273" y="2507"/>
                    </a:lnTo>
                    <a:lnTo>
                      <a:pt x="1217" y="2462"/>
                    </a:lnTo>
                    <a:lnTo>
                      <a:pt x="1152" y="2426"/>
                    </a:lnTo>
                    <a:lnTo>
                      <a:pt x="1077" y="2401"/>
                    </a:lnTo>
                    <a:lnTo>
                      <a:pt x="991" y="2388"/>
                    </a:lnTo>
                    <a:lnTo>
                      <a:pt x="943" y="2386"/>
                    </a:lnTo>
                    <a:lnTo>
                      <a:pt x="896" y="2388"/>
                    </a:lnTo>
                    <a:lnTo>
                      <a:pt x="808" y="2401"/>
                    </a:lnTo>
                    <a:lnTo>
                      <a:pt x="731" y="2426"/>
                    </a:lnTo>
                    <a:lnTo>
                      <a:pt x="664" y="2462"/>
                    </a:lnTo>
                    <a:lnTo>
                      <a:pt x="605" y="2507"/>
                    </a:lnTo>
                    <a:lnTo>
                      <a:pt x="554" y="2556"/>
                    </a:lnTo>
                    <a:lnTo>
                      <a:pt x="492" y="2640"/>
                    </a:lnTo>
                    <a:lnTo>
                      <a:pt x="433" y="2758"/>
                    </a:lnTo>
                    <a:lnTo>
                      <a:pt x="396" y="2867"/>
                    </a:lnTo>
                    <a:lnTo>
                      <a:pt x="369" y="2991"/>
                    </a:lnTo>
                    <a:lnTo>
                      <a:pt x="367" y="3011"/>
                    </a:lnTo>
                    <a:lnTo>
                      <a:pt x="364" y="3011"/>
                    </a:lnTo>
                    <a:lnTo>
                      <a:pt x="323" y="3011"/>
                    </a:lnTo>
                    <a:lnTo>
                      <a:pt x="266" y="2992"/>
                    </a:lnTo>
                    <a:lnTo>
                      <a:pt x="219" y="2968"/>
                    </a:lnTo>
                    <a:lnTo>
                      <a:pt x="163" y="2929"/>
                    </a:lnTo>
                    <a:lnTo>
                      <a:pt x="99" y="2873"/>
                    </a:lnTo>
                    <a:lnTo>
                      <a:pt x="65" y="2837"/>
                    </a:lnTo>
                    <a:close/>
                  </a:path>
                </a:pathLst>
              </a:custGeom>
              <a:solidFill>
                <a:srgbClr val="FAB7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268">
                <a:extLst>
                  <a:ext uri="{FF2B5EF4-FFF2-40B4-BE49-F238E27FC236}">
                    <a16:creationId xmlns:a16="http://schemas.microsoft.com/office/drawing/2014/main" id="{075B8DD3-70F1-4339-B285-88054614C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796" y="3422121"/>
                <a:ext cx="2101852" cy="98425"/>
              </a:xfrm>
              <a:custGeom>
                <a:avLst/>
                <a:gdLst>
                  <a:gd name="T0" fmla="*/ 3974 w 3974"/>
                  <a:gd name="T1" fmla="*/ 187 h 187"/>
                  <a:gd name="T2" fmla="*/ 0 w 3974"/>
                  <a:gd name="T3" fmla="*/ 187 h 187"/>
                  <a:gd name="T4" fmla="*/ 53 w 3974"/>
                  <a:gd name="T5" fmla="*/ 0 h 187"/>
                  <a:gd name="T6" fmla="*/ 3568 w 3974"/>
                  <a:gd name="T7" fmla="*/ 0 h 187"/>
                  <a:gd name="T8" fmla="*/ 3974 w 3974"/>
                  <a:gd name="T9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74" h="187">
                    <a:moveTo>
                      <a:pt x="3974" y="187"/>
                    </a:moveTo>
                    <a:lnTo>
                      <a:pt x="0" y="187"/>
                    </a:lnTo>
                    <a:lnTo>
                      <a:pt x="53" y="0"/>
                    </a:lnTo>
                    <a:lnTo>
                      <a:pt x="3568" y="0"/>
                    </a:lnTo>
                    <a:lnTo>
                      <a:pt x="3974" y="187"/>
                    </a:lnTo>
                    <a:close/>
                  </a:path>
                </a:pathLst>
              </a:custGeom>
              <a:solidFill>
                <a:srgbClr val="F9F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269">
                <a:extLst>
                  <a:ext uri="{FF2B5EF4-FFF2-40B4-BE49-F238E27FC236}">
                    <a16:creationId xmlns:a16="http://schemas.microsoft.com/office/drawing/2014/main" id="{791BA90A-FB9A-42BB-A833-CA857DCA3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958" y="2776008"/>
                <a:ext cx="295275" cy="585788"/>
              </a:xfrm>
              <a:custGeom>
                <a:avLst/>
                <a:gdLst>
                  <a:gd name="T0" fmla="*/ 448 w 560"/>
                  <a:gd name="T1" fmla="*/ 0 h 1106"/>
                  <a:gd name="T2" fmla="*/ 0 w 560"/>
                  <a:gd name="T3" fmla="*/ 1106 h 1106"/>
                  <a:gd name="T4" fmla="*/ 27 w 560"/>
                  <a:gd name="T5" fmla="*/ 1096 h 1106"/>
                  <a:gd name="T6" fmla="*/ 167 w 560"/>
                  <a:gd name="T7" fmla="*/ 1029 h 1106"/>
                  <a:gd name="T8" fmla="*/ 230 w 560"/>
                  <a:gd name="T9" fmla="*/ 983 h 1106"/>
                  <a:gd name="T10" fmla="*/ 262 w 560"/>
                  <a:gd name="T11" fmla="*/ 949 h 1106"/>
                  <a:gd name="T12" fmla="*/ 272 w 560"/>
                  <a:gd name="T13" fmla="*/ 931 h 1106"/>
                  <a:gd name="T14" fmla="*/ 438 w 560"/>
                  <a:gd name="T15" fmla="*/ 516 h 1106"/>
                  <a:gd name="T16" fmla="*/ 559 w 560"/>
                  <a:gd name="T17" fmla="*/ 196 h 1106"/>
                  <a:gd name="T18" fmla="*/ 560 w 560"/>
                  <a:gd name="T19" fmla="*/ 176 h 1106"/>
                  <a:gd name="T20" fmla="*/ 543 w 560"/>
                  <a:gd name="T21" fmla="*/ 94 h 1106"/>
                  <a:gd name="T22" fmla="*/ 527 w 560"/>
                  <a:gd name="T23" fmla="*/ 61 h 1106"/>
                  <a:gd name="T24" fmla="*/ 504 w 560"/>
                  <a:gd name="T25" fmla="*/ 31 h 1106"/>
                  <a:gd name="T26" fmla="*/ 469 w 560"/>
                  <a:gd name="T27" fmla="*/ 8 h 1106"/>
                  <a:gd name="T28" fmla="*/ 448 w 560"/>
                  <a:gd name="T29" fmla="*/ 0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60" h="1106">
                    <a:moveTo>
                      <a:pt x="448" y="0"/>
                    </a:moveTo>
                    <a:lnTo>
                      <a:pt x="0" y="1106"/>
                    </a:lnTo>
                    <a:lnTo>
                      <a:pt x="27" y="1096"/>
                    </a:lnTo>
                    <a:lnTo>
                      <a:pt x="167" y="1029"/>
                    </a:lnTo>
                    <a:lnTo>
                      <a:pt x="230" y="983"/>
                    </a:lnTo>
                    <a:lnTo>
                      <a:pt x="262" y="949"/>
                    </a:lnTo>
                    <a:lnTo>
                      <a:pt x="272" y="931"/>
                    </a:lnTo>
                    <a:lnTo>
                      <a:pt x="438" y="516"/>
                    </a:lnTo>
                    <a:lnTo>
                      <a:pt x="559" y="196"/>
                    </a:lnTo>
                    <a:lnTo>
                      <a:pt x="560" y="176"/>
                    </a:lnTo>
                    <a:lnTo>
                      <a:pt x="543" y="94"/>
                    </a:lnTo>
                    <a:lnTo>
                      <a:pt x="527" y="61"/>
                    </a:lnTo>
                    <a:lnTo>
                      <a:pt x="504" y="31"/>
                    </a:lnTo>
                    <a:lnTo>
                      <a:pt x="469" y="8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270">
                <a:extLst>
                  <a:ext uri="{FF2B5EF4-FFF2-40B4-BE49-F238E27FC236}">
                    <a16:creationId xmlns:a16="http://schemas.microsoft.com/office/drawing/2014/main" id="{CA392ED7-C12A-4308-8197-F4AE79F15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946" y="2791883"/>
                <a:ext cx="528638" cy="530225"/>
              </a:xfrm>
              <a:custGeom>
                <a:avLst/>
                <a:gdLst>
                  <a:gd name="T0" fmla="*/ 130 w 1001"/>
                  <a:gd name="T1" fmla="*/ 1001 h 1001"/>
                  <a:gd name="T2" fmla="*/ 915 w 1001"/>
                  <a:gd name="T3" fmla="*/ 1001 h 1001"/>
                  <a:gd name="T4" fmla="*/ 925 w 1001"/>
                  <a:gd name="T5" fmla="*/ 1000 h 1001"/>
                  <a:gd name="T6" fmla="*/ 974 w 1001"/>
                  <a:gd name="T7" fmla="*/ 975 h 1001"/>
                  <a:gd name="T8" fmla="*/ 992 w 1001"/>
                  <a:gd name="T9" fmla="*/ 946 h 1001"/>
                  <a:gd name="T10" fmla="*/ 1000 w 1001"/>
                  <a:gd name="T11" fmla="*/ 919 h 1001"/>
                  <a:gd name="T12" fmla="*/ 1001 w 1001"/>
                  <a:gd name="T13" fmla="*/ 903 h 1001"/>
                  <a:gd name="T14" fmla="*/ 981 w 1001"/>
                  <a:gd name="T15" fmla="*/ 435 h 1001"/>
                  <a:gd name="T16" fmla="*/ 959 w 1001"/>
                  <a:gd name="T17" fmla="*/ 59 h 1001"/>
                  <a:gd name="T18" fmla="*/ 959 w 1001"/>
                  <a:gd name="T19" fmla="*/ 52 h 1001"/>
                  <a:gd name="T20" fmla="*/ 942 w 1001"/>
                  <a:gd name="T21" fmla="*/ 18 h 1001"/>
                  <a:gd name="T22" fmla="*/ 915 w 1001"/>
                  <a:gd name="T23" fmla="*/ 2 h 1001"/>
                  <a:gd name="T24" fmla="*/ 892 w 1001"/>
                  <a:gd name="T25" fmla="*/ 0 h 1001"/>
                  <a:gd name="T26" fmla="*/ 448 w 1001"/>
                  <a:gd name="T27" fmla="*/ 0 h 1001"/>
                  <a:gd name="T28" fmla="*/ 444 w 1001"/>
                  <a:gd name="T29" fmla="*/ 0 h 1001"/>
                  <a:gd name="T30" fmla="*/ 399 w 1001"/>
                  <a:gd name="T31" fmla="*/ 10 h 1001"/>
                  <a:gd name="T32" fmla="*/ 349 w 1001"/>
                  <a:gd name="T33" fmla="*/ 38 h 1001"/>
                  <a:gd name="T34" fmla="*/ 311 w 1001"/>
                  <a:gd name="T35" fmla="*/ 69 h 1001"/>
                  <a:gd name="T36" fmla="*/ 275 w 1001"/>
                  <a:gd name="T37" fmla="*/ 114 h 1001"/>
                  <a:gd name="T38" fmla="*/ 241 w 1001"/>
                  <a:gd name="T39" fmla="*/ 176 h 1001"/>
                  <a:gd name="T40" fmla="*/ 225 w 1001"/>
                  <a:gd name="T41" fmla="*/ 215 h 1001"/>
                  <a:gd name="T42" fmla="*/ 76 w 1001"/>
                  <a:gd name="T43" fmla="*/ 654 h 1001"/>
                  <a:gd name="T44" fmla="*/ 6 w 1001"/>
                  <a:gd name="T45" fmla="*/ 882 h 1001"/>
                  <a:gd name="T46" fmla="*/ 4 w 1001"/>
                  <a:gd name="T47" fmla="*/ 886 h 1001"/>
                  <a:gd name="T48" fmla="*/ 0 w 1001"/>
                  <a:gd name="T49" fmla="*/ 919 h 1001"/>
                  <a:gd name="T50" fmla="*/ 10 w 1001"/>
                  <a:gd name="T51" fmla="*/ 952 h 1001"/>
                  <a:gd name="T52" fmla="*/ 26 w 1001"/>
                  <a:gd name="T53" fmla="*/ 974 h 1001"/>
                  <a:gd name="T54" fmla="*/ 55 w 1001"/>
                  <a:gd name="T55" fmla="*/ 990 h 1001"/>
                  <a:gd name="T56" fmla="*/ 100 w 1001"/>
                  <a:gd name="T57" fmla="*/ 1000 h 1001"/>
                  <a:gd name="T58" fmla="*/ 130 w 1001"/>
                  <a:gd name="T59" fmla="*/ 1001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01" h="1001">
                    <a:moveTo>
                      <a:pt x="130" y="1001"/>
                    </a:moveTo>
                    <a:lnTo>
                      <a:pt x="915" y="1001"/>
                    </a:lnTo>
                    <a:lnTo>
                      <a:pt x="925" y="1000"/>
                    </a:lnTo>
                    <a:lnTo>
                      <a:pt x="974" y="975"/>
                    </a:lnTo>
                    <a:lnTo>
                      <a:pt x="992" y="946"/>
                    </a:lnTo>
                    <a:lnTo>
                      <a:pt x="1000" y="919"/>
                    </a:lnTo>
                    <a:lnTo>
                      <a:pt x="1001" y="903"/>
                    </a:lnTo>
                    <a:lnTo>
                      <a:pt x="981" y="435"/>
                    </a:lnTo>
                    <a:lnTo>
                      <a:pt x="959" y="59"/>
                    </a:lnTo>
                    <a:lnTo>
                      <a:pt x="959" y="52"/>
                    </a:lnTo>
                    <a:lnTo>
                      <a:pt x="942" y="18"/>
                    </a:lnTo>
                    <a:lnTo>
                      <a:pt x="915" y="2"/>
                    </a:lnTo>
                    <a:lnTo>
                      <a:pt x="892" y="0"/>
                    </a:lnTo>
                    <a:lnTo>
                      <a:pt x="448" y="0"/>
                    </a:lnTo>
                    <a:lnTo>
                      <a:pt x="444" y="0"/>
                    </a:lnTo>
                    <a:lnTo>
                      <a:pt x="399" y="10"/>
                    </a:lnTo>
                    <a:lnTo>
                      <a:pt x="349" y="38"/>
                    </a:lnTo>
                    <a:lnTo>
                      <a:pt x="311" y="69"/>
                    </a:lnTo>
                    <a:lnTo>
                      <a:pt x="275" y="114"/>
                    </a:lnTo>
                    <a:lnTo>
                      <a:pt x="241" y="176"/>
                    </a:lnTo>
                    <a:lnTo>
                      <a:pt x="225" y="215"/>
                    </a:lnTo>
                    <a:lnTo>
                      <a:pt x="76" y="654"/>
                    </a:lnTo>
                    <a:lnTo>
                      <a:pt x="6" y="882"/>
                    </a:lnTo>
                    <a:lnTo>
                      <a:pt x="4" y="886"/>
                    </a:lnTo>
                    <a:lnTo>
                      <a:pt x="0" y="919"/>
                    </a:lnTo>
                    <a:lnTo>
                      <a:pt x="10" y="952"/>
                    </a:lnTo>
                    <a:lnTo>
                      <a:pt x="26" y="974"/>
                    </a:lnTo>
                    <a:lnTo>
                      <a:pt x="55" y="990"/>
                    </a:lnTo>
                    <a:lnTo>
                      <a:pt x="100" y="1000"/>
                    </a:lnTo>
                    <a:lnTo>
                      <a:pt x="130" y="1001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271">
                <a:extLst>
                  <a:ext uri="{FF2B5EF4-FFF2-40B4-BE49-F238E27FC236}">
                    <a16:creationId xmlns:a16="http://schemas.microsoft.com/office/drawing/2014/main" id="{42DBAE8D-EBCB-44D4-92EA-75DEC5E13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209" y="2791883"/>
                <a:ext cx="798513" cy="530225"/>
              </a:xfrm>
              <a:custGeom>
                <a:avLst/>
                <a:gdLst>
                  <a:gd name="T0" fmla="*/ 0 w 1509"/>
                  <a:gd name="T1" fmla="*/ 55 h 1001"/>
                  <a:gd name="T2" fmla="*/ 91 w 1509"/>
                  <a:gd name="T3" fmla="*/ 919 h 1001"/>
                  <a:gd name="T4" fmla="*/ 91 w 1509"/>
                  <a:gd name="T5" fmla="*/ 929 h 1001"/>
                  <a:gd name="T6" fmla="*/ 115 w 1509"/>
                  <a:gd name="T7" fmla="*/ 975 h 1001"/>
                  <a:gd name="T8" fmla="*/ 147 w 1509"/>
                  <a:gd name="T9" fmla="*/ 994 h 1001"/>
                  <a:gd name="T10" fmla="*/ 177 w 1509"/>
                  <a:gd name="T11" fmla="*/ 1000 h 1001"/>
                  <a:gd name="T12" fmla="*/ 196 w 1509"/>
                  <a:gd name="T13" fmla="*/ 1001 h 1001"/>
                  <a:gd name="T14" fmla="*/ 1509 w 1509"/>
                  <a:gd name="T15" fmla="*/ 1001 h 1001"/>
                  <a:gd name="T16" fmla="*/ 1182 w 1509"/>
                  <a:gd name="T17" fmla="*/ 0 h 1001"/>
                  <a:gd name="T18" fmla="*/ 49 w 1509"/>
                  <a:gd name="T19" fmla="*/ 0 h 1001"/>
                  <a:gd name="T20" fmla="*/ 42 w 1509"/>
                  <a:gd name="T21" fmla="*/ 2 h 1001"/>
                  <a:gd name="T22" fmla="*/ 13 w 1509"/>
                  <a:gd name="T23" fmla="*/ 19 h 1001"/>
                  <a:gd name="T24" fmla="*/ 0 w 1509"/>
                  <a:gd name="T25" fmla="*/ 41 h 1001"/>
                  <a:gd name="T26" fmla="*/ 0 w 1509"/>
                  <a:gd name="T27" fmla="*/ 55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09" h="1001">
                    <a:moveTo>
                      <a:pt x="0" y="55"/>
                    </a:moveTo>
                    <a:lnTo>
                      <a:pt x="91" y="919"/>
                    </a:lnTo>
                    <a:lnTo>
                      <a:pt x="91" y="929"/>
                    </a:lnTo>
                    <a:lnTo>
                      <a:pt x="115" y="975"/>
                    </a:lnTo>
                    <a:lnTo>
                      <a:pt x="147" y="994"/>
                    </a:lnTo>
                    <a:lnTo>
                      <a:pt x="177" y="1000"/>
                    </a:lnTo>
                    <a:lnTo>
                      <a:pt x="196" y="1001"/>
                    </a:lnTo>
                    <a:lnTo>
                      <a:pt x="1509" y="1001"/>
                    </a:lnTo>
                    <a:lnTo>
                      <a:pt x="1182" y="0"/>
                    </a:lnTo>
                    <a:lnTo>
                      <a:pt x="49" y="0"/>
                    </a:lnTo>
                    <a:lnTo>
                      <a:pt x="42" y="2"/>
                    </a:lnTo>
                    <a:lnTo>
                      <a:pt x="13" y="19"/>
                    </a:lnTo>
                    <a:lnTo>
                      <a:pt x="0" y="41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Freeform 272">
                <a:extLst>
                  <a:ext uri="{FF2B5EF4-FFF2-40B4-BE49-F238E27FC236}">
                    <a16:creationId xmlns:a16="http://schemas.microsoft.com/office/drawing/2014/main" id="{71AA3CAD-D9CF-44B8-AA42-3B563C99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459" y="2733146"/>
                <a:ext cx="331788" cy="617538"/>
              </a:xfrm>
              <a:custGeom>
                <a:avLst/>
                <a:gdLst>
                  <a:gd name="T0" fmla="*/ 230 w 628"/>
                  <a:gd name="T1" fmla="*/ 0 h 1169"/>
                  <a:gd name="T2" fmla="*/ 628 w 628"/>
                  <a:gd name="T3" fmla="*/ 1158 h 1169"/>
                  <a:gd name="T4" fmla="*/ 620 w 628"/>
                  <a:gd name="T5" fmla="*/ 1159 h 1169"/>
                  <a:gd name="T6" fmla="*/ 548 w 628"/>
                  <a:gd name="T7" fmla="*/ 1169 h 1169"/>
                  <a:gd name="T8" fmla="*/ 466 w 628"/>
                  <a:gd name="T9" fmla="*/ 1165 h 1169"/>
                  <a:gd name="T10" fmla="*/ 407 w 628"/>
                  <a:gd name="T11" fmla="*/ 1152 h 1169"/>
                  <a:gd name="T12" fmla="*/ 347 w 628"/>
                  <a:gd name="T13" fmla="*/ 1127 h 1169"/>
                  <a:gd name="T14" fmla="*/ 289 w 628"/>
                  <a:gd name="T15" fmla="*/ 1087 h 1169"/>
                  <a:gd name="T16" fmla="*/ 265 w 628"/>
                  <a:gd name="T17" fmla="*/ 1060 h 1169"/>
                  <a:gd name="T18" fmla="*/ 8 w 628"/>
                  <a:gd name="T19" fmla="*/ 204 h 1169"/>
                  <a:gd name="T20" fmla="*/ 4 w 628"/>
                  <a:gd name="T21" fmla="*/ 194 h 1169"/>
                  <a:gd name="T22" fmla="*/ 0 w 628"/>
                  <a:gd name="T23" fmla="*/ 142 h 1169"/>
                  <a:gd name="T24" fmla="*/ 14 w 628"/>
                  <a:gd name="T25" fmla="*/ 102 h 1169"/>
                  <a:gd name="T26" fmla="*/ 33 w 628"/>
                  <a:gd name="T27" fmla="*/ 83 h 1169"/>
                  <a:gd name="T28" fmla="*/ 57 w 628"/>
                  <a:gd name="T29" fmla="*/ 68 h 1169"/>
                  <a:gd name="T30" fmla="*/ 121 w 628"/>
                  <a:gd name="T31" fmla="*/ 37 h 1169"/>
                  <a:gd name="T32" fmla="*/ 213 w 628"/>
                  <a:gd name="T33" fmla="*/ 4 h 1169"/>
                  <a:gd name="T34" fmla="*/ 230 w 628"/>
                  <a:gd name="T35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1169">
                    <a:moveTo>
                      <a:pt x="230" y="0"/>
                    </a:moveTo>
                    <a:lnTo>
                      <a:pt x="628" y="1158"/>
                    </a:lnTo>
                    <a:lnTo>
                      <a:pt x="620" y="1159"/>
                    </a:lnTo>
                    <a:lnTo>
                      <a:pt x="548" y="1169"/>
                    </a:lnTo>
                    <a:lnTo>
                      <a:pt x="466" y="1165"/>
                    </a:lnTo>
                    <a:lnTo>
                      <a:pt x="407" y="1152"/>
                    </a:lnTo>
                    <a:lnTo>
                      <a:pt x="347" y="1127"/>
                    </a:lnTo>
                    <a:lnTo>
                      <a:pt x="289" y="1087"/>
                    </a:lnTo>
                    <a:lnTo>
                      <a:pt x="265" y="1060"/>
                    </a:lnTo>
                    <a:lnTo>
                      <a:pt x="8" y="204"/>
                    </a:lnTo>
                    <a:lnTo>
                      <a:pt x="4" y="194"/>
                    </a:lnTo>
                    <a:lnTo>
                      <a:pt x="0" y="142"/>
                    </a:lnTo>
                    <a:lnTo>
                      <a:pt x="14" y="102"/>
                    </a:lnTo>
                    <a:lnTo>
                      <a:pt x="33" y="83"/>
                    </a:lnTo>
                    <a:lnTo>
                      <a:pt x="57" y="68"/>
                    </a:lnTo>
                    <a:lnTo>
                      <a:pt x="121" y="37"/>
                    </a:lnTo>
                    <a:lnTo>
                      <a:pt x="213" y="4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273">
                <a:extLst>
                  <a:ext uri="{FF2B5EF4-FFF2-40B4-BE49-F238E27FC236}">
                    <a16:creationId xmlns:a16="http://schemas.microsoft.com/office/drawing/2014/main" id="{C678EC82-2333-47A6-9575-2E907EF9B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7995" y="3441171"/>
                <a:ext cx="179388" cy="328613"/>
              </a:xfrm>
              <a:custGeom>
                <a:avLst/>
                <a:gdLst>
                  <a:gd name="T0" fmla="*/ 268 w 339"/>
                  <a:gd name="T1" fmla="*/ 1 h 622"/>
                  <a:gd name="T2" fmla="*/ 256 w 339"/>
                  <a:gd name="T3" fmla="*/ 0 h 622"/>
                  <a:gd name="T4" fmla="*/ 205 w 339"/>
                  <a:gd name="T5" fmla="*/ 5 h 622"/>
                  <a:gd name="T6" fmla="*/ 170 w 339"/>
                  <a:gd name="T7" fmla="*/ 26 h 622"/>
                  <a:gd name="T8" fmla="*/ 159 w 339"/>
                  <a:gd name="T9" fmla="*/ 44 h 622"/>
                  <a:gd name="T10" fmla="*/ 68 w 339"/>
                  <a:gd name="T11" fmla="*/ 327 h 622"/>
                  <a:gd name="T12" fmla="*/ 2 w 339"/>
                  <a:gd name="T13" fmla="*/ 554 h 622"/>
                  <a:gd name="T14" fmla="*/ 0 w 339"/>
                  <a:gd name="T15" fmla="*/ 563 h 622"/>
                  <a:gd name="T16" fmla="*/ 15 w 339"/>
                  <a:gd name="T17" fmla="*/ 600 h 622"/>
                  <a:gd name="T18" fmla="*/ 48 w 339"/>
                  <a:gd name="T19" fmla="*/ 620 h 622"/>
                  <a:gd name="T20" fmla="*/ 75 w 339"/>
                  <a:gd name="T21" fmla="*/ 622 h 622"/>
                  <a:gd name="T22" fmla="*/ 104 w 339"/>
                  <a:gd name="T23" fmla="*/ 620 h 622"/>
                  <a:gd name="T24" fmla="*/ 146 w 339"/>
                  <a:gd name="T25" fmla="*/ 604 h 622"/>
                  <a:gd name="T26" fmla="*/ 177 w 339"/>
                  <a:gd name="T27" fmla="*/ 574 h 622"/>
                  <a:gd name="T28" fmla="*/ 180 w 339"/>
                  <a:gd name="T29" fmla="*/ 567 h 622"/>
                  <a:gd name="T30" fmla="*/ 339 w 339"/>
                  <a:gd name="T31" fmla="*/ 59 h 622"/>
                  <a:gd name="T32" fmla="*/ 339 w 339"/>
                  <a:gd name="T33" fmla="*/ 50 h 622"/>
                  <a:gd name="T34" fmla="*/ 323 w 339"/>
                  <a:gd name="T35" fmla="*/ 16 h 622"/>
                  <a:gd name="T36" fmla="*/ 292 w 339"/>
                  <a:gd name="T37" fmla="*/ 0 h 622"/>
                  <a:gd name="T38" fmla="*/ 268 w 339"/>
                  <a:gd name="T39" fmla="*/ 1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9" h="622">
                    <a:moveTo>
                      <a:pt x="268" y="1"/>
                    </a:moveTo>
                    <a:lnTo>
                      <a:pt x="256" y="0"/>
                    </a:lnTo>
                    <a:lnTo>
                      <a:pt x="205" y="5"/>
                    </a:lnTo>
                    <a:lnTo>
                      <a:pt x="170" y="26"/>
                    </a:lnTo>
                    <a:lnTo>
                      <a:pt x="159" y="44"/>
                    </a:lnTo>
                    <a:lnTo>
                      <a:pt x="68" y="327"/>
                    </a:lnTo>
                    <a:lnTo>
                      <a:pt x="2" y="554"/>
                    </a:lnTo>
                    <a:lnTo>
                      <a:pt x="0" y="563"/>
                    </a:lnTo>
                    <a:lnTo>
                      <a:pt x="15" y="600"/>
                    </a:lnTo>
                    <a:lnTo>
                      <a:pt x="48" y="620"/>
                    </a:lnTo>
                    <a:lnTo>
                      <a:pt x="75" y="622"/>
                    </a:lnTo>
                    <a:lnTo>
                      <a:pt x="104" y="620"/>
                    </a:lnTo>
                    <a:lnTo>
                      <a:pt x="146" y="604"/>
                    </a:lnTo>
                    <a:lnTo>
                      <a:pt x="177" y="574"/>
                    </a:lnTo>
                    <a:lnTo>
                      <a:pt x="180" y="567"/>
                    </a:lnTo>
                    <a:lnTo>
                      <a:pt x="339" y="59"/>
                    </a:lnTo>
                    <a:lnTo>
                      <a:pt x="339" y="50"/>
                    </a:lnTo>
                    <a:lnTo>
                      <a:pt x="323" y="16"/>
                    </a:lnTo>
                    <a:lnTo>
                      <a:pt x="292" y="0"/>
                    </a:lnTo>
                    <a:lnTo>
                      <a:pt x="268" y="1"/>
                    </a:lnTo>
                    <a:close/>
                  </a:path>
                </a:pathLst>
              </a:custGeom>
              <a:solidFill>
                <a:srgbClr val="A33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274">
                <a:extLst>
                  <a:ext uri="{FF2B5EF4-FFF2-40B4-BE49-F238E27FC236}">
                    <a16:creationId xmlns:a16="http://schemas.microsoft.com/office/drawing/2014/main" id="{114397F1-5D37-4CE8-8C83-614834587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47" y="4139671"/>
                <a:ext cx="220663" cy="176213"/>
              </a:xfrm>
              <a:custGeom>
                <a:avLst/>
                <a:gdLst>
                  <a:gd name="T0" fmla="*/ 4 w 417"/>
                  <a:gd name="T1" fmla="*/ 191 h 332"/>
                  <a:gd name="T2" fmla="*/ 14 w 417"/>
                  <a:gd name="T3" fmla="*/ 168 h 332"/>
                  <a:gd name="T4" fmla="*/ 75 w 417"/>
                  <a:gd name="T5" fmla="*/ 83 h 332"/>
                  <a:gd name="T6" fmla="*/ 109 w 417"/>
                  <a:gd name="T7" fmla="*/ 50 h 332"/>
                  <a:gd name="T8" fmla="*/ 151 w 417"/>
                  <a:gd name="T9" fmla="*/ 23 h 332"/>
                  <a:gd name="T10" fmla="*/ 201 w 417"/>
                  <a:gd name="T11" fmla="*/ 5 h 332"/>
                  <a:gd name="T12" fmla="*/ 230 w 417"/>
                  <a:gd name="T13" fmla="*/ 1 h 332"/>
                  <a:gd name="T14" fmla="*/ 283 w 417"/>
                  <a:gd name="T15" fmla="*/ 0 h 332"/>
                  <a:gd name="T16" fmla="*/ 358 w 417"/>
                  <a:gd name="T17" fmla="*/ 13 h 332"/>
                  <a:gd name="T18" fmla="*/ 413 w 417"/>
                  <a:gd name="T19" fmla="*/ 44 h 332"/>
                  <a:gd name="T20" fmla="*/ 417 w 417"/>
                  <a:gd name="T21" fmla="*/ 53 h 332"/>
                  <a:gd name="T22" fmla="*/ 417 w 417"/>
                  <a:gd name="T23" fmla="*/ 76 h 332"/>
                  <a:gd name="T24" fmla="*/ 399 w 417"/>
                  <a:gd name="T25" fmla="*/ 198 h 332"/>
                  <a:gd name="T26" fmla="*/ 375 w 417"/>
                  <a:gd name="T27" fmla="*/ 257 h 332"/>
                  <a:gd name="T28" fmla="*/ 355 w 417"/>
                  <a:gd name="T29" fmla="*/ 289 h 332"/>
                  <a:gd name="T30" fmla="*/ 342 w 417"/>
                  <a:gd name="T31" fmla="*/ 301 h 332"/>
                  <a:gd name="T32" fmla="*/ 327 w 417"/>
                  <a:gd name="T33" fmla="*/ 311 h 332"/>
                  <a:gd name="T34" fmla="*/ 280 w 417"/>
                  <a:gd name="T35" fmla="*/ 325 h 332"/>
                  <a:gd name="T36" fmla="*/ 223 w 417"/>
                  <a:gd name="T37" fmla="*/ 332 h 332"/>
                  <a:gd name="T38" fmla="*/ 159 w 417"/>
                  <a:gd name="T39" fmla="*/ 331 h 332"/>
                  <a:gd name="T40" fmla="*/ 98 w 417"/>
                  <a:gd name="T41" fmla="*/ 319 h 332"/>
                  <a:gd name="T42" fmla="*/ 46 w 417"/>
                  <a:gd name="T43" fmla="*/ 298 h 332"/>
                  <a:gd name="T44" fmla="*/ 10 w 417"/>
                  <a:gd name="T45" fmla="*/ 265 h 332"/>
                  <a:gd name="T46" fmla="*/ 0 w 417"/>
                  <a:gd name="T47" fmla="*/ 231 h 332"/>
                  <a:gd name="T48" fmla="*/ 1 w 417"/>
                  <a:gd name="T49" fmla="*/ 206 h 332"/>
                  <a:gd name="T50" fmla="*/ 4 w 417"/>
                  <a:gd name="T51" fmla="*/ 19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7" h="332">
                    <a:moveTo>
                      <a:pt x="4" y="191"/>
                    </a:moveTo>
                    <a:lnTo>
                      <a:pt x="14" y="168"/>
                    </a:lnTo>
                    <a:lnTo>
                      <a:pt x="75" y="83"/>
                    </a:lnTo>
                    <a:lnTo>
                      <a:pt x="109" y="50"/>
                    </a:lnTo>
                    <a:lnTo>
                      <a:pt x="151" y="23"/>
                    </a:lnTo>
                    <a:lnTo>
                      <a:pt x="201" y="5"/>
                    </a:lnTo>
                    <a:lnTo>
                      <a:pt x="230" y="1"/>
                    </a:lnTo>
                    <a:lnTo>
                      <a:pt x="283" y="0"/>
                    </a:lnTo>
                    <a:lnTo>
                      <a:pt x="358" y="13"/>
                    </a:lnTo>
                    <a:lnTo>
                      <a:pt x="413" y="44"/>
                    </a:lnTo>
                    <a:lnTo>
                      <a:pt x="417" y="53"/>
                    </a:lnTo>
                    <a:lnTo>
                      <a:pt x="417" y="76"/>
                    </a:lnTo>
                    <a:lnTo>
                      <a:pt x="399" y="198"/>
                    </a:lnTo>
                    <a:lnTo>
                      <a:pt x="375" y="257"/>
                    </a:lnTo>
                    <a:lnTo>
                      <a:pt x="355" y="289"/>
                    </a:lnTo>
                    <a:lnTo>
                      <a:pt x="342" y="301"/>
                    </a:lnTo>
                    <a:lnTo>
                      <a:pt x="327" y="311"/>
                    </a:lnTo>
                    <a:lnTo>
                      <a:pt x="280" y="325"/>
                    </a:lnTo>
                    <a:lnTo>
                      <a:pt x="223" y="332"/>
                    </a:lnTo>
                    <a:lnTo>
                      <a:pt x="159" y="331"/>
                    </a:lnTo>
                    <a:lnTo>
                      <a:pt x="98" y="319"/>
                    </a:lnTo>
                    <a:lnTo>
                      <a:pt x="46" y="298"/>
                    </a:lnTo>
                    <a:lnTo>
                      <a:pt x="10" y="265"/>
                    </a:lnTo>
                    <a:lnTo>
                      <a:pt x="0" y="231"/>
                    </a:lnTo>
                    <a:lnTo>
                      <a:pt x="1" y="206"/>
                    </a:lnTo>
                    <a:lnTo>
                      <a:pt x="4" y="191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Freeform 275">
                <a:extLst>
                  <a:ext uri="{FF2B5EF4-FFF2-40B4-BE49-F238E27FC236}">
                    <a16:creationId xmlns:a16="http://schemas.microsoft.com/office/drawing/2014/main" id="{51C7E4D8-E0B0-46A4-9451-174BDA687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583" y="4094162"/>
                <a:ext cx="223838" cy="201613"/>
              </a:xfrm>
              <a:custGeom>
                <a:avLst/>
                <a:gdLst>
                  <a:gd name="T0" fmla="*/ 107 w 424"/>
                  <a:gd name="T1" fmla="*/ 0 h 383"/>
                  <a:gd name="T2" fmla="*/ 95 w 424"/>
                  <a:gd name="T3" fmla="*/ 3 h 383"/>
                  <a:gd name="T4" fmla="*/ 38 w 424"/>
                  <a:gd name="T5" fmla="*/ 34 h 383"/>
                  <a:gd name="T6" fmla="*/ 15 w 424"/>
                  <a:gd name="T7" fmla="*/ 66 h 383"/>
                  <a:gd name="T8" fmla="*/ 5 w 424"/>
                  <a:gd name="T9" fmla="*/ 95 h 383"/>
                  <a:gd name="T10" fmla="*/ 2 w 424"/>
                  <a:gd name="T11" fmla="*/ 112 h 383"/>
                  <a:gd name="T12" fmla="*/ 0 w 424"/>
                  <a:gd name="T13" fmla="*/ 184 h 383"/>
                  <a:gd name="T14" fmla="*/ 8 w 424"/>
                  <a:gd name="T15" fmla="*/ 301 h 383"/>
                  <a:gd name="T16" fmla="*/ 9 w 424"/>
                  <a:gd name="T17" fmla="*/ 314 h 383"/>
                  <a:gd name="T18" fmla="*/ 9 w 424"/>
                  <a:gd name="T19" fmla="*/ 321 h 383"/>
                  <a:gd name="T20" fmla="*/ 32 w 424"/>
                  <a:gd name="T21" fmla="*/ 355 h 383"/>
                  <a:gd name="T22" fmla="*/ 71 w 424"/>
                  <a:gd name="T23" fmla="*/ 373 h 383"/>
                  <a:gd name="T24" fmla="*/ 104 w 424"/>
                  <a:gd name="T25" fmla="*/ 377 h 383"/>
                  <a:gd name="T26" fmla="*/ 248 w 424"/>
                  <a:gd name="T27" fmla="*/ 381 h 383"/>
                  <a:gd name="T28" fmla="*/ 298 w 424"/>
                  <a:gd name="T29" fmla="*/ 383 h 383"/>
                  <a:gd name="T30" fmla="*/ 313 w 424"/>
                  <a:gd name="T31" fmla="*/ 381 h 383"/>
                  <a:gd name="T32" fmla="*/ 378 w 424"/>
                  <a:gd name="T33" fmla="*/ 350 h 383"/>
                  <a:gd name="T34" fmla="*/ 406 w 424"/>
                  <a:gd name="T35" fmla="*/ 319 h 383"/>
                  <a:gd name="T36" fmla="*/ 418 w 424"/>
                  <a:gd name="T37" fmla="*/ 292 h 383"/>
                  <a:gd name="T38" fmla="*/ 421 w 424"/>
                  <a:gd name="T39" fmla="*/ 275 h 383"/>
                  <a:gd name="T40" fmla="*/ 424 w 424"/>
                  <a:gd name="T41" fmla="*/ 242 h 383"/>
                  <a:gd name="T42" fmla="*/ 421 w 424"/>
                  <a:gd name="T43" fmla="*/ 180 h 383"/>
                  <a:gd name="T44" fmla="*/ 406 w 424"/>
                  <a:gd name="T45" fmla="*/ 112 h 383"/>
                  <a:gd name="T46" fmla="*/ 404 w 424"/>
                  <a:gd name="T47" fmla="*/ 101 h 383"/>
                  <a:gd name="T48" fmla="*/ 114 w 424"/>
                  <a:gd name="T49" fmla="*/ 80 h 383"/>
                  <a:gd name="T50" fmla="*/ 107 w 424"/>
                  <a:gd name="T51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4" h="383">
                    <a:moveTo>
                      <a:pt x="107" y="0"/>
                    </a:moveTo>
                    <a:lnTo>
                      <a:pt x="95" y="3"/>
                    </a:lnTo>
                    <a:lnTo>
                      <a:pt x="38" y="34"/>
                    </a:lnTo>
                    <a:lnTo>
                      <a:pt x="15" y="66"/>
                    </a:lnTo>
                    <a:lnTo>
                      <a:pt x="5" y="95"/>
                    </a:lnTo>
                    <a:lnTo>
                      <a:pt x="2" y="112"/>
                    </a:lnTo>
                    <a:lnTo>
                      <a:pt x="0" y="184"/>
                    </a:lnTo>
                    <a:lnTo>
                      <a:pt x="8" y="301"/>
                    </a:lnTo>
                    <a:lnTo>
                      <a:pt x="9" y="314"/>
                    </a:lnTo>
                    <a:lnTo>
                      <a:pt x="9" y="321"/>
                    </a:lnTo>
                    <a:lnTo>
                      <a:pt x="32" y="355"/>
                    </a:lnTo>
                    <a:lnTo>
                      <a:pt x="71" y="373"/>
                    </a:lnTo>
                    <a:lnTo>
                      <a:pt x="104" y="377"/>
                    </a:lnTo>
                    <a:lnTo>
                      <a:pt x="248" y="381"/>
                    </a:lnTo>
                    <a:lnTo>
                      <a:pt x="298" y="383"/>
                    </a:lnTo>
                    <a:lnTo>
                      <a:pt x="313" y="381"/>
                    </a:lnTo>
                    <a:lnTo>
                      <a:pt x="378" y="350"/>
                    </a:lnTo>
                    <a:lnTo>
                      <a:pt x="406" y="319"/>
                    </a:lnTo>
                    <a:lnTo>
                      <a:pt x="418" y="292"/>
                    </a:lnTo>
                    <a:lnTo>
                      <a:pt x="421" y="275"/>
                    </a:lnTo>
                    <a:lnTo>
                      <a:pt x="424" y="242"/>
                    </a:lnTo>
                    <a:lnTo>
                      <a:pt x="421" y="180"/>
                    </a:lnTo>
                    <a:lnTo>
                      <a:pt x="406" y="112"/>
                    </a:lnTo>
                    <a:lnTo>
                      <a:pt x="404" y="101"/>
                    </a:lnTo>
                    <a:lnTo>
                      <a:pt x="114" y="80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276">
                <a:extLst>
                  <a:ext uri="{FF2B5EF4-FFF2-40B4-BE49-F238E27FC236}">
                    <a16:creationId xmlns:a16="http://schemas.microsoft.com/office/drawing/2014/main" id="{0D3F970C-8D34-4B62-8F42-A16608051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5333" y="3545946"/>
                <a:ext cx="2173289" cy="44450"/>
              </a:xfrm>
              <a:custGeom>
                <a:avLst/>
                <a:gdLst>
                  <a:gd name="T0" fmla="*/ 42 w 4108"/>
                  <a:gd name="T1" fmla="*/ 83 h 83"/>
                  <a:gd name="T2" fmla="*/ 4067 w 4108"/>
                  <a:gd name="T3" fmla="*/ 83 h 83"/>
                  <a:gd name="T4" fmla="*/ 4084 w 4108"/>
                  <a:gd name="T5" fmla="*/ 82 h 83"/>
                  <a:gd name="T6" fmla="*/ 4107 w 4108"/>
                  <a:gd name="T7" fmla="*/ 59 h 83"/>
                  <a:gd name="T8" fmla="*/ 4108 w 4108"/>
                  <a:gd name="T9" fmla="*/ 42 h 83"/>
                  <a:gd name="T10" fmla="*/ 4107 w 4108"/>
                  <a:gd name="T11" fmla="*/ 26 h 83"/>
                  <a:gd name="T12" fmla="*/ 4084 w 4108"/>
                  <a:gd name="T13" fmla="*/ 3 h 83"/>
                  <a:gd name="T14" fmla="*/ 4067 w 4108"/>
                  <a:gd name="T15" fmla="*/ 0 h 83"/>
                  <a:gd name="T16" fmla="*/ 42 w 4108"/>
                  <a:gd name="T17" fmla="*/ 0 h 83"/>
                  <a:gd name="T18" fmla="*/ 24 w 4108"/>
                  <a:gd name="T19" fmla="*/ 3 h 83"/>
                  <a:gd name="T20" fmla="*/ 3 w 4108"/>
                  <a:gd name="T21" fmla="*/ 26 h 83"/>
                  <a:gd name="T22" fmla="*/ 0 w 4108"/>
                  <a:gd name="T23" fmla="*/ 42 h 83"/>
                  <a:gd name="T24" fmla="*/ 3 w 4108"/>
                  <a:gd name="T25" fmla="*/ 59 h 83"/>
                  <a:gd name="T26" fmla="*/ 24 w 4108"/>
                  <a:gd name="T27" fmla="*/ 82 h 83"/>
                  <a:gd name="T28" fmla="*/ 42 w 4108"/>
                  <a:gd name="T2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08" h="83">
                    <a:moveTo>
                      <a:pt x="42" y="83"/>
                    </a:moveTo>
                    <a:lnTo>
                      <a:pt x="4067" y="83"/>
                    </a:lnTo>
                    <a:lnTo>
                      <a:pt x="4084" y="82"/>
                    </a:lnTo>
                    <a:lnTo>
                      <a:pt x="4107" y="59"/>
                    </a:lnTo>
                    <a:lnTo>
                      <a:pt x="4108" y="42"/>
                    </a:lnTo>
                    <a:lnTo>
                      <a:pt x="4107" y="26"/>
                    </a:lnTo>
                    <a:lnTo>
                      <a:pt x="4084" y="3"/>
                    </a:lnTo>
                    <a:lnTo>
                      <a:pt x="4067" y="0"/>
                    </a:lnTo>
                    <a:lnTo>
                      <a:pt x="42" y="0"/>
                    </a:lnTo>
                    <a:lnTo>
                      <a:pt x="24" y="3"/>
                    </a:lnTo>
                    <a:lnTo>
                      <a:pt x="3" y="26"/>
                    </a:lnTo>
                    <a:lnTo>
                      <a:pt x="0" y="42"/>
                    </a:lnTo>
                    <a:lnTo>
                      <a:pt x="3" y="59"/>
                    </a:lnTo>
                    <a:lnTo>
                      <a:pt x="24" y="82"/>
                    </a:lnTo>
                    <a:lnTo>
                      <a:pt x="42" y="83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277">
                <a:extLst>
                  <a:ext uri="{FF2B5EF4-FFF2-40B4-BE49-F238E27FC236}">
                    <a16:creationId xmlns:a16="http://schemas.microsoft.com/office/drawing/2014/main" id="{FC413326-7FD3-481D-9DD5-961C6A05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759" y="2747433"/>
                <a:ext cx="927101" cy="1460500"/>
              </a:xfrm>
              <a:custGeom>
                <a:avLst/>
                <a:gdLst>
                  <a:gd name="T0" fmla="*/ 101 w 1754"/>
                  <a:gd name="T1" fmla="*/ 1556 h 2759"/>
                  <a:gd name="T2" fmla="*/ 94 w 1754"/>
                  <a:gd name="T3" fmla="*/ 1555 h 2759"/>
                  <a:gd name="T4" fmla="*/ 71 w 1754"/>
                  <a:gd name="T5" fmla="*/ 2749 h 2759"/>
                  <a:gd name="T6" fmla="*/ 78 w 1754"/>
                  <a:gd name="T7" fmla="*/ 2749 h 2759"/>
                  <a:gd name="T8" fmla="*/ 448 w 1754"/>
                  <a:gd name="T9" fmla="*/ 2754 h 2759"/>
                  <a:gd name="T10" fmla="*/ 1314 w 1754"/>
                  <a:gd name="T11" fmla="*/ 2759 h 2759"/>
                  <a:gd name="T12" fmla="*/ 1492 w 1754"/>
                  <a:gd name="T13" fmla="*/ 2759 h 2759"/>
                  <a:gd name="T14" fmla="*/ 1623 w 1754"/>
                  <a:gd name="T15" fmla="*/ 2757 h 2759"/>
                  <a:gd name="T16" fmla="*/ 1678 w 1754"/>
                  <a:gd name="T17" fmla="*/ 2756 h 2759"/>
                  <a:gd name="T18" fmla="*/ 1715 w 1754"/>
                  <a:gd name="T19" fmla="*/ 2753 h 2759"/>
                  <a:gd name="T20" fmla="*/ 1730 w 1754"/>
                  <a:gd name="T21" fmla="*/ 2753 h 2759"/>
                  <a:gd name="T22" fmla="*/ 1740 w 1754"/>
                  <a:gd name="T23" fmla="*/ 2752 h 2759"/>
                  <a:gd name="T24" fmla="*/ 1744 w 1754"/>
                  <a:gd name="T25" fmla="*/ 2750 h 2759"/>
                  <a:gd name="T26" fmla="*/ 1747 w 1754"/>
                  <a:gd name="T27" fmla="*/ 2750 h 2759"/>
                  <a:gd name="T28" fmla="*/ 1750 w 1754"/>
                  <a:gd name="T29" fmla="*/ 2749 h 2759"/>
                  <a:gd name="T30" fmla="*/ 1753 w 1754"/>
                  <a:gd name="T31" fmla="*/ 2746 h 2759"/>
                  <a:gd name="T32" fmla="*/ 1754 w 1754"/>
                  <a:gd name="T33" fmla="*/ 2741 h 2759"/>
                  <a:gd name="T34" fmla="*/ 1754 w 1754"/>
                  <a:gd name="T35" fmla="*/ 2135 h 2759"/>
                  <a:gd name="T36" fmla="*/ 1754 w 1754"/>
                  <a:gd name="T37" fmla="*/ 1729 h 2759"/>
                  <a:gd name="T38" fmla="*/ 1754 w 1754"/>
                  <a:gd name="T39" fmla="*/ 1597 h 2759"/>
                  <a:gd name="T40" fmla="*/ 1754 w 1754"/>
                  <a:gd name="T41" fmla="*/ 1546 h 2759"/>
                  <a:gd name="T42" fmla="*/ 1754 w 1754"/>
                  <a:gd name="T43" fmla="*/ 1546 h 2759"/>
                  <a:gd name="T44" fmla="*/ 1675 w 1754"/>
                  <a:gd name="T45" fmla="*/ 1080 h 2759"/>
                  <a:gd name="T46" fmla="*/ 1315 w 1754"/>
                  <a:gd name="T47" fmla="*/ 0 h 2759"/>
                  <a:gd name="T48" fmla="*/ 0 w 1754"/>
                  <a:gd name="T49" fmla="*/ 0 h 2759"/>
                  <a:gd name="T50" fmla="*/ 94 w 1754"/>
                  <a:gd name="T51" fmla="*/ 1556 h 2759"/>
                  <a:gd name="T52" fmla="*/ 101 w 1754"/>
                  <a:gd name="T53" fmla="*/ 1556 h 2759"/>
                  <a:gd name="T54" fmla="*/ 94 w 1754"/>
                  <a:gd name="T55" fmla="*/ 1555 h 2759"/>
                  <a:gd name="T56" fmla="*/ 101 w 1754"/>
                  <a:gd name="T57" fmla="*/ 1556 h 2759"/>
                  <a:gd name="T58" fmla="*/ 108 w 1754"/>
                  <a:gd name="T59" fmla="*/ 1555 h 2759"/>
                  <a:gd name="T60" fmla="*/ 15 w 1754"/>
                  <a:gd name="T61" fmla="*/ 14 h 2759"/>
                  <a:gd name="T62" fmla="*/ 1305 w 1754"/>
                  <a:gd name="T63" fmla="*/ 14 h 2759"/>
                  <a:gd name="T64" fmla="*/ 1661 w 1754"/>
                  <a:gd name="T65" fmla="*/ 1083 h 2759"/>
                  <a:gd name="T66" fmla="*/ 1740 w 1754"/>
                  <a:gd name="T67" fmla="*/ 1548 h 2759"/>
                  <a:gd name="T68" fmla="*/ 1747 w 1754"/>
                  <a:gd name="T69" fmla="*/ 1546 h 2759"/>
                  <a:gd name="T70" fmla="*/ 1740 w 1754"/>
                  <a:gd name="T71" fmla="*/ 1546 h 2759"/>
                  <a:gd name="T72" fmla="*/ 1740 w 1754"/>
                  <a:gd name="T73" fmla="*/ 2741 h 2759"/>
                  <a:gd name="T74" fmla="*/ 1747 w 1754"/>
                  <a:gd name="T75" fmla="*/ 2741 h 2759"/>
                  <a:gd name="T76" fmla="*/ 1741 w 1754"/>
                  <a:gd name="T77" fmla="*/ 2737 h 2759"/>
                  <a:gd name="T78" fmla="*/ 1740 w 1754"/>
                  <a:gd name="T79" fmla="*/ 2741 h 2759"/>
                  <a:gd name="T80" fmla="*/ 1747 w 1754"/>
                  <a:gd name="T81" fmla="*/ 2741 h 2759"/>
                  <a:gd name="T82" fmla="*/ 1741 w 1754"/>
                  <a:gd name="T83" fmla="*/ 2737 h 2759"/>
                  <a:gd name="T84" fmla="*/ 1746 w 1754"/>
                  <a:gd name="T85" fmla="*/ 2740 h 2759"/>
                  <a:gd name="T86" fmla="*/ 1743 w 1754"/>
                  <a:gd name="T87" fmla="*/ 2736 h 2759"/>
                  <a:gd name="T88" fmla="*/ 1741 w 1754"/>
                  <a:gd name="T89" fmla="*/ 2737 h 2759"/>
                  <a:gd name="T90" fmla="*/ 1746 w 1754"/>
                  <a:gd name="T91" fmla="*/ 2740 h 2759"/>
                  <a:gd name="T92" fmla="*/ 1743 w 1754"/>
                  <a:gd name="T93" fmla="*/ 2736 h 2759"/>
                  <a:gd name="T94" fmla="*/ 1741 w 1754"/>
                  <a:gd name="T95" fmla="*/ 2737 h 2759"/>
                  <a:gd name="T96" fmla="*/ 1731 w 1754"/>
                  <a:gd name="T97" fmla="*/ 2739 h 2759"/>
                  <a:gd name="T98" fmla="*/ 1602 w 1754"/>
                  <a:gd name="T99" fmla="*/ 2744 h 2759"/>
                  <a:gd name="T100" fmla="*/ 1314 w 1754"/>
                  <a:gd name="T101" fmla="*/ 2744 h 2759"/>
                  <a:gd name="T102" fmla="*/ 912 w 1754"/>
                  <a:gd name="T103" fmla="*/ 2744 h 2759"/>
                  <a:gd name="T104" fmla="*/ 510 w 1754"/>
                  <a:gd name="T105" fmla="*/ 2740 h 2759"/>
                  <a:gd name="T106" fmla="*/ 333 w 1754"/>
                  <a:gd name="T107" fmla="*/ 2737 h 2759"/>
                  <a:gd name="T108" fmla="*/ 202 w 1754"/>
                  <a:gd name="T109" fmla="*/ 2736 h 2759"/>
                  <a:gd name="T110" fmla="*/ 101 w 1754"/>
                  <a:gd name="T111" fmla="*/ 2734 h 2759"/>
                  <a:gd name="T112" fmla="*/ 78 w 1754"/>
                  <a:gd name="T113" fmla="*/ 2734 h 2759"/>
                  <a:gd name="T114" fmla="*/ 78 w 1754"/>
                  <a:gd name="T115" fmla="*/ 2741 h 2759"/>
                  <a:gd name="T116" fmla="*/ 84 w 1754"/>
                  <a:gd name="T117" fmla="*/ 2741 h 2759"/>
                  <a:gd name="T118" fmla="*/ 108 w 1754"/>
                  <a:gd name="T119" fmla="*/ 1555 h 2759"/>
                  <a:gd name="T120" fmla="*/ 108 w 1754"/>
                  <a:gd name="T121" fmla="*/ 1555 h 2759"/>
                  <a:gd name="T122" fmla="*/ 101 w 1754"/>
                  <a:gd name="T123" fmla="*/ 1556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54" h="2759">
                    <a:moveTo>
                      <a:pt x="101" y="1556"/>
                    </a:moveTo>
                    <a:lnTo>
                      <a:pt x="94" y="1555"/>
                    </a:lnTo>
                    <a:lnTo>
                      <a:pt x="71" y="2749"/>
                    </a:lnTo>
                    <a:lnTo>
                      <a:pt x="78" y="2749"/>
                    </a:lnTo>
                    <a:lnTo>
                      <a:pt x="448" y="2754"/>
                    </a:lnTo>
                    <a:lnTo>
                      <a:pt x="1314" y="2759"/>
                    </a:lnTo>
                    <a:lnTo>
                      <a:pt x="1492" y="2759"/>
                    </a:lnTo>
                    <a:lnTo>
                      <a:pt x="1623" y="2757"/>
                    </a:lnTo>
                    <a:lnTo>
                      <a:pt x="1678" y="2756"/>
                    </a:lnTo>
                    <a:lnTo>
                      <a:pt x="1715" y="2753"/>
                    </a:lnTo>
                    <a:lnTo>
                      <a:pt x="1730" y="2753"/>
                    </a:lnTo>
                    <a:lnTo>
                      <a:pt x="1740" y="2752"/>
                    </a:lnTo>
                    <a:lnTo>
                      <a:pt x="1744" y="2750"/>
                    </a:lnTo>
                    <a:lnTo>
                      <a:pt x="1747" y="2750"/>
                    </a:lnTo>
                    <a:lnTo>
                      <a:pt x="1750" y="2749"/>
                    </a:lnTo>
                    <a:lnTo>
                      <a:pt x="1753" y="2746"/>
                    </a:lnTo>
                    <a:lnTo>
                      <a:pt x="1754" y="2741"/>
                    </a:lnTo>
                    <a:lnTo>
                      <a:pt x="1754" y="2135"/>
                    </a:lnTo>
                    <a:lnTo>
                      <a:pt x="1754" y="1729"/>
                    </a:lnTo>
                    <a:lnTo>
                      <a:pt x="1754" y="1597"/>
                    </a:lnTo>
                    <a:lnTo>
                      <a:pt x="1754" y="1546"/>
                    </a:lnTo>
                    <a:lnTo>
                      <a:pt x="1754" y="1546"/>
                    </a:lnTo>
                    <a:lnTo>
                      <a:pt x="1675" y="1080"/>
                    </a:lnTo>
                    <a:lnTo>
                      <a:pt x="1315" y="0"/>
                    </a:lnTo>
                    <a:lnTo>
                      <a:pt x="0" y="0"/>
                    </a:lnTo>
                    <a:lnTo>
                      <a:pt x="94" y="1556"/>
                    </a:lnTo>
                    <a:lnTo>
                      <a:pt x="101" y="1556"/>
                    </a:lnTo>
                    <a:lnTo>
                      <a:pt x="94" y="1555"/>
                    </a:lnTo>
                    <a:lnTo>
                      <a:pt x="101" y="1556"/>
                    </a:lnTo>
                    <a:lnTo>
                      <a:pt x="108" y="1555"/>
                    </a:lnTo>
                    <a:lnTo>
                      <a:pt x="15" y="14"/>
                    </a:lnTo>
                    <a:lnTo>
                      <a:pt x="1305" y="14"/>
                    </a:lnTo>
                    <a:lnTo>
                      <a:pt x="1661" y="1083"/>
                    </a:lnTo>
                    <a:lnTo>
                      <a:pt x="1740" y="1548"/>
                    </a:lnTo>
                    <a:lnTo>
                      <a:pt x="1747" y="1546"/>
                    </a:lnTo>
                    <a:lnTo>
                      <a:pt x="1740" y="1546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31" y="2739"/>
                    </a:lnTo>
                    <a:lnTo>
                      <a:pt x="1602" y="2744"/>
                    </a:lnTo>
                    <a:lnTo>
                      <a:pt x="1314" y="2744"/>
                    </a:lnTo>
                    <a:lnTo>
                      <a:pt x="912" y="2744"/>
                    </a:lnTo>
                    <a:lnTo>
                      <a:pt x="510" y="2740"/>
                    </a:lnTo>
                    <a:lnTo>
                      <a:pt x="333" y="2737"/>
                    </a:lnTo>
                    <a:lnTo>
                      <a:pt x="202" y="2736"/>
                    </a:lnTo>
                    <a:lnTo>
                      <a:pt x="101" y="2734"/>
                    </a:lnTo>
                    <a:lnTo>
                      <a:pt x="78" y="2734"/>
                    </a:lnTo>
                    <a:lnTo>
                      <a:pt x="78" y="2741"/>
                    </a:lnTo>
                    <a:lnTo>
                      <a:pt x="84" y="2741"/>
                    </a:lnTo>
                    <a:lnTo>
                      <a:pt x="108" y="1555"/>
                    </a:lnTo>
                    <a:lnTo>
                      <a:pt x="108" y="1555"/>
                    </a:lnTo>
                    <a:lnTo>
                      <a:pt x="101" y="1556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278">
                <a:extLst>
                  <a:ext uri="{FF2B5EF4-FFF2-40B4-BE49-F238E27FC236}">
                    <a16:creationId xmlns:a16="http://schemas.microsoft.com/office/drawing/2014/main" id="{A07F7040-7841-4BDA-A10D-724787578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334" y="3169708"/>
                <a:ext cx="82550" cy="255588"/>
              </a:xfrm>
              <a:custGeom>
                <a:avLst/>
                <a:gdLst>
                  <a:gd name="T0" fmla="*/ 156 w 156"/>
                  <a:gd name="T1" fmla="*/ 242 h 484"/>
                  <a:gd name="T2" fmla="*/ 156 w 156"/>
                  <a:gd name="T3" fmla="*/ 291 h 484"/>
                  <a:gd name="T4" fmla="*/ 144 w 156"/>
                  <a:gd name="T5" fmla="*/ 379 h 484"/>
                  <a:gd name="T6" fmla="*/ 122 w 156"/>
                  <a:gd name="T7" fmla="*/ 444 h 484"/>
                  <a:gd name="T8" fmla="*/ 102 w 156"/>
                  <a:gd name="T9" fmla="*/ 474 h 484"/>
                  <a:gd name="T10" fmla="*/ 86 w 156"/>
                  <a:gd name="T11" fmla="*/ 483 h 484"/>
                  <a:gd name="T12" fmla="*/ 79 w 156"/>
                  <a:gd name="T13" fmla="*/ 484 h 484"/>
                  <a:gd name="T14" fmla="*/ 70 w 156"/>
                  <a:gd name="T15" fmla="*/ 483 h 484"/>
                  <a:gd name="T16" fmla="*/ 54 w 156"/>
                  <a:gd name="T17" fmla="*/ 474 h 484"/>
                  <a:gd name="T18" fmla="*/ 34 w 156"/>
                  <a:gd name="T19" fmla="*/ 444 h 484"/>
                  <a:gd name="T20" fmla="*/ 12 w 156"/>
                  <a:gd name="T21" fmla="*/ 379 h 484"/>
                  <a:gd name="T22" fmla="*/ 0 w 156"/>
                  <a:gd name="T23" fmla="*/ 291 h 484"/>
                  <a:gd name="T24" fmla="*/ 0 w 156"/>
                  <a:gd name="T25" fmla="*/ 242 h 484"/>
                  <a:gd name="T26" fmla="*/ 0 w 156"/>
                  <a:gd name="T27" fmla="*/ 193 h 484"/>
                  <a:gd name="T28" fmla="*/ 12 w 156"/>
                  <a:gd name="T29" fmla="*/ 107 h 484"/>
                  <a:gd name="T30" fmla="*/ 34 w 156"/>
                  <a:gd name="T31" fmla="*/ 41 h 484"/>
                  <a:gd name="T32" fmla="*/ 54 w 156"/>
                  <a:gd name="T33" fmla="*/ 11 h 484"/>
                  <a:gd name="T34" fmla="*/ 70 w 156"/>
                  <a:gd name="T35" fmla="*/ 2 h 484"/>
                  <a:gd name="T36" fmla="*/ 79 w 156"/>
                  <a:gd name="T37" fmla="*/ 0 h 484"/>
                  <a:gd name="T38" fmla="*/ 86 w 156"/>
                  <a:gd name="T39" fmla="*/ 2 h 484"/>
                  <a:gd name="T40" fmla="*/ 102 w 156"/>
                  <a:gd name="T41" fmla="*/ 11 h 484"/>
                  <a:gd name="T42" fmla="*/ 122 w 156"/>
                  <a:gd name="T43" fmla="*/ 41 h 484"/>
                  <a:gd name="T44" fmla="*/ 144 w 156"/>
                  <a:gd name="T45" fmla="*/ 107 h 484"/>
                  <a:gd name="T46" fmla="*/ 156 w 156"/>
                  <a:gd name="T47" fmla="*/ 193 h 484"/>
                  <a:gd name="T48" fmla="*/ 156 w 156"/>
                  <a:gd name="T49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484">
                    <a:moveTo>
                      <a:pt x="156" y="242"/>
                    </a:moveTo>
                    <a:lnTo>
                      <a:pt x="156" y="291"/>
                    </a:lnTo>
                    <a:lnTo>
                      <a:pt x="144" y="379"/>
                    </a:lnTo>
                    <a:lnTo>
                      <a:pt x="122" y="444"/>
                    </a:lnTo>
                    <a:lnTo>
                      <a:pt x="102" y="474"/>
                    </a:lnTo>
                    <a:lnTo>
                      <a:pt x="86" y="483"/>
                    </a:lnTo>
                    <a:lnTo>
                      <a:pt x="79" y="484"/>
                    </a:lnTo>
                    <a:lnTo>
                      <a:pt x="70" y="483"/>
                    </a:lnTo>
                    <a:lnTo>
                      <a:pt x="54" y="474"/>
                    </a:lnTo>
                    <a:lnTo>
                      <a:pt x="34" y="444"/>
                    </a:lnTo>
                    <a:lnTo>
                      <a:pt x="12" y="379"/>
                    </a:lnTo>
                    <a:lnTo>
                      <a:pt x="0" y="291"/>
                    </a:lnTo>
                    <a:lnTo>
                      <a:pt x="0" y="242"/>
                    </a:lnTo>
                    <a:lnTo>
                      <a:pt x="0" y="193"/>
                    </a:lnTo>
                    <a:lnTo>
                      <a:pt x="12" y="107"/>
                    </a:lnTo>
                    <a:lnTo>
                      <a:pt x="34" y="41"/>
                    </a:lnTo>
                    <a:lnTo>
                      <a:pt x="54" y="11"/>
                    </a:lnTo>
                    <a:lnTo>
                      <a:pt x="70" y="2"/>
                    </a:lnTo>
                    <a:lnTo>
                      <a:pt x="79" y="0"/>
                    </a:lnTo>
                    <a:lnTo>
                      <a:pt x="86" y="2"/>
                    </a:lnTo>
                    <a:lnTo>
                      <a:pt x="102" y="11"/>
                    </a:lnTo>
                    <a:lnTo>
                      <a:pt x="122" y="41"/>
                    </a:lnTo>
                    <a:lnTo>
                      <a:pt x="144" y="107"/>
                    </a:lnTo>
                    <a:lnTo>
                      <a:pt x="156" y="193"/>
                    </a:lnTo>
                    <a:lnTo>
                      <a:pt x="156" y="242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Freeform 279">
                <a:extLst>
                  <a:ext uri="{FF2B5EF4-FFF2-40B4-BE49-F238E27FC236}">
                    <a16:creationId xmlns:a16="http://schemas.microsoft.com/office/drawing/2014/main" id="{C7A6C12C-77B6-4410-ABDD-9064CACDD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9770" y="3977746"/>
                <a:ext cx="501650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3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3 w 949"/>
                  <a:gd name="T23" fmla="*/ 929 h 949"/>
                  <a:gd name="T24" fmla="*/ 248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1 w 949"/>
                  <a:gd name="T35" fmla="*/ 523 h 949"/>
                  <a:gd name="T36" fmla="*/ 0 w 949"/>
                  <a:gd name="T37" fmla="*/ 474 h 949"/>
                  <a:gd name="T38" fmla="*/ 1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8 w 949"/>
                  <a:gd name="T49" fmla="*/ 56 h 949"/>
                  <a:gd name="T50" fmla="*/ 333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3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3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3" y="929"/>
                    </a:lnTo>
                    <a:lnTo>
                      <a:pt x="248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1" y="523"/>
                    </a:lnTo>
                    <a:lnTo>
                      <a:pt x="0" y="474"/>
                    </a:lnTo>
                    <a:lnTo>
                      <a:pt x="1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8" y="56"/>
                    </a:lnTo>
                    <a:lnTo>
                      <a:pt x="333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3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280">
                <a:extLst>
                  <a:ext uri="{FF2B5EF4-FFF2-40B4-BE49-F238E27FC236}">
                    <a16:creationId xmlns:a16="http://schemas.microsoft.com/office/drawing/2014/main" id="{94DA1E8A-D969-4D39-A60F-51F0C33D1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5971" y="4053946"/>
                <a:ext cx="350838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6 w 662"/>
                  <a:gd name="T9" fmla="*/ 543 h 664"/>
                  <a:gd name="T10" fmla="*/ 541 w 662"/>
                  <a:gd name="T11" fmla="*/ 587 h 664"/>
                  <a:gd name="T12" fmla="*/ 489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19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19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89 w 662"/>
                  <a:gd name="T61" fmla="*/ 40 h 664"/>
                  <a:gd name="T62" fmla="*/ 541 w 662"/>
                  <a:gd name="T63" fmla="*/ 76 h 664"/>
                  <a:gd name="T64" fmla="*/ 586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6" y="543"/>
                    </a:lnTo>
                    <a:lnTo>
                      <a:pt x="541" y="587"/>
                    </a:lnTo>
                    <a:lnTo>
                      <a:pt x="489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19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19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89" y="40"/>
                    </a:lnTo>
                    <a:lnTo>
                      <a:pt x="541" y="76"/>
                    </a:lnTo>
                    <a:lnTo>
                      <a:pt x="586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281">
                <a:extLst>
                  <a:ext uri="{FF2B5EF4-FFF2-40B4-BE49-F238E27FC236}">
                    <a16:creationId xmlns:a16="http://schemas.microsoft.com/office/drawing/2014/main" id="{3C0B3182-F7D5-43DC-9F23-D4F1A31DE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408" y="4126971"/>
                <a:ext cx="206375" cy="206375"/>
              </a:xfrm>
              <a:custGeom>
                <a:avLst/>
                <a:gdLst>
                  <a:gd name="T0" fmla="*/ 390 w 390"/>
                  <a:gd name="T1" fmla="*/ 194 h 390"/>
                  <a:gd name="T2" fmla="*/ 390 w 390"/>
                  <a:gd name="T3" fmla="*/ 214 h 390"/>
                  <a:gd name="T4" fmla="*/ 382 w 390"/>
                  <a:gd name="T5" fmla="*/ 253 h 390"/>
                  <a:gd name="T6" fmla="*/ 367 w 390"/>
                  <a:gd name="T7" fmla="*/ 288 h 390"/>
                  <a:gd name="T8" fmla="*/ 346 w 390"/>
                  <a:gd name="T9" fmla="*/ 319 h 390"/>
                  <a:gd name="T10" fmla="*/ 320 w 390"/>
                  <a:gd name="T11" fmla="*/ 345 h 390"/>
                  <a:gd name="T12" fmla="*/ 288 w 390"/>
                  <a:gd name="T13" fmla="*/ 367 h 390"/>
                  <a:gd name="T14" fmla="*/ 254 w 390"/>
                  <a:gd name="T15" fmla="*/ 381 h 390"/>
                  <a:gd name="T16" fmla="*/ 216 w 390"/>
                  <a:gd name="T17" fmla="*/ 390 h 390"/>
                  <a:gd name="T18" fmla="*/ 196 w 390"/>
                  <a:gd name="T19" fmla="*/ 390 h 390"/>
                  <a:gd name="T20" fmla="*/ 176 w 390"/>
                  <a:gd name="T21" fmla="*/ 390 h 390"/>
                  <a:gd name="T22" fmla="*/ 137 w 390"/>
                  <a:gd name="T23" fmla="*/ 381 h 390"/>
                  <a:gd name="T24" fmla="*/ 102 w 390"/>
                  <a:gd name="T25" fmla="*/ 367 h 390"/>
                  <a:gd name="T26" fmla="*/ 71 w 390"/>
                  <a:gd name="T27" fmla="*/ 345 h 390"/>
                  <a:gd name="T28" fmla="*/ 45 w 390"/>
                  <a:gd name="T29" fmla="*/ 319 h 390"/>
                  <a:gd name="T30" fmla="*/ 23 w 390"/>
                  <a:gd name="T31" fmla="*/ 288 h 390"/>
                  <a:gd name="T32" fmla="*/ 9 w 390"/>
                  <a:gd name="T33" fmla="*/ 253 h 390"/>
                  <a:gd name="T34" fmla="*/ 0 w 390"/>
                  <a:gd name="T35" fmla="*/ 214 h 390"/>
                  <a:gd name="T36" fmla="*/ 0 w 390"/>
                  <a:gd name="T37" fmla="*/ 194 h 390"/>
                  <a:gd name="T38" fmla="*/ 0 w 390"/>
                  <a:gd name="T39" fmla="*/ 175 h 390"/>
                  <a:gd name="T40" fmla="*/ 9 w 390"/>
                  <a:gd name="T41" fmla="*/ 136 h 390"/>
                  <a:gd name="T42" fmla="*/ 23 w 390"/>
                  <a:gd name="T43" fmla="*/ 102 h 390"/>
                  <a:gd name="T44" fmla="*/ 45 w 390"/>
                  <a:gd name="T45" fmla="*/ 70 h 390"/>
                  <a:gd name="T46" fmla="*/ 71 w 390"/>
                  <a:gd name="T47" fmla="*/ 44 h 390"/>
                  <a:gd name="T48" fmla="*/ 102 w 390"/>
                  <a:gd name="T49" fmla="*/ 23 h 390"/>
                  <a:gd name="T50" fmla="*/ 137 w 390"/>
                  <a:gd name="T51" fmla="*/ 8 h 390"/>
                  <a:gd name="T52" fmla="*/ 176 w 390"/>
                  <a:gd name="T53" fmla="*/ 0 h 390"/>
                  <a:gd name="T54" fmla="*/ 196 w 390"/>
                  <a:gd name="T55" fmla="*/ 0 h 390"/>
                  <a:gd name="T56" fmla="*/ 216 w 390"/>
                  <a:gd name="T57" fmla="*/ 0 h 390"/>
                  <a:gd name="T58" fmla="*/ 254 w 390"/>
                  <a:gd name="T59" fmla="*/ 8 h 390"/>
                  <a:gd name="T60" fmla="*/ 288 w 390"/>
                  <a:gd name="T61" fmla="*/ 23 h 390"/>
                  <a:gd name="T62" fmla="*/ 320 w 390"/>
                  <a:gd name="T63" fmla="*/ 44 h 390"/>
                  <a:gd name="T64" fmla="*/ 346 w 390"/>
                  <a:gd name="T65" fmla="*/ 70 h 390"/>
                  <a:gd name="T66" fmla="*/ 367 w 390"/>
                  <a:gd name="T67" fmla="*/ 102 h 390"/>
                  <a:gd name="T68" fmla="*/ 382 w 390"/>
                  <a:gd name="T69" fmla="*/ 136 h 390"/>
                  <a:gd name="T70" fmla="*/ 390 w 390"/>
                  <a:gd name="T71" fmla="*/ 175 h 390"/>
                  <a:gd name="T72" fmla="*/ 390 w 390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0" h="390">
                    <a:moveTo>
                      <a:pt x="390" y="194"/>
                    </a:moveTo>
                    <a:lnTo>
                      <a:pt x="390" y="214"/>
                    </a:lnTo>
                    <a:lnTo>
                      <a:pt x="382" y="253"/>
                    </a:lnTo>
                    <a:lnTo>
                      <a:pt x="367" y="288"/>
                    </a:lnTo>
                    <a:lnTo>
                      <a:pt x="346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2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0" y="214"/>
                    </a:lnTo>
                    <a:lnTo>
                      <a:pt x="0" y="194"/>
                    </a:lnTo>
                    <a:lnTo>
                      <a:pt x="0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2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6" y="70"/>
                    </a:lnTo>
                    <a:lnTo>
                      <a:pt x="367" y="102"/>
                    </a:lnTo>
                    <a:lnTo>
                      <a:pt x="382" y="136"/>
                    </a:lnTo>
                    <a:lnTo>
                      <a:pt x="390" y="175"/>
                    </a:lnTo>
                    <a:lnTo>
                      <a:pt x="390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282">
                <a:extLst>
                  <a:ext uri="{FF2B5EF4-FFF2-40B4-BE49-F238E27FC236}">
                    <a16:creationId xmlns:a16="http://schemas.microsoft.com/office/drawing/2014/main" id="{1A32A27B-73F3-4505-B064-30FA4C2E0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822" y="3977746"/>
                <a:ext cx="503238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4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4 w 949"/>
                  <a:gd name="T23" fmla="*/ 929 h 949"/>
                  <a:gd name="T24" fmla="*/ 249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3 w 949"/>
                  <a:gd name="T35" fmla="*/ 523 h 949"/>
                  <a:gd name="T36" fmla="*/ 0 w 949"/>
                  <a:gd name="T37" fmla="*/ 474 h 949"/>
                  <a:gd name="T38" fmla="*/ 3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9 w 949"/>
                  <a:gd name="T49" fmla="*/ 56 h 949"/>
                  <a:gd name="T50" fmla="*/ 334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4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4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4" y="929"/>
                    </a:lnTo>
                    <a:lnTo>
                      <a:pt x="249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3" y="523"/>
                    </a:lnTo>
                    <a:lnTo>
                      <a:pt x="0" y="474"/>
                    </a:lnTo>
                    <a:lnTo>
                      <a:pt x="3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9" y="56"/>
                    </a:lnTo>
                    <a:lnTo>
                      <a:pt x="334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4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283">
                <a:extLst>
                  <a:ext uri="{FF2B5EF4-FFF2-40B4-BE49-F238E27FC236}">
                    <a16:creationId xmlns:a16="http://schemas.microsoft.com/office/drawing/2014/main" id="{85397E14-F7D1-4722-B499-AE3A1DEA4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7784" y="4053946"/>
                <a:ext cx="349250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8 w 662"/>
                  <a:gd name="T9" fmla="*/ 543 h 664"/>
                  <a:gd name="T10" fmla="*/ 541 w 662"/>
                  <a:gd name="T11" fmla="*/ 587 h 664"/>
                  <a:gd name="T12" fmla="*/ 490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20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20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90 w 662"/>
                  <a:gd name="T61" fmla="*/ 40 h 664"/>
                  <a:gd name="T62" fmla="*/ 541 w 662"/>
                  <a:gd name="T63" fmla="*/ 76 h 664"/>
                  <a:gd name="T64" fmla="*/ 588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8" y="543"/>
                    </a:lnTo>
                    <a:lnTo>
                      <a:pt x="541" y="587"/>
                    </a:lnTo>
                    <a:lnTo>
                      <a:pt x="490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20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20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90" y="40"/>
                    </a:lnTo>
                    <a:lnTo>
                      <a:pt x="541" y="76"/>
                    </a:lnTo>
                    <a:lnTo>
                      <a:pt x="588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284">
                <a:extLst>
                  <a:ext uri="{FF2B5EF4-FFF2-40B4-BE49-F238E27FC236}">
                    <a16:creationId xmlns:a16="http://schemas.microsoft.com/office/drawing/2014/main" id="{7EBD9B49-94A4-4D61-8A80-E3549A4DB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222" y="4126971"/>
                <a:ext cx="206375" cy="206375"/>
              </a:xfrm>
              <a:custGeom>
                <a:avLst/>
                <a:gdLst>
                  <a:gd name="T0" fmla="*/ 391 w 391"/>
                  <a:gd name="T1" fmla="*/ 194 h 390"/>
                  <a:gd name="T2" fmla="*/ 391 w 391"/>
                  <a:gd name="T3" fmla="*/ 214 h 390"/>
                  <a:gd name="T4" fmla="*/ 382 w 391"/>
                  <a:gd name="T5" fmla="*/ 253 h 390"/>
                  <a:gd name="T6" fmla="*/ 368 w 391"/>
                  <a:gd name="T7" fmla="*/ 288 h 390"/>
                  <a:gd name="T8" fmla="*/ 347 w 391"/>
                  <a:gd name="T9" fmla="*/ 319 h 390"/>
                  <a:gd name="T10" fmla="*/ 320 w 391"/>
                  <a:gd name="T11" fmla="*/ 345 h 390"/>
                  <a:gd name="T12" fmla="*/ 288 w 391"/>
                  <a:gd name="T13" fmla="*/ 367 h 390"/>
                  <a:gd name="T14" fmla="*/ 254 w 391"/>
                  <a:gd name="T15" fmla="*/ 381 h 390"/>
                  <a:gd name="T16" fmla="*/ 216 w 391"/>
                  <a:gd name="T17" fmla="*/ 390 h 390"/>
                  <a:gd name="T18" fmla="*/ 196 w 391"/>
                  <a:gd name="T19" fmla="*/ 390 h 390"/>
                  <a:gd name="T20" fmla="*/ 176 w 391"/>
                  <a:gd name="T21" fmla="*/ 390 h 390"/>
                  <a:gd name="T22" fmla="*/ 137 w 391"/>
                  <a:gd name="T23" fmla="*/ 381 h 390"/>
                  <a:gd name="T24" fmla="*/ 103 w 391"/>
                  <a:gd name="T25" fmla="*/ 367 h 390"/>
                  <a:gd name="T26" fmla="*/ 71 w 391"/>
                  <a:gd name="T27" fmla="*/ 345 h 390"/>
                  <a:gd name="T28" fmla="*/ 45 w 391"/>
                  <a:gd name="T29" fmla="*/ 319 h 390"/>
                  <a:gd name="T30" fmla="*/ 23 w 391"/>
                  <a:gd name="T31" fmla="*/ 288 h 390"/>
                  <a:gd name="T32" fmla="*/ 9 w 391"/>
                  <a:gd name="T33" fmla="*/ 253 h 390"/>
                  <a:gd name="T34" fmla="*/ 2 w 391"/>
                  <a:gd name="T35" fmla="*/ 214 h 390"/>
                  <a:gd name="T36" fmla="*/ 0 w 391"/>
                  <a:gd name="T37" fmla="*/ 194 h 390"/>
                  <a:gd name="T38" fmla="*/ 2 w 391"/>
                  <a:gd name="T39" fmla="*/ 175 h 390"/>
                  <a:gd name="T40" fmla="*/ 9 w 391"/>
                  <a:gd name="T41" fmla="*/ 136 h 390"/>
                  <a:gd name="T42" fmla="*/ 23 w 391"/>
                  <a:gd name="T43" fmla="*/ 102 h 390"/>
                  <a:gd name="T44" fmla="*/ 45 w 391"/>
                  <a:gd name="T45" fmla="*/ 70 h 390"/>
                  <a:gd name="T46" fmla="*/ 71 w 391"/>
                  <a:gd name="T47" fmla="*/ 44 h 390"/>
                  <a:gd name="T48" fmla="*/ 103 w 391"/>
                  <a:gd name="T49" fmla="*/ 23 h 390"/>
                  <a:gd name="T50" fmla="*/ 137 w 391"/>
                  <a:gd name="T51" fmla="*/ 8 h 390"/>
                  <a:gd name="T52" fmla="*/ 176 w 391"/>
                  <a:gd name="T53" fmla="*/ 0 h 390"/>
                  <a:gd name="T54" fmla="*/ 196 w 391"/>
                  <a:gd name="T55" fmla="*/ 0 h 390"/>
                  <a:gd name="T56" fmla="*/ 216 w 391"/>
                  <a:gd name="T57" fmla="*/ 0 h 390"/>
                  <a:gd name="T58" fmla="*/ 254 w 391"/>
                  <a:gd name="T59" fmla="*/ 8 h 390"/>
                  <a:gd name="T60" fmla="*/ 288 w 391"/>
                  <a:gd name="T61" fmla="*/ 23 h 390"/>
                  <a:gd name="T62" fmla="*/ 320 w 391"/>
                  <a:gd name="T63" fmla="*/ 44 h 390"/>
                  <a:gd name="T64" fmla="*/ 347 w 391"/>
                  <a:gd name="T65" fmla="*/ 70 h 390"/>
                  <a:gd name="T66" fmla="*/ 368 w 391"/>
                  <a:gd name="T67" fmla="*/ 102 h 390"/>
                  <a:gd name="T68" fmla="*/ 382 w 391"/>
                  <a:gd name="T69" fmla="*/ 136 h 390"/>
                  <a:gd name="T70" fmla="*/ 391 w 391"/>
                  <a:gd name="T71" fmla="*/ 175 h 390"/>
                  <a:gd name="T72" fmla="*/ 391 w 391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1" h="390">
                    <a:moveTo>
                      <a:pt x="391" y="194"/>
                    </a:moveTo>
                    <a:lnTo>
                      <a:pt x="391" y="214"/>
                    </a:lnTo>
                    <a:lnTo>
                      <a:pt x="382" y="253"/>
                    </a:lnTo>
                    <a:lnTo>
                      <a:pt x="368" y="288"/>
                    </a:lnTo>
                    <a:lnTo>
                      <a:pt x="347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3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2" y="214"/>
                    </a:lnTo>
                    <a:lnTo>
                      <a:pt x="0" y="194"/>
                    </a:lnTo>
                    <a:lnTo>
                      <a:pt x="2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3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7" y="70"/>
                    </a:lnTo>
                    <a:lnTo>
                      <a:pt x="368" y="102"/>
                    </a:lnTo>
                    <a:lnTo>
                      <a:pt x="382" y="136"/>
                    </a:lnTo>
                    <a:lnTo>
                      <a:pt x="391" y="175"/>
                    </a:lnTo>
                    <a:lnTo>
                      <a:pt x="391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" name="Rectangle 285">
                <a:extLst>
                  <a:ext uri="{FF2B5EF4-FFF2-40B4-BE49-F238E27FC236}">
                    <a16:creationId xmlns:a16="http://schemas.microsoft.com/office/drawing/2014/main" id="{29A80B67-72B6-4682-B82F-E0CDD8ABA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55502">
                <a:off x="3011346" y="4108450"/>
                <a:ext cx="209550" cy="119063"/>
              </a:xfrm>
              <a:prstGeom prst="rect">
                <a:avLst/>
              </a:pr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Freeform 286">
                <a:extLst>
                  <a:ext uri="{FF2B5EF4-FFF2-40B4-BE49-F238E27FC236}">
                    <a16:creationId xmlns:a16="http://schemas.microsoft.com/office/drawing/2014/main" id="{A6029F5E-DAB3-4DE6-A1EC-65AA3393E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2922" y="4152371"/>
                <a:ext cx="185738" cy="122238"/>
              </a:xfrm>
              <a:custGeom>
                <a:avLst/>
                <a:gdLst>
                  <a:gd name="T0" fmla="*/ 0 w 351"/>
                  <a:gd name="T1" fmla="*/ 230 h 230"/>
                  <a:gd name="T2" fmla="*/ 3 w 351"/>
                  <a:gd name="T3" fmla="*/ 201 h 230"/>
                  <a:gd name="T4" fmla="*/ 19 w 351"/>
                  <a:gd name="T5" fmla="*/ 147 h 230"/>
                  <a:gd name="T6" fmla="*/ 47 w 351"/>
                  <a:gd name="T7" fmla="*/ 96 h 230"/>
                  <a:gd name="T8" fmla="*/ 88 w 351"/>
                  <a:gd name="T9" fmla="*/ 53 h 230"/>
                  <a:gd name="T10" fmla="*/ 112 w 351"/>
                  <a:gd name="T11" fmla="*/ 37 h 230"/>
                  <a:gd name="T12" fmla="*/ 141 w 351"/>
                  <a:gd name="T13" fmla="*/ 20 h 230"/>
                  <a:gd name="T14" fmla="*/ 207 w 351"/>
                  <a:gd name="T15" fmla="*/ 1 h 230"/>
                  <a:gd name="T16" fmla="*/ 240 w 351"/>
                  <a:gd name="T17" fmla="*/ 0 h 230"/>
                  <a:gd name="T18" fmla="*/ 265 w 351"/>
                  <a:gd name="T19" fmla="*/ 1 h 230"/>
                  <a:gd name="T20" fmla="*/ 312 w 351"/>
                  <a:gd name="T21" fmla="*/ 11 h 230"/>
                  <a:gd name="T22" fmla="*/ 334 w 351"/>
                  <a:gd name="T23" fmla="*/ 20 h 230"/>
                  <a:gd name="T24" fmla="*/ 341 w 351"/>
                  <a:gd name="T25" fmla="*/ 23 h 230"/>
                  <a:gd name="T26" fmla="*/ 351 w 351"/>
                  <a:gd name="T27" fmla="*/ 33 h 230"/>
                  <a:gd name="T28" fmla="*/ 351 w 351"/>
                  <a:gd name="T29" fmla="*/ 40 h 230"/>
                  <a:gd name="T30" fmla="*/ 347 w 351"/>
                  <a:gd name="T31" fmla="*/ 47 h 230"/>
                  <a:gd name="T32" fmla="*/ 338 w 351"/>
                  <a:gd name="T33" fmla="*/ 51 h 230"/>
                  <a:gd name="T34" fmla="*/ 170 w 351"/>
                  <a:gd name="T35" fmla="*/ 141 h 230"/>
                  <a:gd name="T36" fmla="*/ 0 w 351"/>
                  <a:gd name="T37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1" h="230">
                    <a:moveTo>
                      <a:pt x="0" y="230"/>
                    </a:moveTo>
                    <a:lnTo>
                      <a:pt x="3" y="201"/>
                    </a:lnTo>
                    <a:lnTo>
                      <a:pt x="19" y="147"/>
                    </a:lnTo>
                    <a:lnTo>
                      <a:pt x="47" y="96"/>
                    </a:lnTo>
                    <a:lnTo>
                      <a:pt x="88" y="53"/>
                    </a:lnTo>
                    <a:lnTo>
                      <a:pt x="112" y="37"/>
                    </a:lnTo>
                    <a:lnTo>
                      <a:pt x="141" y="20"/>
                    </a:lnTo>
                    <a:lnTo>
                      <a:pt x="207" y="1"/>
                    </a:lnTo>
                    <a:lnTo>
                      <a:pt x="240" y="0"/>
                    </a:lnTo>
                    <a:lnTo>
                      <a:pt x="265" y="1"/>
                    </a:lnTo>
                    <a:lnTo>
                      <a:pt x="312" y="11"/>
                    </a:lnTo>
                    <a:lnTo>
                      <a:pt x="334" y="20"/>
                    </a:lnTo>
                    <a:lnTo>
                      <a:pt x="341" y="23"/>
                    </a:lnTo>
                    <a:lnTo>
                      <a:pt x="351" y="33"/>
                    </a:lnTo>
                    <a:lnTo>
                      <a:pt x="351" y="40"/>
                    </a:lnTo>
                    <a:lnTo>
                      <a:pt x="347" y="47"/>
                    </a:lnTo>
                    <a:lnTo>
                      <a:pt x="338" y="51"/>
                    </a:lnTo>
                    <a:lnTo>
                      <a:pt x="170" y="141"/>
                    </a:lnTo>
                    <a:lnTo>
                      <a:pt x="0" y="230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" name="Freeform 287">
                <a:extLst>
                  <a:ext uri="{FF2B5EF4-FFF2-40B4-BE49-F238E27FC236}">
                    <a16:creationId xmlns:a16="http://schemas.microsoft.com/office/drawing/2014/main" id="{215948FC-41D6-4454-A051-027C04E1C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5097" y="4147608"/>
                <a:ext cx="173038" cy="109538"/>
              </a:xfrm>
              <a:custGeom>
                <a:avLst/>
                <a:gdLst>
                  <a:gd name="T0" fmla="*/ 164 w 327"/>
                  <a:gd name="T1" fmla="*/ 206 h 206"/>
                  <a:gd name="T2" fmla="*/ 147 w 327"/>
                  <a:gd name="T3" fmla="*/ 206 h 206"/>
                  <a:gd name="T4" fmla="*/ 130 w 327"/>
                  <a:gd name="T5" fmla="*/ 203 h 206"/>
                  <a:gd name="T6" fmla="*/ 98 w 327"/>
                  <a:gd name="T7" fmla="*/ 193 h 206"/>
                  <a:gd name="T8" fmla="*/ 66 w 327"/>
                  <a:gd name="T9" fmla="*/ 181 h 206"/>
                  <a:gd name="T10" fmla="*/ 50 w 327"/>
                  <a:gd name="T11" fmla="*/ 179 h 206"/>
                  <a:gd name="T12" fmla="*/ 35 w 327"/>
                  <a:gd name="T13" fmla="*/ 177 h 206"/>
                  <a:gd name="T14" fmla="*/ 17 w 327"/>
                  <a:gd name="T15" fmla="*/ 179 h 206"/>
                  <a:gd name="T16" fmla="*/ 0 w 327"/>
                  <a:gd name="T17" fmla="*/ 186 h 206"/>
                  <a:gd name="T18" fmla="*/ 2 w 327"/>
                  <a:gd name="T19" fmla="*/ 167 h 206"/>
                  <a:gd name="T20" fmla="*/ 13 w 327"/>
                  <a:gd name="T21" fmla="*/ 132 h 206"/>
                  <a:gd name="T22" fmla="*/ 39 w 327"/>
                  <a:gd name="T23" fmla="*/ 84 h 206"/>
                  <a:gd name="T24" fmla="*/ 63 w 327"/>
                  <a:gd name="T25" fmla="*/ 55 h 206"/>
                  <a:gd name="T26" fmla="*/ 84 w 327"/>
                  <a:gd name="T27" fmla="*/ 35 h 206"/>
                  <a:gd name="T28" fmla="*/ 107 w 327"/>
                  <a:gd name="T29" fmla="*/ 19 h 206"/>
                  <a:gd name="T30" fmla="*/ 124 w 327"/>
                  <a:gd name="T31" fmla="*/ 10 h 206"/>
                  <a:gd name="T32" fmla="*/ 158 w 327"/>
                  <a:gd name="T33" fmla="*/ 1 h 206"/>
                  <a:gd name="T34" fmla="*/ 177 w 327"/>
                  <a:gd name="T35" fmla="*/ 0 h 206"/>
                  <a:gd name="T36" fmla="*/ 200 w 327"/>
                  <a:gd name="T37" fmla="*/ 1 h 206"/>
                  <a:gd name="T38" fmla="*/ 223 w 327"/>
                  <a:gd name="T39" fmla="*/ 7 h 206"/>
                  <a:gd name="T40" fmla="*/ 251 w 327"/>
                  <a:gd name="T41" fmla="*/ 19 h 206"/>
                  <a:gd name="T42" fmla="*/ 297 w 327"/>
                  <a:gd name="T43" fmla="*/ 58 h 206"/>
                  <a:gd name="T44" fmla="*/ 313 w 327"/>
                  <a:gd name="T45" fmla="*/ 82 h 206"/>
                  <a:gd name="T46" fmla="*/ 321 w 327"/>
                  <a:gd name="T47" fmla="*/ 98 h 206"/>
                  <a:gd name="T48" fmla="*/ 327 w 327"/>
                  <a:gd name="T49" fmla="*/ 130 h 206"/>
                  <a:gd name="T50" fmla="*/ 323 w 327"/>
                  <a:gd name="T51" fmla="*/ 145 h 206"/>
                  <a:gd name="T52" fmla="*/ 314 w 327"/>
                  <a:gd name="T53" fmla="*/ 161 h 206"/>
                  <a:gd name="T54" fmla="*/ 281 w 327"/>
                  <a:gd name="T55" fmla="*/ 181 h 206"/>
                  <a:gd name="T56" fmla="*/ 262 w 327"/>
                  <a:gd name="T57" fmla="*/ 187 h 206"/>
                  <a:gd name="T58" fmla="*/ 238 w 327"/>
                  <a:gd name="T59" fmla="*/ 194 h 206"/>
                  <a:gd name="T60" fmla="*/ 189 w 327"/>
                  <a:gd name="T61" fmla="*/ 204 h 206"/>
                  <a:gd name="T62" fmla="*/ 164 w 327"/>
                  <a:gd name="T63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7" h="206">
                    <a:moveTo>
                      <a:pt x="164" y="206"/>
                    </a:moveTo>
                    <a:lnTo>
                      <a:pt x="147" y="206"/>
                    </a:lnTo>
                    <a:lnTo>
                      <a:pt x="130" y="203"/>
                    </a:lnTo>
                    <a:lnTo>
                      <a:pt x="98" y="193"/>
                    </a:lnTo>
                    <a:lnTo>
                      <a:pt x="66" y="181"/>
                    </a:lnTo>
                    <a:lnTo>
                      <a:pt x="50" y="179"/>
                    </a:lnTo>
                    <a:lnTo>
                      <a:pt x="35" y="177"/>
                    </a:lnTo>
                    <a:lnTo>
                      <a:pt x="17" y="179"/>
                    </a:lnTo>
                    <a:lnTo>
                      <a:pt x="0" y="186"/>
                    </a:lnTo>
                    <a:lnTo>
                      <a:pt x="2" y="167"/>
                    </a:lnTo>
                    <a:lnTo>
                      <a:pt x="13" y="132"/>
                    </a:lnTo>
                    <a:lnTo>
                      <a:pt x="39" y="84"/>
                    </a:lnTo>
                    <a:lnTo>
                      <a:pt x="63" y="55"/>
                    </a:lnTo>
                    <a:lnTo>
                      <a:pt x="84" y="35"/>
                    </a:lnTo>
                    <a:lnTo>
                      <a:pt x="107" y="19"/>
                    </a:lnTo>
                    <a:lnTo>
                      <a:pt x="124" y="10"/>
                    </a:lnTo>
                    <a:lnTo>
                      <a:pt x="158" y="1"/>
                    </a:lnTo>
                    <a:lnTo>
                      <a:pt x="177" y="0"/>
                    </a:lnTo>
                    <a:lnTo>
                      <a:pt x="200" y="1"/>
                    </a:lnTo>
                    <a:lnTo>
                      <a:pt x="223" y="7"/>
                    </a:lnTo>
                    <a:lnTo>
                      <a:pt x="251" y="19"/>
                    </a:lnTo>
                    <a:lnTo>
                      <a:pt x="297" y="58"/>
                    </a:lnTo>
                    <a:lnTo>
                      <a:pt x="313" y="82"/>
                    </a:lnTo>
                    <a:lnTo>
                      <a:pt x="321" y="98"/>
                    </a:lnTo>
                    <a:lnTo>
                      <a:pt x="327" y="130"/>
                    </a:lnTo>
                    <a:lnTo>
                      <a:pt x="323" y="145"/>
                    </a:lnTo>
                    <a:lnTo>
                      <a:pt x="314" y="161"/>
                    </a:lnTo>
                    <a:lnTo>
                      <a:pt x="281" y="181"/>
                    </a:lnTo>
                    <a:lnTo>
                      <a:pt x="262" y="187"/>
                    </a:lnTo>
                    <a:lnTo>
                      <a:pt x="238" y="194"/>
                    </a:lnTo>
                    <a:lnTo>
                      <a:pt x="189" y="204"/>
                    </a:lnTo>
                    <a:lnTo>
                      <a:pt x="164" y="206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Freeform 288">
                <a:extLst>
                  <a:ext uri="{FF2B5EF4-FFF2-40B4-BE49-F238E27FC236}">
                    <a16:creationId xmlns:a16="http://schemas.microsoft.com/office/drawing/2014/main" id="{15A080C2-B483-4AD5-B04D-BC96F3BCD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871" y="4149196"/>
                <a:ext cx="169863" cy="104775"/>
              </a:xfrm>
              <a:custGeom>
                <a:avLst/>
                <a:gdLst>
                  <a:gd name="T0" fmla="*/ 2 w 321"/>
                  <a:gd name="T1" fmla="*/ 199 h 199"/>
                  <a:gd name="T2" fmla="*/ 0 w 321"/>
                  <a:gd name="T3" fmla="*/ 178 h 199"/>
                  <a:gd name="T4" fmla="*/ 5 w 321"/>
                  <a:gd name="T5" fmla="*/ 141 h 199"/>
                  <a:gd name="T6" fmla="*/ 18 w 321"/>
                  <a:gd name="T7" fmla="*/ 105 h 199"/>
                  <a:gd name="T8" fmla="*/ 36 w 321"/>
                  <a:gd name="T9" fmla="*/ 72 h 199"/>
                  <a:gd name="T10" fmla="*/ 49 w 321"/>
                  <a:gd name="T11" fmla="*/ 57 h 199"/>
                  <a:gd name="T12" fmla="*/ 62 w 321"/>
                  <a:gd name="T13" fmla="*/ 45 h 199"/>
                  <a:gd name="T14" fmla="*/ 91 w 321"/>
                  <a:gd name="T15" fmla="*/ 23 h 199"/>
                  <a:gd name="T16" fmla="*/ 124 w 321"/>
                  <a:gd name="T17" fmla="*/ 9 h 199"/>
                  <a:gd name="T18" fmla="*/ 160 w 321"/>
                  <a:gd name="T19" fmla="*/ 1 h 199"/>
                  <a:gd name="T20" fmla="*/ 177 w 321"/>
                  <a:gd name="T21" fmla="*/ 0 h 199"/>
                  <a:gd name="T22" fmla="*/ 182 w 321"/>
                  <a:gd name="T23" fmla="*/ 0 h 199"/>
                  <a:gd name="T24" fmla="*/ 186 w 321"/>
                  <a:gd name="T25" fmla="*/ 1 h 199"/>
                  <a:gd name="T26" fmla="*/ 208 w 321"/>
                  <a:gd name="T27" fmla="*/ 3 h 199"/>
                  <a:gd name="T28" fmla="*/ 248 w 321"/>
                  <a:gd name="T29" fmla="*/ 17 h 199"/>
                  <a:gd name="T30" fmla="*/ 283 w 321"/>
                  <a:gd name="T31" fmla="*/ 40 h 199"/>
                  <a:gd name="T32" fmla="*/ 309 w 321"/>
                  <a:gd name="T33" fmla="*/ 73 h 199"/>
                  <a:gd name="T34" fmla="*/ 317 w 321"/>
                  <a:gd name="T35" fmla="*/ 92 h 199"/>
                  <a:gd name="T36" fmla="*/ 321 w 321"/>
                  <a:gd name="T37" fmla="*/ 109 h 199"/>
                  <a:gd name="T38" fmla="*/ 320 w 321"/>
                  <a:gd name="T39" fmla="*/ 144 h 199"/>
                  <a:gd name="T40" fmla="*/ 313 w 321"/>
                  <a:gd name="T41" fmla="*/ 160 h 199"/>
                  <a:gd name="T42" fmla="*/ 307 w 321"/>
                  <a:gd name="T43" fmla="*/ 170 h 199"/>
                  <a:gd name="T44" fmla="*/ 290 w 321"/>
                  <a:gd name="T45" fmla="*/ 183 h 199"/>
                  <a:gd name="T46" fmla="*/ 258 w 321"/>
                  <a:gd name="T47" fmla="*/ 196 h 199"/>
                  <a:gd name="T48" fmla="*/ 235 w 321"/>
                  <a:gd name="T49" fmla="*/ 197 h 199"/>
                  <a:gd name="T50" fmla="*/ 224 w 321"/>
                  <a:gd name="T51" fmla="*/ 197 h 199"/>
                  <a:gd name="T52" fmla="*/ 212 w 321"/>
                  <a:gd name="T53" fmla="*/ 196 h 199"/>
                  <a:gd name="T54" fmla="*/ 159 w 321"/>
                  <a:gd name="T55" fmla="*/ 181 h 199"/>
                  <a:gd name="T56" fmla="*/ 104 w 321"/>
                  <a:gd name="T57" fmla="*/ 165 h 199"/>
                  <a:gd name="T58" fmla="*/ 91 w 321"/>
                  <a:gd name="T59" fmla="*/ 164 h 199"/>
                  <a:gd name="T60" fmla="*/ 78 w 321"/>
                  <a:gd name="T61" fmla="*/ 163 h 199"/>
                  <a:gd name="T62" fmla="*/ 57 w 321"/>
                  <a:gd name="T63" fmla="*/ 164 h 199"/>
                  <a:gd name="T64" fmla="*/ 16 w 321"/>
                  <a:gd name="T65" fmla="*/ 181 h 199"/>
                  <a:gd name="T66" fmla="*/ 2 w 321"/>
                  <a:gd name="T67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21" h="199">
                    <a:moveTo>
                      <a:pt x="2" y="199"/>
                    </a:moveTo>
                    <a:lnTo>
                      <a:pt x="0" y="178"/>
                    </a:lnTo>
                    <a:lnTo>
                      <a:pt x="5" y="141"/>
                    </a:lnTo>
                    <a:lnTo>
                      <a:pt x="18" y="105"/>
                    </a:lnTo>
                    <a:lnTo>
                      <a:pt x="36" y="72"/>
                    </a:lnTo>
                    <a:lnTo>
                      <a:pt x="49" y="57"/>
                    </a:lnTo>
                    <a:lnTo>
                      <a:pt x="62" y="45"/>
                    </a:lnTo>
                    <a:lnTo>
                      <a:pt x="91" y="23"/>
                    </a:lnTo>
                    <a:lnTo>
                      <a:pt x="124" y="9"/>
                    </a:lnTo>
                    <a:lnTo>
                      <a:pt x="160" y="1"/>
                    </a:lnTo>
                    <a:lnTo>
                      <a:pt x="177" y="0"/>
                    </a:lnTo>
                    <a:lnTo>
                      <a:pt x="182" y="0"/>
                    </a:lnTo>
                    <a:lnTo>
                      <a:pt x="186" y="1"/>
                    </a:lnTo>
                    <a:lnTo>
                      <a:pt x="208" y="3"/>
                    </a:lnTo>
                    <a:lnTo>
                      <a:pt x="248" y="17"/>
                    </a:lnTo>
                    <a:lnTo>
                      <a:pt x="283" y="40"/>
                    </a:lnTo>
                    <a:lnTo>
                      <a:pt x="309" y="73"/>
                    </a:lnTo>
                    <a:lnTo>
                      <a:pt x="317" y="92"/>
                    </a:lnTo>
                    <a:lnTo>
                      <a:pt x="321" y="109"/>
                    </a:lnTo>
                    <a:lnTo>
                      <a:pt x="320" y="144"/>
                    </a:lnTo>
                    <a:lnTo>
                      <a:pt x="313" y="160"/>
                    </a:lnTo>
                    <a:lnTo>
                      <a:pt x="307" y="170"/>
                    </a:lnTo>
                    <a:lnTo>
                      <a:pt x="290" y="183"/>
                    </a:lnTo>
                    <a:lnTo>
                      <a:pt x="258" y="196"/>
                    </a:lnTo>
                    <a:lnTo>
                      <a:pt x="235" y="197"/>
                    </a:lnTo>
                    <a:lnTo>
                      <a:pt x="224" y="197"/>
                    </a:lnTo>
                    <a:lnTo>
                      <a:pt x="212" y="196"/>
                    </a:lnTo>
                    <a:lnTo>
                      <a:pt x="159" y="181"/>
                    </a:lnTo>
                    <a:lnTo>
                      <a:pt x="104" y="165"/>
                    </a:lnTo>
                    <a:lnTo>
                      <a:pt x="91" y="164"/>
                    </a:lnTo>
                    <a:lnTo>
                      <a:pt x="78" y="163"/>
                    </a:lnTo>
                    <a:lnTo>
                      <a:pt x="57" y="164"/>
                    </a:lnTo>
                    <a:lnTo>
                      <a:pt x="16" y="181"/>
                    </a:lnTo>
                    <a:lnTo>
                      <a:pt x="2" y="199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" name="Freeform 289">
                <a:extLst>
                  <a:ext uri="{FF2B5EF4-FFF2-40B4-BE49-F238E27FC236}">
                    <a16:creationId xmlns:a16="http://schemas.microsoft.com/office/drawing/2014/main" id="{F0EE374C-DFE8-4386-B17B-CCFE6240F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532" y="2471208"/>
                <a:ext cx="155575" cy="57150"/>
              </a:xfrm>
              <a:custGeom>
                <a:avLst/>
                <a:gdLst>
                  <a:gd name="T0" fmla="*/ 294 w 294"/>
                  <a:gd name="T1" fmla="*/ 0 h 107"/>
                  <a:gd name="T2" fmla="*/ 6 w 294"/>
                  <a:gd name="T3" fmla="*/ 51 h 107"/>
                  <a:gd name="T4" fmla="*/ 0 w 294"/>
                  <a:gd name="T5" fmla="*/ 83 h 107"/>
                  <a:gd name="T6" fmla="*/ 285 w 294"/>
                  <a:gd name="T7" fmla="*/ 107 h 107"/>
                  <a:gd name="T8" fmla="*/ 294 w 294"/>
                  <a:gd name="T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107">
                    <a:moveTo>
                      <a:pt x="294" y="0"/>
                    </a:moveTo>
                    <a:lnTo>
                      <a:pt x="6" y="51"/>
                    </a:lnTo>
                    <a:lnTo>
                      <a:pt x="0" y="83"/>
                    </a:lnTo>
                    <a:lnTo>
                      <a:pt x="285" y="107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" name="Freeform 290">
                <a:extLst>
                  <a:ext uri="{FF2B5EF4-FFF2-40B4-BE49-F238E27FC236}">
                    <a16:creationId xmlns:a16="http://schemas.microsoft.com/office/drawing/2014/main" id="{3B55B8BB-1CF3-4E42-BF2D-4ACFE9E4D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305" y="2188633"/>
                <a:ext cx="2185989" cy="354013"/>
              </a:xfrm>
              <a:custGeom>
                <a:avLst/>
                <a:gdLst>
                  <a:gd name="T0" fmla="*/ 0 w 4130"/>
                  <a:gd name="T1" fmla="*/ 515 h 669"/>
                  <a:gd name="T2" fmla="*/ 3816 w 4130"/>
                  <a:gd name="T3" fmla="*/ 0 h 669"/>
                  <a:gd name="T4" fmla="*/ 3845 w 4130"/>
                  <a:gd name="T5" fmla="*/ 125 h 669"/>
                  <a:gd name="T6" fmla="*/ 4012 w 4130"/>
                  <a:gd name="T7" fmla="*/ 96 h 669"/>
                  <a:gd name="T8" fmla="*/ 4032 w 4130"/>
                  <a:gd name="T9" fmla="*/ 223 h 669"/>
                  <a:gd name="T10" fmla="*/ 4123 w 4130"/>
                  <a:gd name="T11" fmla="*/ 223 h 669"/>
                  <a:gd name="T12" fmla="*/ 4130 w 4130"/>
                  <a:gd name="T13" fmla="*/ 452 h 669"/>
                  <a:gd name="T14" fmla="*/ 3977 w 4130"/>
                  <a:gd name="T15" fmla="*/ 481 h 669"/>
                  <a:gd name="T16" fmla="*/ 3977 w 4130"/>
                  <a:gd name="T17" fmla="*/ 620 h 669"/>
                  <a:gd name="T18" fmla="*/ 14 w 4130"/>
                  <a:gd name="T19" fmla="*/ 669 h 669"/>
                  <a:gd name="T20" fmla="*/ 0 w 4130"/>
                  <a:gd name="T21" fmla="*/ 515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30" h="669">
                    <a:moveTo>
                      <a:pt x="0" y="515"/>
                    </a:moveTo>
                    <a:lnTo>
                      <a:pt x="3816" y="0"/>
                    </a:lnTo>
                    <a:lnTo>
                      <a:pt x="3845" y="125"/>
                    </a:lnTo>
                    <a:lnTo>
                      <a:pt x="4012" y="96"/>
                    </a:lnTo>
                    <a:lnTo>
                      <a:pt x="4032" y="223"/>
                    </a:lnTo>
                    <a:lnTo>
                      <a:pt x="4123" y="223"/>
                    </a:lnTo>
                    <a:lnTo>
                      <a:pt x="4130" y="452"/>
                    </a:lnTo>
                    <a:lnTo>
                      <a:pt x="3977" y="481"/>
                    </a:lnTo>
                    <a:lnTo>
                      <a:pt x="3977" y="620"/>
                    </a:lnTo>
                    <a:lnTo>
                      <a:pt x="14" y="669"/>
                    </a:lnTo>
                    <a:lnTo>
                      <a:pt x="0" y="515"/>
                    </a:lnTo>
                    <a:close/>
                  </a:path>
                </a:pathLst>
              </a:custGeom>
              <a:solidFill>
                <a:srgbClr val="DA2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Freeform 291">
                <a:extLst>
                  <a:ext uri="{FF2B5EF4-FFF2-40B4-BE49-F238E27FC236}">
                    <a16:creationId xmlns:a16="http://schemas.microsoft.com/office/drawing/2014/main" id="{098E475A-711C-407B-B1FB-1F01C7DF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770" y="2442633"/>
                <a:ext cx="2097089" cy="77788"/>
              </a:xfrm>
              <a:custGeom>
                <a:avLst/>
                <a:gdLst>
                  <a:gd name="T0" fmla="*/ 0 w 3963"/>
                  <a:gd name="T1" fmla="*/ 145 h 145"/>
                  <a:gd name="T2" fmla="*/ 3963 w 3963"/>
                  <a:gd name="T3" fmla="*/ 0 h 145"/>
                  <a:gd name="T4" fmla="*/ 3963 w 3963"/>
                  <a:gd name="T5" fmla="*/ 139 h 145"/>
                  <a:gd name="T6" fmla="*/ 0 w 3963"/>
                  <a:gd name="T7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3" h="145">
                    <a:moveTo>
                      <a:pt x="0" y="145"/>
                    </a:moveTo>
                    <a:lnTo>
                      <a:pt x="3963" y="0"/>
                    </a:lnTo>
                    <a:lnTo>
                      <a:pt x="3963" y="139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292">
                <a:extLst>
                  <a:ext uri="{FF2B5EF4-FFF2-40B4-BE49-F238E27FC236}">
                    <a16:creationId xmlns:a16="http://schemas.microsoft.com/office/drawing/2014/main" id="{44F3985D-3726-4266-8470-9EEB6CC6D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007" y="2239433"/>
                <a:ext cx="2130427" cy="250825"/>
              </a:xfrm>
              <a:custGeom>
                <a:avLst/>
                <a:gdLst>
                  <a:gd name="T0" fmla="*/ 0 w 4026"/>
                  <a:gd name="T1" fmla="*/ 475 h 475"/>
                  <a:gd name="T2" fmla="*/ 4006 w 4026"/>
                  <a:gd name="T3" fmla="*/ 0 h 475"/>
                  <a:gd name="T4" fmla="*/ 4026 w 4026"/>
                  <a:gd name="T5" fmla="*/ 127 h 475"/>
                  <a:gd name="T6" fmla="*/ 0 w 4026"/>
                  <a:gd name="T7" fmla="*/ 475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26" h="475">
                    <a:moveTo>
                      <a:pt x="0" y="475"/>
                    </a:moveTo>
                    <a:lnTo>
                      <a:pt x="4006" y="0"/>
                    </a:lnTo>
                    <a:lnTo>
                      <a:pt x="4026" y="127"/>
                    </a:lnTo>
                    <a:lnTo>
                      <a:pt x="0" y="4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Freeform 293">
                <a:extLst>
                  <a:ext uri="{FF2B5EF4-FFF2-40B4-BE49-F238E27FC236}">
                    <a16:creationId xmlns:a16="http://schemas.microsoft.com/office/drawing/2014/main" id="{928183F7-D0B9-44E4-BB73-C466AAD38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646" y="2512483"/>
                <a:ext cx="2074864" cy="149225"/>
              </a:xfrm>
              <a:custGeom>
                <a:avLst/>
                <a:gdLst>
                  <a:gd name="T0" fmla="*/ 26 w 3920"/>
                  <a:gd name="T1" fmla="*/ 64 h 280"/>
                  <a:gd name="T2" fmla="*/ 16 w 3920"/>
                  <a:gd name="T3" fmla="*/ 65 h 280"/>
                  <a:gd name="T4" fmla="*/ 3 w 3920"/>
                  <a:gd name="T5" fmla="*/ 77 h 280"/>
                  <a:gd name="T6" fmla="*/ 0 w 3920"/>
                  <a:gd name="T7" fmla="*/ 92 h 280"/>
                  <a:gd name="T8" fmla="*/ 7 w 3920"/>
                  <a:gd name="T9" fmla="*/ 108 h 280"/>
                  <a:gd name="T10" fmla="*/ 16 w 3920"/>
                  <a:gd name="T11" fmla="*/ 114 h 280"/>
                  <a:gd name="T12" fmla="*/ 72 w 3920"/>
                  <a:gd name="T13" fmla="*/ 138 h 280"/>
                  <a:gd name="T14" fmla="*/ 233 w 3920"/>
                  <a:gd name="T15" fmla="*/ 195 h 280"/>
                  <a:gd name="T16" fmla="*/ 393 w 3920"/>
                  <a:gd name="T17" fmla="*/ 233 h 280"/>
                  <a:gd name="T18" fmla="*/ 516 w 3920"/>
                  <a:gd name="T19" fmla="*/ 255 h 280"/>
                  <a:gd name="T20" fmla="*/ 652 w 3920"/>
                  <a:gd name="T21" fmla="*/ 271 h 280"/>
                  <a:gd name="T22" fmla="*/ 802 w 3920"/>
                  <a:gd name="T23" fmla="*/ 278 h 280"/>
                  <a:gd name="T24" fmla="*/ 881 w 3920"/>
                  <a:gd name="T25" fmla="*/ 280 h 280"/>
                  <a:gd name="T26" fmla="*/ 1148 w 3920"/>
                  <a:gd name="T27" fmla="*/ 277 h 280"/>
                  <a:gd name="T28" fmla="*/ 1761 w 3920"/>
                  <a:gd name="T29" fmla="*/ 267 h 280"/>
                  <a:gd name="T30" fmla="*/ 2225 w 3920"/>
                  <a:gd name="T31" fmla="*/ 254 h 280"/>
                  <a:gd name="T32" fmla="*/ 2697 w 3920"/>
                  <a:gd name="T33" fmla="*/ 229 h 280"/>
                  <a:gd name="T34" fmla="*/ 3145 w 3920"/>
                  <a:gd name="T35" fmla="*/ 195 h 280"/>
                  <a:gd name="T36" fmla="*/ 3439 w 3920"/>
                  <a:gd name="T37" fmla="*/ 159 h 280"/>
                  <a:gd name="T38" fmla="*/ 3609 w 3920"/>
                  <a:gd name="T39" fmla="*/ 130 h 280"/>
                  <a:gd name="T40" fmla="*/ 3754 w 3920"/>
                  <a:gd name="T41" fmla="*/ 97 h 280"/>
                  <a:gd name="T42" fmla="*/ 3867 w 3920"/>
                  <a:gd name="T43" fmla="*/ 59 h 280"/>
                  <a:gd name="T44" fmla="*/ 3908 w 3920"/>
                  <a:gd name="T45" fmla="*/ 38 h 280"/>
                  <a:gd name="T46" fmla="*/ 3914 w 3920"/>
                  <a:gd name="T47" fmla="*/ 33 h 280"/>
                  <a:gd name="T48" fmla="*/ 3920 w 3920"/>
                  <a:gd name="T49" fmla="*/ 22 h 280"/>
                  <a:gd name="T50" fmla="*/ 3915 w 3920"/>
                  <a:gd name="T51" fmla="*/ 10 h 280"/>
                  <a:gd name="T52" fmla="*/ 3907 w 3920"/>
                  <a:gd name="T53" fmla="*/ 2 h 280"/>
                  <a:gd name="T54" fmla="*/ 3900 w 3920"/>
                  <a:gd name="T55" fmla="*/ 0 h 280"/>
                  <a:gd name="T56" fmla="*/ 26 w 3920"/>
                  <a:gd name="T57" fmla="*/ 64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0" h="280">
                    <a:moveTo>
                      <a:pt x="26" y="64"/>
                    </a:moveTo>
                    <a:lnTo>
                      <a:pt x="16" y="65"/>
                    </a:lnTo>
                    <a:lnTo>
                      <a:pt x="3" y="77"/>
                    </a:lnTo>
                    <a:lnTo>
                      <a:pt x="0" y="92"/>
                    </a:lnTo>
                    <a:lnTo>
                      <a:pt x="7" y="108"/>
                    </a:lnTo>
                    <a:lnTo>
                      <a:pt x="16" y="114"/>
                    </a:lnTo>
                    <a:lnTo>
                      <a:pt x="72" y="138"/>
                    </a:lnTo>
                    <a:lnTo>
                      <a:pt x="233" y="195"/>
                    </a:lnTo>
                    <a:lnTo>
                      <a:pt x="393" y="233"/>
                    </a:lnTo>
                    <a:lnTo>
                      <a:pt x="516" y="255"/>
                    </a:lnTo>
                    <a:lnTo>
                      <a:pt x="652" y="271"/>
                    </a:lnTo>
                    <a:lnTo>
                      <a:pt x="802" y="278"/>
                    </a:lnTo>
                    <a:lnTo>
                      <a:pt x="881" y="280"/>
                    </a:lnTo>
                    <a:lnTo>
                      <a:pt x="1148" y="277"/>
                    </a:lnTo>
                    <a:lnTo>
                      <a:pt x="1761" y="267"/>
                    </a:lnTo>
                    <a:lnTo>
                      <a:pt x="2225" y="254"/>
                    </a:lnTo>
                    <a:lnTo>
                      <a:pt x="2697" y="229"/>
                    </a:lnTo>
                    <a:lnTo>
                      <a:pt x="3145" y="195"/>
                    </a:lnTo>
                    <a:lnTo>
                      <a:pt x="3439" y="159"/>
                    </a:lnTo>
                    <a:lnTo>
                      <a:pt x="3609" y="130"/>
                    </a:lnTo>
                    <a:lnTo>
                      <a:pt x="3754" y="97"/>
                    </a:lnTo>
                    <a:lnTo>
                      <a:pt x="3867" y="59"/>
                    </a:lnTo>
                    <a:lnTo>
                      <a:pt x="3908" y="38"/>
                    </a:lnTo>
                    <a:lnTo>
                      <a:pt x="3914" y="33"/>
                    </a:lnTo>
                    <a:lnTo>
                      <a:pt x="3920" y="22"/>
                    </a:lnTo>
                    <a:lnTo>
                      <a:pt x="3915" y="10"/>
                    </a:lnTo>
                    <a:lnTo>
                      <a:pt x="3907" y="2"/>
                    </a:lnTo>
                    <a:lnTo>
                      <a:pt x="3900" y="0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Freeform 294">
                <a:extLst>
                  <a:ext uri="{FF2B5EF4-FFF2-40B4-BE49-F238E27FC236}">
                    <a16:creationId xmlns:a16="http://schemas.microsoft.com/office/drawing/2014/main" id="{9B7F233C-5C54-42C6-AB46-79DB2049B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847" y="2390246"/>
                <a:ext cx="117475" cy="138113"/>
              </a:xfrm>
              <a:custGeom>
                <a:avLst/>
                <a:gdLst>
                  <a:gd name="T0" fmla="*/ 0 w 222"/>
                  <a:gd name="T1" fmla="*/ 253 h 261"/>
                  <a:gd name="T2" fmla="*/ 12 w 222"/>
                  <a:gd name="T3" fmla="*/ 227 h 261"/>
                  <a:gd name="T4" fmla="*/ 92 w 222"/>
                  <a:gd name="T5" fmla="*/ 102 h 261"/>
                  <a:gd name="T6" fmla="*/ 153 w 222"/>
                  <a:gd name="T7" fmla="*/ 42 h 261"/>
                  <a:gd name="T8" fmla="*/ 197 w 222"/>
                  <a:gd name="T9" fmla="*/ 11 h 261"/>
                  <a:gd name="T10" fmla="*/ 222 w 222"/>
                  <a:gd name="T11" fmla="*/ 0 h 261"/>
                  <a:gd name="T12" fmla="*/ 212 w 222"/>
                  <a:gd name="T13" fmla="*/ 11 h 261"/>
                  <a:gd name="T14" fmla="*/ 167 w 222"/>
                  <a:gd name="T15" fmla="*/ 101 h 261"/>
                  <a:gd name="T16" fmla="*/ 137 w 222"/>
                  <a:gd name="T17" fmla="*/ 199 h 261"/>
                  <a:gd name="T18" fmla="*/ 128 w 222"/>
                  <a:gd name="T19" fmla="*/ 261 h 261"/>
                  <a:gd name="T20" fmla="*/ 0 w 222"/>
                  <a:gd name="T21" fmla="*/ 253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61">
                    <a:moveTo>
                      <a:pt x="0" y="253"/>
                    </a:moveTo>
                    <a:lnTo>
                      <a:pt x="12" y="227"/>
                    </a:lnTo>
                    <a:lnTo>
                      <a:pt x="92" y="102"/>
                    </a:lnTo>
                    <a:lnTo>
                      <a:pt x="153" y="42"/>
                    </a:lnTo>
                    <a:lnTo>
                      <a:pt x="197" y="11"/>
                    </a:lnTo>
                    <a:lnTo>
                      <a:pt x="222" y="0"/>
                    </a:lnTo>
                    <a:lnTo>
                      <a:pt x="212" y="11"/>
                    </a:lnTo>
                    <a:lnTo>
                      <a:pt x="167" y="101"/>
                    </a:lnTo>
                    <a:lnTo>
                      <a:pt x="137" y="199"/>
                    </a:lnTo>
                    <a:lnTo>
                      <a:pt x="128" y="261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Rectangle 295">
                <a:extLst>
                  <a:ext uri="{FF2B5EF4-FFF2-40B4-BE49-F238E27FC236}">
                    <a16:creationId xmlns:a16="http://schemas.microsoft.com/office/drawing/2014/main" id="{40BB3D00-74C2-4ECB-9496-B75205B85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835026" cy="211138"/>
              </a:xfrm>
              <a:prstGeom prst="rect">
                <a:avLst/>
              </a:prstGeom>
              <a:solidFill>
                <a:srgbClr val="6CB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Rectangle 296">
                <a:extLst>
                  <a:ext uri="{FF2B5EF4-FFF2-40B4-BE49-F238E27FC236}">
                    <a16:creationId xmlns:a16="http://schemas.microsoft.com/office/drawing/2014/main" id="{DB90826B-2467-4742-85B2-32F3A7143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921" y="2133071"/>
                <a:ext cx="587375" cy="200025"/>
              </a:xfrm>
              <a:prstGeom prst="rect">
                <a:avLst/>
              </a:prstGeom>
              <a:solidFill>
                <a:srgbClr val="E57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Freeform 297">
                <a:extLst>
                  <a:ext uri="{FF2B5EF4-FFF2-40B4-BE49-F238E27FC236}">
                    <a16:creationId xmlns:a16="http://schemas.microsoft.com/office/drawing/2014/main" id="{698AD5BF-3FFD-44DE-A971-E4AA505D1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4" y="2369608"/>
                <a:ext cx="960438" cy="47625"/>
              </a:xfrm>
              <a:custGeom>
                <a:avLst/>
                <a:gdLst>
                  <a:gd name="T0" fmla="*/ 15 w 1815"/>
                  <a:gd name="T1" fmla="*/ 0 h 91"/>
                  <a:gd name="T2" fmla="*/ 1815 w 1815"/>
                  <a:gd name="T3" fmla="*/ 27 h 91"/>
                  <a:gd name="T4" fmla="*/ 1808 w 1815"/>
                  <a:gd name="T5" fmla="*/ 91 h 91"/>
                  <a:gd name="T6" fmla="*/ 0 w 1815"/>
                  <a:gd name="T7" fmla="*/ 56 h 91"/>
                  <a:gd name="T8" fmla="*/ 15 w 1815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5" h="91">
                    <a:moveTo>
                      <a:pt x="15" y="0"/>
                    </a:moveTo>
                    <a:lnTo>
                      <a:pt x="1815" y="27"/>
                    </a:lnTo>
                    <a:lnTo>
                      <a:pt x="1808" y="91"/>
                    </a:lnTo>
                    <a:lnTo>
                      <a:pt x="0" y="5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Rectangle 298">
                <a:extLst>
                  <a:ext uri="{FF2B5EF4-FFF2-40B4-BE49-F238E27FC236}">
                    <a16:creationId xmlns:a16="http://schemas.microsoft.com/office/drawing/2014/main" id="{6D9DB6F0-AC82-40C0-AC20-2112E561F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3509" y="2229908"/>
                <a:ext cx="585788" cy="7938"/>
              </a:xfrm>
              <a:prstGeom prst="rect">
                <a:avLst/>
              </a:prstGeom>
              <a:solidFill>
                <a:srgbClr val="A83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Rectangle 299">
                <a:extLst>
                  <a:ext uri="{FF2B5EF4-FFF2-40B4-BE49-F238E27FC236}">
                    <a16:creationId xmlns:a16="http://schemas.microsoft.com/office/drawing/2014/main" id="{F73D8D1D-EC99-4111-8A39-554A4FF39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346" y="2217208"/>
                <a:ext cx="65088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Rectangle 300">
                <a:extLst>
                  <a:ext uri="{FF2B5EF4-FFF2-40B4-BE49-F238E27FC236}">
                    <a16:creationId xmlns:a16="http://schemas.microsoft.com/office/drawing/2014/main" id="{16C8D75B-2230-4AA8-8503-BF528C192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1496" y="2217208"/>
                <a:ext cx="63500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301">
                <a:extLst>
                  <a:ext uri="{FF2B5EF4-FFF2-40B4-BE49-F238E27FC236}">
                    <a16:creationId xmlns:a16="http://schemas.microsoft.com/office/drawing/2014/main" id="{21215939-A012-467B-B1F6-A6A661AFA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5121" y="2234671"/>
                <a:ext cx="169863" cy="38100"/>
              </a:xfrm>
              <a:custGeom>
                <a:avLst/>
                <a:gdLst>
                  <a:gd name="T0" fmla="*/ 2 w 320"/>
                  <a:gd name="T1" fmla="*/ 3 h 72"/>
                  <a:gd name="T2" fmla="*/ 0 w 320"/>
                  <a:gd name="T3" fmla="*/ 12 h 72"/>
                  <a:gd name="T4" fmla="*/ 6 w 320"/>
                  <a:gd name="T5" fmla="*/ 51 h 72"/>
                  <a:gd name="T6" fmla="*/ 19 w 320"/>
                  <a:gd name="T7" fmla="*/ 71 h 72"/>
                  <a:gd name="T8" fmla="*/ 31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9 w 320"/>
                  <a:gd name="T17" fmla="*/ 25 h 72"/>
                  <a:gd name="T18" fmla="*/ 320 w 320"/>
                  <a:gd name="T19" fmla="*/ 0 h 72"/>
                  <a:gd name="T20" fmla="*/ 261 w 320"/>
                  <a:gd name="T21" fmla="*/ 0 h 72"/>
                  <a:gd name="T22" fmla="*/ 261 w 320"/>
                  <a:gd name="T23" fmla="*/ 6 h 72"/>
                  <a:gd name="T24" fmla="*/ 257 w 320"/>
                  <a:gd name="T25" fmla="*/ 32 h 72"/>
                  <a:gd name="T26" fmla="*/ 249 w 320"/>
                  <a:gd name="T27" fmla="*/ 45 h 72"/>
                  <a:gd name="T28" fmla="*/ 244 w 320"/>
                  <a:gd name="T29" fmla="*/ 46 h 72"/>
                  <a:gd name="T30" fmla="*/ 146 w 320"/>
                  <a:gd name="T31" fmla="*/ 48 h 72"/>
                  <a:gd name="T32" fmla="*/ 67 w 320"/>
                  <a:gd name="T33" fmla="*/ 46 h 72"/>
                  <a:gd name="T34" fmla="*/ 64 w 320"/>
                  <a:gd name="T35" fmla="*/ 46 h 72"/>
                  <a:gd name="T36" fmla="*/ 52 w 320"/>
                  <a:gd name="T37" fmla="*/ 36 h 72"/>
                  <a:gd name="T38" fmla="*/ 46 w 320"/>
                  <a:gd name="T39" fmla="*/ 17 h 72"/>
                  <a:gd name="T40" fmla="*/ 45 w 320"/>
                  <a:gd name="T41" fmla="*/ 3 h 72"/>
                  <a:gd name="T42" fmla="*/ 2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2" y="3"/>
                    </a:moveTo>
                    <a:lnTo>
                      <a:pt x="0" y="12"/>
                    </a:lnTo>
                    <a:lnTo>
                      <a:pt x="6" y="51"/>
                    </a:lnTo>
                    <a:lnTo>
                      <a:pt x="19" y="71"/>
                    </a:lnTo>
                    <a:lnTo>
                      <a:pt x="31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9" y="25"/>
                    </a:lnTo>
                    <a:lnTo>
                      <a:pt x="320" y="0"/>
                    </a:lnTo>
                    <a:lnTo>
                      <a:pt x="261" y="0"/>
                    </a:lnTo>
                    <a:lnTo>
                      <a:pt x="261" y="6"/>
                    </a:lnTo>
                    <a:lnTo>
                      <a:pt x="257" y="32"/>
                    </a:lnTo>
                    <a:lnTo>
                      <a:pt x="249" y="45"/>
                    </a:lnTo>
                    <a:lnTo>
                      <a:pt x="244" y="46"/>
                    </a:lnTo>
                    <a:lnTo>
                      <a:pt x="146" y="48"/>
                    </a:lnTo>
                    <a:lnTo>
                      <a:pt x="67" y="46"/>
                    </a:lnTo>
                    <a:lnTo>
                      <a:pt x="64" y="46"/>
                    </a:lnTo>
                    <a:lnTo>
                      <a:pt x="52" y="36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Rectangle 302">
                <a:extLst>
                  <a:ext uri="{FF2B5EF4-FFF2-40B4-BE49-F238E27FC236}">
                    <a16:creationId xmlns:a16="http://schemas.microsoft.com/office/drawing/2014/main" id="{A3B906DA-7B0E-46D1-9330-3E1427EE2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149225" cy="211138"/>
              </a:xfrm>
              <a:prstGeom prst="rect">
                <a:avLst/>
              </a:pr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Rectangle 303">
                <a:extLst>
                  <a:ext uri="{FF2B5EF4-FFF2-40B4-BE49-F238E27FC236}">
                    <a16:creationId xmlns:a16="http://schemas.microsoft.com/office/drawing/2014/main" id="{3EC9E400-A692-4D08-8CAE-B5E46BE0F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9046" y="2429933"/>
                <a:ext cx="830263" cy="635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Rectangle 304">
                <a:extLst>
                  <a:ext uri="{FF2B5EF4-FFF2-40B4-BE49-F238E27FC236}">
                    <a16:creationId xmlns:a16="http://schemas.microsoft.com/office/drawing/2014/main" id="{AF37D5F4-0606-4A85-B095-6C41551D2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1459" y="2414058"/>
                <a:ext cx="114300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Rectangle 305">
                <a:extLst>
                  <a:ext uri="{FF2B5EF4-FFF2-40B4-BE49-F238E27FC236}">
                    <a16:creationId xmlns:a16="http://schemas.microsoft.com/office/drawing/2014/main" id="{B4124CB7-6FF3-41D1-9C00-29E931D28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9284" y="2414058"/>
                <a:ext cx="112713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Freeform 306">
                <a:extLst>
                  <a:ext uri="{FF2B5EF4-FFF2-40B4-BE49-F238E27FC236}">
                    <a16:creationId xmlns:a16="http://schemas.microsoft.com/office/drawing/2014/main" id="{CACCBDF8-A58D-4941-864D-35EBE00EF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034" y="2429933"/>
                <a:ext cx="169863" cy="38100"/>
              </a:xfrm>
              <a:custGeom>
                <a:avLst/>
                <a:gdLst>
                  <a:gd name="T0" fmla="*/ 1 w 320"/>
                  <a:gd name="T1" fmla="*/ 3 h 72"/>
                  <a:gd name="T2" fmla="*/ 0 w 320"/>
                  <a:gd name="T3" fmla="*/ 11 h 72"/>
                  <a:gd name="T4" fmla="*/ 6 w 320"/>
                  <a:gd name="T5" fmla="*/ 50 h 72"/>
                  <a:gd name="T6" fmla="*/ 19 w 320"/>
                  <a:gd name="T7" fmla="*/ 69 h 72"/>
                  <a:gd name="T8" fmla="*/ 30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8 w 320"/>
                  <a:gd name="T17" fmla="*/ 24 h 72"/>
                  <a:gd name="T18" fmla="*/ 320 w 320"/>
                  <a:gd name="T19" fmla="*/ 0 h 72"/>
                  <a:gd name="T20" fmla="*/ 262 w 320"/>
                  <a:gd name="T21" fmla="*/ 0 h 72"/>
                  <a:gd name="T22" fmla="*/ 261 w 320"/>
                  <a:gd name="T23" fmla="*/ 6 h 72"/>
                  <a:gd name="T24" fmla="*/ 256 w 320"/>
                  <a:gd name="T25" fmla="*/ 30 h 72"/>
                  <a:gd name="T26" fmla="*/ 249 w 320"/>
                  <a:gd name="T27" fmla="*/ 44 h 72"/>
                  <a:gd name="T28" fmla="*/ 243 w 320"/>
                  <a:gd name="T29" fmla="*/ 46 h 72"/>
                  <a:gd name="T30" fmla="*/ 145 w 320"/>
                  <a:gd name="T31" fmla="*/ 46 h 72"/>
                  <a:gd name="T32" fmla="*/ 66 w 320"/>
                  <a:gd name="T33" fmla="*/ 46 h 72"/>
                  <a:gd name="T34" fmla="*/ 63 w 320"/>
                  <a:gd name="T35" fmla="*/ 46 h 72"/>
                  <a:gd name="T36" fmla="*/ 52 w 320"/>
                  <a:gd name="T37" fmla="*/ 34 h 72"/>
                  <a:gd name="T38" fmla="*/ 46 w 320"/>
                  <a:gd name="T39" fmla="*/ 17 h 72"/>
                  <a:gd name="T40" fmla="*/ 45 w 320"/>
                  <a:gd name="T41" fmla="*/ 3 h 72"/>
                  <a:gd name="T42" fmla="*/ 1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1" y="3"/>
                    </a:moveTo>
                    <a:lnTo>
                      <a:pt x="0" y="11"/>
                    </a:lnTo>
                    <a:lnTo>
                      <a:pt x="6" y="50"/>
                    </a:lnTo>
                    <a:lnTo>
                      <a:pt x="19" y="69"/>
                    </a:lnTo>
                    <a:lnTo>
                      <a:pt x="30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8" y="24"/>
                    </a:lnTo>
                    <a:lnTo>
                      <a:pt x="320" y="0"/>
                    </a:lnTo>
                    <a:lnTo>
                      <a:pt x="262" y="0"/>
                    </a:lnTo>
                    <a:lnTo>
                      <a:pt x="261" y="6"/>
                    </a:lnTo>
                    <a:lnTo>
                      <a:pt x="256" y="30"/>
                    </a:lnTo>
                    <a:lnTo>
                      <a:pt x="249" y="44"/>
                    </a:lnTo>
                    <a:lnTo>
                      <a:pt x="243" y="46"/>
                    </a:lnTo>
                    <a:lnTo>
                      <a:pt x="145" y="46"/>
                    </a:lnTo>
                    <a:lnTo>
                      <a:pt x="66" y="46"/>
                    </a:lnTo>
                    <a:lnTo>
                      <a:pt x="63" y="46"/>
                    </a:lnTo>
                    <a:lnTo>
                      <a:pt x="52" y="34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Freeform 307">
                <a:extLst>
                  <a:ext uri="{FF2B5EF4-FFF2-40B4-BE49-F238E27FC236}">
                    <a16:creationId xmlns:a16="http://schemas.microsoft.com/office/drawing/2014/main" id="{C039A2E4-AA75-450B-A35B-EA038FAA7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684" y="2334683"/>
                <a:ext cx="168275" cy="198438"/>
              </a:xfrm>
              <a:custGeom>
                <a:avLst/>
                <a:gdLst>
                  <a:gd name="T0" fmla="*/ 0 w 320"/>
                  <a:gd name="T1" fmla="*/ 363 h 375"/>
                  <a:gd name="T2" fmla="*/ 17 w 320"/>
                  <a:gd name="T3" fmla="*/ 326 h 375"/>
                  <a:gd name="T4" fmla="*/ 111 w 320"/>
                  <a:gd name="T5" fmla="*/ 177 h 375"/>
                  <a:gd name="T6" fmla="*/ 161 w 320"/>
                  <a:gd name="T7" fmla="*/ 115 h 375"/>
                  <a:gd name="T8" fmla="*/ 219 w 320"/>
                  <a:gd name="T9" fmla="*/ 59 h 375"/>
                  <a:gd name="T10" fmla="*/ 284 w 320"/>
                  <a:gd name="T11" fmla="*/ 15 h 375"/>
                  <a:gd name="T12" fmla="*/ 320 w 320"/>
                  <a:gd name="T13" fmla="*/ 0 h 375"/>
                  <a:gd name="T14" fmla="*/ 307 w 320"/>
                  <a:gd name="T15" fmla="*/ 16 h 375"/>
                  <a:gd name="T16" fmla="*/ 241 w 320"/>
                  <a:gd name="T17" fmla="*/ 144 h 375"/>
                  <a:gd name="T18" fmla="*/ 209 w 320"/>
                  <a:gd name="T19" fmla="*/ 246 h 375"/>
                  <a:gd name="T20" fmla="*/ 192 w 320"/>
                  <a:gd name="T21" fmla="*/ 329 h 375"/>
                  <a:gd name="T22" fmla="*/ 184 w 320"/>
                  <a:gd name="T23" fmla="*/ 375 h 375"/>
                  <a:gd name="T24" fmla="*/ 0 w 320"/>
                  <a:gd name="T25" fmla="*/ 363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0" h="375">
                    <a:moveTo>
                      <a:pt x="0" y="363"/>
                    </a:moveTo>
                    <a:lnTo>
                      <a:pt x="17" y="326"/>
                    </a:lnTo>
                    <a:lnTo>
                      <a:pt x="111" y="177"/>
                    </a:lnTo>
                    <a:lnTo>
                      <a:pt x="161" y="115"/>
                    </a:lnTo>
                    <a:lnTo>
                      <a:pt x="219" y="59"/>
                    </a:lnTo>
                    <a:lnTo>
                      <a:pt x="284" y="15"/>
                    </a:lnTo>
                    <a:lnTo>
                      <a:pt x="320" y="0"/>
                    </a:lnTo>
                    <a:lnTo>
                      <a:pt x="307" y="16"/>
                    </a:lnTo>
                    <a:lnTo>
                      <a:pt x="241" y="144"/>
                    </a:lnTo>
                    <a:lnTo>
                      <a:pt x="209" y="246"/>
                    </a:lnTo>
                    <a:lnTo>
                      <a:pt x="192" y="329"/>
                    </a:lnTo>
                    <a:lnTo>
                      <a:pt x="184" y="375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AC3CC8F-518E-466D-A7F8-E4DB928B0439}"/>
                </a:ext>
              </a:extLst>
            </p:cNvPr>
            <p:cNvGrpSpPr/>
            <p:nvPr/>
          </p:nvGrpSpPr>
          <p:grpSpPr>
            <a:xfrm rot="1455789">
              <a:off x="8169841" y="377660"/>
              <a:ext cx="832605" cy="1168491"/>
              <a:chOff x="-529439" y="428889"/>
              <a:chExt cx="1797052" cy="3328988"/>
            </a:xfrm>
          </p:grpSpPr>
          <p:sp>
            <p:nvSpPr>
              <p:cNvPr id="16" name="Freeform 71">
                <a:extLst>
                  <a:ext uri="{FF2B5EF4-FFF2-40B4-BE49-F238E27FC236}">
                    <a16:creationId xmlns:a16="http://schemas.microsoft.com/office/drawing/2014/main" id="{0CB032BF-F1AE-4EFE-8059-ED32227E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890852"/>
                <a:ext cx="901701" cy="342900"/>
              </a:xfrm>
              <a:custGeom>
                <a:avLst/>
                <a:gdLst>
                  <a:gd name="T0" fmla="*/ 0 w 1702"/>
                  <a:gd name="T1" fmla="*/ 649 h 649"/>
                  <a:gd name="T2" fmla="*/ 6 w 1702"/>
                  <a:gd name="T3" fmla="*/ 632 h 649"/>
                  <a:gd name="T4" fmla="*/ 64 w 1702"/>
                  <a:gd name="T5" fmla="*/ 516 h 649"/>
                  <a:gd name="T6" fmla="*/ 128 w 1702"/>
                  <a:gd name="T7" fmla="*/ 412 h 649"/>
                  <a:gd name="T8" fmla="*/ 216 w 1702"/>
                  <a:gd name="T9" fmla="*/ 297 h 649"/>
                  <a:gd name="T10" fmla="*/ 301 w 1702"/>
                  <a:gd name="T11" fmla="*/ 213 h 649"/>
                  <a:gd name="T12" fmla="*/ 366 w 1702"/>
                  <a:gd name="T13" fmla="*/ 161 h 649"/>
                  <a:gd name="T14" fmla="*/ 438 w 1702"/>
                  <a:gd name="T15" fmla="*/ 114 h 649"/>
                  <a:gd name="T16" fmla="*/ 516 w 1702"/>
                  <a:gd name="T17" fmla="*/ 72 h 649"/>
                  <a:gd name="T18" fmla="*/ 602 w 1702"/>
                  <a:gd name="T19" fmla="*/ 39 h 649"/>
                  <a:gd name="T20" fmla="*/ 696 w 1702"/>
                  <a:gd name="T21" fmla="*/ 14 h 649"/>
                  <a:gd name="T22" fmla="*/ 745 w 1702"/>
                  <a:gd name="T23" fmla="*/ 7 h 649"/>
                  <a:gd name="T24" fmla="*/ 795 w 1702"/>
                  <a:gd name="T25" fmla="*/ 1 h 649"/>
                  <a:gd name="T26" fmla="*/ 894 w 1702"/>
                  <a:gd name="T27" fmla="*/ 0 h 649"/>
                  <a:gd name="T28" fmla="*/ 988 w 1702"/>
                  <a:gd name="T29" fmla="*/ 7 h 649"/>
                  <a:gd name="T30" fmla="*/ 1079 w 1702"/>
                  <a:gd name="T31" fmla="*/ 23 h 649"/>
                  <a:gd name="T32" fmla="*/ 1207 w 1702"/>
                  <a:gd name="T33" fmla="*/ 59 h 649"/>
                  <a:gd name="T34" fmla="*/ 1360 w 1702"/>
                  <a:gd name="T35" fmla="*/ 125 h 649"/>
                  <a:gd name="T36" fmla="*/ 1489 w 1702"/>
                  <a:gd name="T37" fmla="*/ 200 h 649"/>
                  <a:gd name="T38" fmla="*/ 1590 w 1702"/>
                  <a:gd name="T39" fmla="*/ 272 h 649"/>
                  <a:gd name="T40" fmla="*/ 1689 w 1702"/>
                  <a:gd name="T41" fmla="*/ 356 h 649"/>
                  <a:gd name="T42" fmla="*/ 1702 w 1702"/>
                  <a:gd name="T43" fmla="*/ 369 h 649"/>
                  <a:gd name="T44" fmla="*/ 1378 w 1702"/>
                  <a:gd name="T45" fmla="*/ 337 h 649"/>
                  <a:gd name="T46" fmla="*/ 1021 w 1702"/>
                  <a:gd name="T47" fmla="*/ 112 h 649"/>
                  <a:gd name="T48" fmla="*/ 1236 w 1702"/>
                  <a:gd name="T49" fmla="*/ 336 h 649"/>
                  <a:gd name="T50" fmla="*/ 881 w 1702"/>
                  <a:gd name="T51" fmla="*/ 300 h 649"/>
                  <a:gd name="T52" fmla="*/ 658 w 1702"/>
                  <a:gd name="T53" fmla="*/ 153 h 649"/>
                  <a:gd name="T54" fmla="*/ 748 w 1702"/>
                  <a:gd name="T55" fmla="*/ 308 h 649"/>
                  <a:gd name="T56" fmla="*/ 740 w 1702"/>
                  <a:gd name="T57" fmla="*/ 307 h 649"/>
                  <a:gd name="T58" fmla="*/ 648 w 1702"/>
                  <a:gd name="T59" fmla="*/ 323 h 649"/>
                  <a:gd name="T60" fmla="*/ 514 w 1702"/>
                  <a:gd name="T61" fmla="*/ 366 h 649"/>
                  <a:gd name="T62" fmla="*/ 398 w 1702"/>
                  <a:gd name="T63" fmla="*/ 416 h 649"/>
                  <a:gd name="T64" fmla="*/ 257 w 1702"/>
                  <a:gd name="T65" fmla="*/ 488 h 649"/>
                  <a:gd name="T66" fmla="*/ 92 w 1702"/>
                  <a:gd name="T67" fmla="*/ 588 h 649"/>
                  <a:gd name="T68" fmla="*/ 0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0" y="649"/>
                    </a:moveTo>
                    <a:lnTo>
                      <a:pt x="6" y="632"/>
                    </a:lnTo>
                    <a:lnTo>
                      <a:pt x="64" y="516"/>
                    </a:lnTo>
                    <a:lnTo>
                      <a:pt x="128" y="412"/>
                    </a:lnTo>
                    <a:lnTo>
                      <a:pt x="216" y="297"/>
                    </a:lnTo>
                    <a:lnTo>
                      <a:pt x="301" y="213"/>
                    </a:lnTo>
                    <a:lnTo>
                      <a:pt x="366" y="161"/>
                    </a:lnTo>
                    <a:lnTo>
                      <a:pt x="438" y="114"/>
                    </a:lnTo>
                    <a:lnTo>
                      <a:pt x="516" y="72"/>
                    </a:lnTo>
                    <a:lnTo>
                      <a:pt x="602" y="39"/>
                    </a:lnTo>
                    <a:lnTo>
                      <a:pt x="696" y="14"/>
                    </a:lnTo>
                    <a:lnTo>
                      <a:pt x="745" y="7"/>
                    </a:lnTo>
                    <a:lnTo>
                      <a:pt x="795" y="1"/>
                    </a:lnTo>
                    <a:lnTo>
                      <a:pt x="894" y="0"/>
                    </a:lnTo>
                    <a:lnTo>
                      <a:pt x="988" y="7"/>
                    </a:lnTo>
                    <a:lnTo>
                      <a:pt x="1079" y="23"/>
                    </a:lnTo>
                    <a:lnTo>
                      <a:pt x="1207" y="59"/>
                    </a:lnTo>
                    <a:lnTo>
                      <a:pt x="1360" y="125"/>
                    </a:lnTo>
                    <a:lnTo>
                      <a:pt x="1489" y="200"/>
                    </a:lnTo>
                    <a:lnTo>
                      <a:pt x="1590" y="272"/>
                    </a:lnTo>
                    <a:lnTo>
                      <a:pt x="1689" y="356"/>
                    </a:lnTo>
                    <a:lnTo>
                      <a:pt x="1702" y="369"/>
                    </a:lnTo>
                    <a:lnTo>
                      <a:pt x="1378" y="337"/>
                    </a:lnTo>
                    <a:lnTo>
                      <a:pt x="1021" y="112"/>
                    </a:lnTo>
                    <a:lnTo>
                      <a:pt x="1236" y="336"/>
                    </a:lnTo>
                    <a:lnTo>
                      <a:pt x="881" y="300"/>
                    </a:lnTo>
                    <a:lnTo>
                      <a:pt x="658" y="153"/>
                    </a:lnTo>
                    <a:lnTo>
                      <a:pt x="748" y="308"/>
                    </a:lnTo>
                    <a:lnTo>
                      <a:pt x="740" y="307"/>
                    </a:lnTo>
                    <a:lnTo>
                      <a:pt x="648" y="323"/>
                    </a:lnTo>
                    <a:lnTo>
                      <a:pt x="514" y="366"/>
                    </a:lnTo>
                    <a:lnTo>
                      <a:pt x="398" y="416"/>
                    </a:lnTo>
                    <a:lnTo>
                      <a:pt x="257" y="488"/>
                    </a:lnTo>
                    <a:lnTo>
                      <a:pt x="92" y="588"/>
                    </a:lnTo>
                    <a:lnTo>
                      <a:pt x="0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72">
                <a:extLst>
                  <a:ext uri="{FF2B5EF4-FFF2-40B4-BE49-F238E27FC236}">
                    <a16:creationId xmlns:a16="http://schemas.microsoft.com/office/drawing/2014/main" id="{E088F34B-1A85-426E-B732-B8476C85E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1154377"/>
                <a:ext cx="590550" cy="401638"/>
              </a:xfrm>
              <a:custGeom>
                <a:avLst/>
                <a:gdLst>
                  <a:gd name="T0" fmla="*/ 0 w 1116"/>
                  <a:gd name="T1" fmla="*/ 113 h 757"/>
                  <a:gd name="T2" fmla="*/ 13 w 1116"/>
                  <a:gd name="T3" fmla="*/ 105 h 757"/>
                  <a:gd name="T4" fmla="*/ 100 w 1116"/>
                  <a:gd name="T5" fmla="*/ 63 h 757"/>
                  <a:gd name="T6" fmla="*/ 187 w 1116"/>
                  <a:gd name="T7" fmla="*/ 31 h 757"/>
                  <a:gd name="T8" fmla="*/ 294 w 1116"/>
                  <a:gd name="T9" fmla="*/ 8 h 757"/>
                  <a:gd name="T10" fmla="*/ 415 w 1116"/>
                  <a:gd name="T11" fmla="*/ 0 h 757"/>
                  <a:gd name="T12" fmla="*/ 513 w 1116"/>
                  <a:gd name="T13" fmla="*/ 10 h 757"/>
                  <a:gd name="T14" fmla="*/ 579 w 1116"/>
                  <a:gd name="T15" fmla="*/ 24 h 757"/>
                  <a:gd name="T16" fmla="*/ 648 w 1116"/>
                  <a:gd name="T17" fmla="*/ 49 h 757"/>
                  <a:gd name="T18" fmla="*/ 716 w 1116"/>
                  <a:gd name="T19" fmla="*/ 83 h 757"/>
                  <a:gd name="T20" fmla="*/ 750 w 1116"/>
                  <a:gd name="T21" fmla="*/ 105 h 757"/>
                  <a:gd name="T22" fmla="*/ 784 w 1116"/>
                  <a:gd name="T23" fmla="*/ 128 h 757"/>
                  <a:gd name="T24" fmla="*/ 844 w 1116"/>
                  <a:gd name="T25" fmla="*/ 177 h 757"/>
                  <a:gd name="T26" fmla="*/ 920 w 1116"/>
                  <a:gd name="T27" fmla="*/ 255 h 757"/>
                  <a:gd name="T28" fmla="*/ 997 w 1116"/>
                  <a:gd name="T29" fmla="*/ 363 h 757"/>
                  <a:gd name="T30" fmla="*/ 1051 w 1116"/>
                  <a:gd name="T31" fmla="*/ 471 h 757"/>
                  <a:gd name="T32" fmla="*/ 1086 w 1116"/>
                  <a:gd name="T33" fmla="*/ 570 h 757"/>
                  <a:gd name="T34" fmla="*/ 1105 w 1116"/>
                  <a:gd name="T35" fmla="*/ 655 h 757"/>
                  <a:gd name="T36" fmla="*/ 1116 w 1116"/>
                  <a:gd name="T37" fmla="*/ 744 h 757"/>
                  <a:gd name="T38" fmla="*/ 1116 w 1116"/>
                  <a:gd name="T39" fmla="*/ 757 h 757"/>
                  <a:gd name="T40" fmla="*/ 952 w 1116"/>
                  <a:gd name="T41" fmla="*/ 571 h 757"/>
                  <a:gd name="T42" fmla="*/ 920 w 1116"/>
                  <a:gd name="T43" fmla="*/ 378 h 757"/>
                  <a:gd name="T44" fmla="*/ 910 w 1116"/>
                  <a:gd name="T45" fmla="*/ 538 h 757"/>
                  <a:gd name="T46" fmla="*/ 745 w 1116"/>
                  <a:gd name="T47" fmla="*/ 378 h 757"/>
                  <a:gd name="T48" fmla="*/ 722 w 1116"/>
                  <a:gd name="T49" fmla="*/ 152 h 757"/>
                  <a:gd name="T50" fmla="*/ 694 w 1116"/>
                  <a:gd name="T51" fmla="*/ 342 h 757"/>
                  <a:gd name="T52" fmla="*/ 473 w 1116"/>
                  <a:gd name="T53" fmla="*/ 209 h 757"/>
                  <a:gd name="T54" fmla="*/ 377 w 1116"/>
                  <a:gd name="T55" fmla="*/ 54 h 757"/>
                  <a:gd name="T56" fmla="*/ 401 w 1116"/>
                  <a:gd name="T57" fmla="*/ 164 h 757"/>
                  <a:gd name="T58" fmla="*/ 382 w 1116"/>
                  <a:gd name="T59" fmla="*/ 155 h 757"/>
                  <a:gd name="T60" fmla="*/ 241 w 1116"/>
                  <a:gd name="T61" fmla="*/ 121 h 757"/>
                  <a:gd name="T62" fmla="*/ 92 w 1116"/>
                  <a:gd name="T63" fmla="*/ 109 h 757"/>
                  <a:gd name="T64" fmla="*/ 0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0" y="113"/>
                    </a:moveTo>
                    <a:lnTo>
                      <a:pt x="13" y="105"/>
                    </a:lnTo>
                    <a:lnTo>
                      <a:pt x="100" y="63"/>
                    </a:lnTo>
                    <a:lnTo>
                      <a:pt x="187" y="31"/>
                    </a:lnTo>
                    <a:lnTo>
                      <a:pt x="294" y="8"/>
                    </a:lnTo>
                    <a:lnTo>
                      <a:pt x="415" y="0"/>
                    </a:lnTo>
                    <a:lnTo>
                      <a:pt x="513" y="10"/>
                    </a:lnTo>
                    <a:lnTo>
                      <a:pt x="579" y="24"/>
                    </a:lnTo>
                    <a:lnTo>
                      <a:pt x="648" y="49"/>
                    </a:lnTo>
                    <a:lnTo>
                      <a:pt x="716" y="83"/>
                    </a:lnTo>
                    <a:lnTo>
                      <a:pt x="750" y="105"/>
                    </a:lnTo>
                    <a:lnTo>
                      <a:pt x="784" y="128"/>
                    </a:lnTo>
                    <a:lnTo>
                      <a:pt x="844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1" y="471"/>
                    </a:lnTo>
                    <a:lnTo>
                      <a:pt x="1086" y="570"/>
                    </a:lnTo>
                    <a:lnTo>
                      <a:pt x="1105" y="655"/>
                    </a:lnTo>
                    <a:lnTo>
                      <a:pt x="1116" y="744"/>
                    </a:lnTo>
                    <a:lnTo>
                      <a:pt x="1116" y="757"/>
                    </a:lnTo>
                    <a:lnTo>
                      <a:pt x="952" y="571"/>
                    </a:lnTo>
                    <a:lnTo>
                      <a:pt x="920" y="378"/>
                    </a:lnTo>
                    <a:lnTo>
                      <a:pt x="910" y="538"/>
                    </a:lnTo>
                    <a:lnTo>
                      <a:pt x="745" y="378"/>
                    </a:lnTo>
                    <a:lnTo>
                      <a:pt x="722" y="152"/>
                    </a:lnTo>
                    <a:lnTo>
                      <a:pt x="694" y="342"/>
                    </a:lnTo>
                    <a:lnTo>
                      <a:pt x="473" y="209"/>
                    </a:lnTo>
                    <a:lnTo>
                      <a:pt x="377" y="54"/>
                    </a:lnTo>
                    <a:lnTo>
                      <a:pt x="401" y="164"/>
                    </a:lnTo>
                    <a:lnTo>
                      <a:pt x="382" y="155"/>
                    </a:lnTo>
                    <a:lnTo>
                      <a:pt x="241" y="121"/>
                    </a:lnTo>
                    <a:lnTo>
                      <a:pt x="92" y="109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Freeform 73">
                <a:extLst>
                  <a:ext uri="{FF2B5EF4-FFF2-40B4-BE49-F238E27FC236}">
                    <a16:creationId xmlns:a16="http://schemas.microsoft.com/office/drawing/2014/main" id="{6159C597-D5B0-4392-8493-AC36C73D5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9439" y="919427"/>
                <a:ext cx="911226" cy="288925"/>
              </a:xfrm>
              <a:custGeom>
                <a:avLst/>
                <a:gdLst>
                  <a:gd name="T0" fmla="*/ 1723 w 1723"/>
                  <a:gd name="T1" fmla="*/ 547 h 547"/>
                  <a:gd name="T2" fmla="*/ 1715 w 1723"/>
                  <a:gd name="T3" fmla="*/ 531 h 547"/>
                  <a:gd name="T4" fmla="*/ 1644 w 1723"/>
                  <a:gd name="T5" fmla="*/ 422 h 547"/>
                  <a:gd name="T6" fmla="*/ 1568 w 1723"/>
                  <a:gd name="T7" fmla="*/ 327 h 547"/>
                  <a:gd name="T8" fmla="*/ 1466 w 1723"/>
                  <a:gd name="T9" fmla="*/ 223 h 547"/>
                  <a:gd name="T10" fmla="*/ 1371 w 1723"/>
                  <a:gd name="T11" fmla="*/ 151 h 547"/>
                  <a:gd name="T12" fmla="*/ 1302 w 1723"/>
                  <a:gd name="T13" fmla="*/ 106 h 547"/>
                  <a:gd name="T14" fmla="*/ 1224 w 1723"/>
                  <a:gd name="T15" fmla="*/ 67 h 547"/>
                  <a:gd name="T16" fmla="*/ 1142 w 1723"/>
                  <a:gd name="T17" fmla="*/ 36 h 547"/>
                  <a:gd name="T18" fmla="*/ 1052 w 1723"/>
                  <a:gd name="T19" fmla="*/ 13 h 547"/>
                  <a:gd name="T20" fmla="*/ 956 w 1723"/>
                  <a:gd name="T21" fmla="*/ 1 h 547"/>
                  <a:gd name="T22" fmla="*/ 906 w 1723"/>
                  <a:gd name="T23" fmla="*/ 0 h 547"/>
                  <a:gd name="T24" fmla="*/ 855 w 1723"/>
                  <a:gd name="T25" fmla="*/ 0 h 547"/>
                  <a:gd name="T26" fmla="*/ 757 w 1723"/>
                  <a:gd name="T27" fmla="*/ 10 h 547"/>
                  <a:gd name="T28" fmla="*/ 665 w 1723"/>
                  <a:gd name="T29" fmla="*/ 29 h 547"/>
                  <a:gd name="T30" fmla="*/ 576 w 1723"/>
                  <a:gd name="T31" fmla="*/ 56 h 547"/>
                  <a:gd name="T32" fmla="*/ 453 w 1723"/>
                  <a:gd name="T33" fmla="*/ 106 h 547"/>
                  <a:gd name="T34" fmla="*/ 311 w 1723"/>
                  <a:gd name="T35" fmla="*/ 190 h 547"/>
                  <a:gd name="T36" fmla="*/ 191 w 1723"/>
                  <a:gd name="T37" fmla="*/ 279 h 547"/>
                  <a:gd name="T38" fmla="*/ 99 w 1723"/>
                  <a:gd name="T39" fmla="*/ 363 h 547"/>
                  <a:gd name="T40" fmla="*/ 11 w 1723"/>
                  <a:gd name="T41" fmla="*/ 458 h 547"/>
                  <a:gd name="T42" fmla="*/ 0 w 1723"/>
                  <a:gd name="T43" fmla="*/ 474 h 547"/>
                  <a:gd name="T44" fmla="*/ 317 w 1723"/>
                  <a:gd name="T45" fmla="*/ 402 h 547"/>
                  <a:gd name="T46" fmla="*/ 645 w 1723"/>
                  <a:gd name="T47" fmla="*/ 137 h 547"/>
                  <a:gd name="T48" fmla="*/ 458 w 1723"/>
                  <a:gd name="T49" fmla="*/ 383 h 547"/>
                  <a:gd name="T50" fmla="*/ 805 w 1723"/>
                  <a:gd name="T51" fmla="*/ 305 h 547"/>
                  <a:gd name="T52" fmla="*/ 1011 w 1723"/>
                  <a:gd name="T53" fmla="*/ 134 h 547"/>
                  <a:gd name="T54" fmla="*/ 940 w 1723"/>
                  <a:gd name="T55" fmla="*/ 298 h 547"/>
                  <a:gd name="T56" fmla="*/ 947 w 1723"/>
                  <a:gd name="T57" fmla="*/ 296 h 547"/>
                  <a:gd name="T58" fmla="*/ 1041 w 1723"/>
                  <a:gd name="T59" fmla="*/ 301 h 547"/>
                  <a:gd name="T60" fmla="*/ 1179 w 1723"/>
                  <a:gd name="T61" fmla="*/ 328 h 547"/>
                  <a:gd name="T62" fmla="*/ 1300 w 1723"/>
                  <a:gd name="T63" fmla="*/ 363 h 547"/>
                  <a:gd name="T64" fmla="*/ 1448 w 1723"/>
                  <a:gd name="T65" fmla="*/ 419 h 547"/>
                  <a:gd name="T66" fmla="*/ 1624 w 1723"/>
                  <a:gd name="T67" fmla="*/ 497 h 547"/>
                  <a:gd name="T68" fmla="*/ 1723 w 1723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3" h="547">
                    <a:moveTo>
                      <a:pt x="1723" y="547"/>
                    </a:moveTo>
                    <a:lnTo>
                      <a:pt x="1715" y="531"/>
                    </a:lnTo>
                    <a:lnTo>
                      <a:pt x="1644" y="422"/>
                    </a:lnTo>
                    <a:lnTo>
                      <a:pt x="1568" y="327"/>
                    </a:lnTo>
                    <a:lnTo>
                      <a:pt x="1466" y="223"/>
                    </a:lnTo>
                    <a:lnTo>
                      <a:pt x="1371" y="151"/>
                    </a:lnTo>
                    <a:lnTo>
                      <a:pt x="1302" y="106"/>
                    </a:lnTo>
                    <a:lnTo>
                      <a:pt x="1224" y="67"/>
                    </a:lnTo>
                    <a:lnTo>
                      <a:pt x="1142" y="36"/>
                    </a:lnTo>
                    <a:lnTo>
                      <a:pt x="1052" y="13"/>
                    </a:lnTo>
                    <a:lnTo>
                      <a:pt x="956" y="1"/>
                    </a:lnTo>
                    <a:lnTo>
                      <a:pt x="906" y="0"/>
                    </a:lnTo>
                    <a:lnTo>
                      <a:pt x="855" y="0"/>
                    </a:lnTo>
                    <a:lnTo>
                      <a:pt x="757" y="10"/>
                    </a:lnTo>
                    <a:lnTo>
                      <a:pt x="665" y="29"/>
                    </a:lnTo>
                    <a:lnTo>
                      <a:pt x="576" y="56"/>
                    </a:lnTo>
                    <a:lnTo>
                      <a:pt x="453" y="106"/>
                    </a:lnTo>
                    <a:lnTo>
                      <a:pt x="311" y="190"/>
                    </a:lnTo>
                    <a:lnTo>
                      <a:pt x="191" y="279"/>
                    </a:lnTo>
                    <a:lnTo>
                      <a:pt x="99" y="363"/>
                    </a:lnTo>
                    <a:lnTo>
                      <a:pt x="11" y="458"/>
                    </a:lnTo>
                    <a:lnTo>
                      <a:pt x="0" y="474"/>
                    </a:lnTo>
                    <a:lnTo>
                      <a:pt x="317" y="402"/>
                    </a:lnTo>
                    <a:lnTo>
                      <a:pt x="645" y="137"/>
                    </a:lnTo>
                    <a:lnTo>
                      <a:pt x="458" y="383"/>
                    </a:lnTo>
                    <a:lnTo>
                      <a:pt x="805" y="305"/>
                    </a:lnTo>
                    <a:lnTo>
                      <a:pt x="1011" y="134"/>
                    </a:lnTo>
                    <a:lnTo>
                      <a:pt x="940" y="298"/>
                    </a:lnTo>
                    <a:lnTo>
                      <a:pt x="947" y="296"/>
                    </a:lnTo>
                    <a:lnTo>
                      <a:pt x="1041" y="301"/>
                    </a:lnTo>
                    <a:lnTo>
                      <a:pt x="1179" y="328"/>
                    </a:lnTo>
                    <a:lnTo>
                      <a:pt x="1300" y="363"/>
                    </a:lnTo>
                    <a:lnTo>
                      <a:pt x="1448" y="419"/>
                    </a:lnTo>
                    <a:lnTo>
                      <a:pt x="1624" y="497"/>
                    </a:lnTo>
                    <a:lnTo>
                      <a:pt x="1723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74">
                <a:extLst>
                  <a:ext uri="{FF2B5EF4-FFF2-40B4-BE49-F238E27FC236}">
                    <a16:creationId xmlns:a16="http://schemas.microsoft.com/office/drawing/2014/main" id="{CEA79D79-0766-458E-A25D-3D8DE0E1B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7176" y="1146439"/>
                <a:ext cx="590550" cy="401638"/>
              </a:xfrm>
              <a:custGeom>
                <a:avLst/>
                <a:gdLst>
                  <a:gd name="T0" fmla="*/ 1116 w 1116"/>
                  <a:gd name="T1" fmla="*/ 114 h 758"/>
                  <a:gd name="T2" fmla="*/ 1103 w 1116"/>
                  <a:gd name="T3" fmla="*/ 107 h 758"/>
                  <a:gd name="T4" fmla="*/ 1017 w 1116"/>
                  <a:gd name="T5" fmla="*/ 64 h 758"/>
                  <a:gd name="T6" fmla="*/ 929 w 1116"/>
                  <a:gd name="T7" fmla="*/ 33 h 758"/>
                  <a:gd name="T8" fmla="*/ 823 w 1116"/>
                  <a:gd name="T9" fmla="*/ 9 h 758"/>
                  <a:gd name="T10" fmla="*/ 702 w 1116"/>
                  <a:gd name="T11" fmla="*/ 0 h 758"/>
                  <a:gd name="T12" fmla="*/ 604 w 1116"/>
                  <a:gd name="T13" fmla="*/ 10 h 758"/>
                  <a:gd name="T14" fmla="*/ 537 w 1116"/>
                  <a:gd name="T15" fmla="*/ 26 h 758"/>
                  <a:gd name="T16" fmla="*/ 468 w 1116"/>
                  <a:gd name="T17" fmla="*/ 51 h 758"/>
                  <a:gd name="T18" fmla="*/ 401 w 1116"/>
                  <a:gd name="T19" fmla="*/ 84 h 758"/>
                  <a:gd name="T20" fmla="*/ 366 w 1116"/>
                  <a:gd name="T21" fmla="*/ 105 h 758"/>
                  <a:gd name="T22" fmla="*/ 333 w 1116"/>
                  <a:gd name="T23" fmla="*/ 128 h 758"/>
                  <a:gd name="T24" fmla="*/ 272 w 1116"/>
                  <a:gd name="T25" fmla="*/ 177 h 758"/>
                  <a:gd name="T26" fmla="*/ 196 w 1116"/>
                  <a:gd name="T27" fmla="*/ 255 h 758"/>
                  <a:gd name="T28" fmla="*/ 120 w 1116"/>
                  <a:gd name="T29" fmla="*/ 363 h 758"/>
                  <a:gd name="T30" fmla="*/ 65 w 1116"/>
                  <a:gd name="T31" fmla="*/ 471 h 758"/>
                  <a:gd name="T32" fmla="*/ 31 w 1116"/>
                  <a:gd name="T33" fmla="*/ 571 h 758"/>
                  <a:gd name="T34" fmla="*/ 12 w 1116"/>
                  <a:gd name="T35" fmla="*/ 656 h 758"/>
                  <a:gd name="T36" fmla="*/ 0 w 1116"/>
                  <a:gd name="T37" fmla="*/ 745 h 758"/>
                  <a:gd name="T38" fmla="*/ 0 w 1116"/>
                  <a:gd name="T39" fmla="*/ 758 h 758"/>
                  <a:gd name="T40" fmla="*/ 164 w 1116"/>
                  <a:gd name="T41" fmla="*/ 573 h 758"/>
                  <a:gd name="T42" fmla="*/ 196 w 1116"/>
                  <a:gd name="T43" fmla="*/ 380 h 758"/>
                  <a:gd name="T44" fmla="*/ 206 w 1116"/>
                  <a:gd name="T45" fmla="*/ 539 h 758"/>
                  <a:gd name="T46" fmla="*/ 372 w 1116"/>
                  <a:gd name="T47" fmla="*/ 380 h 758"/>
                  <a:gd name="T48" fmla="*/ 395 w 1116"/>
                  <a:gd name="T49" fmla="*/ 153 h 758"/>
                  <a:gd name="T50" fmla="*/ 422 w 1116"/>
                  <a:gd name="T51" fmla="*/ 343 h 758"/>
                  <a:gd name="T52" fmla="*/ 643 w 1116"/>
                  <a:gd name="T53" fmla="*/ 209 h 758"/>
                  <a:gd name="T54" fmla="*/ 739 w 1116"/>
                  <a:gd name="T55" fmla="*/ 55 h 758"/>
                  <a:gd name="T56" fmla="*/ 716 w 1116"/>
                  <a:gd name="T57" fmla="*/ 164 h 758"/>
                  <a:gd name="T58" fmla="*/ 735 w 1116"/>
                  <a:gd name="T59" fmla="*/ 156 h 758"/>
                  <a:gd name="T60" fmla="*/ 876 w 1116"/>
                  <a:gd name="T61" fmla="*/ 123 h 758"/>
                  <a:gd name="T62" fmla="*/ 1024 w 1116"/>
                  <a:gd name="T63" fmla="*/ 111 h 758"/>
                  <a:gd name="T64" fmla="*/ 1116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1116" y="114"/>
                    </a:moveTo>
                    <a:lnTo>
                      <a:pt x="1103" y="107"/>
                    </a:lnTo>
                    <a:lnTo>
                      <a:pt x="1017" y="64"/>
                    </a:lnTo>
                    <a:lnTo>
                      <a:pt x="929" y="33"/>
                    </a:lnTo>
                    <a:lnTo>
                      <a:pt x="823" y="9"/>
                    </a:lnTo>
                    <a:lnTo>
                      <a:pt x="702" y="0"/>
                    </a:lnTo>
                    <a:lnTo>
                      <a:pt x="604" y="10"/>
                    </a:lnTo>
                    <a:lnTo>
                      <a:pt x="537" y="26"/>
                    </a:lnTo>
                    <a:lnTo>
                      <a:pt x="468" y="51"/>
                    </a:lnTo>
                    <a:lnTo>
                      <a:pt x="401" y="84"/>
                    </a:lnTo>
                    <a:lnTo>
                      <a:pt x="366" y="105"/>
                    </a:lnTo>
                    <a:lnTo>
                      <a:pt x="333" y="128"/>
                    </a:lnTo>
                    <a:lnTo>
                      <a:pt x="272" y="177"/>
                    </a:lnTo>
                    <a:lnTo>
                      <a:pt x="196" y="255"/>
                    </a:lnTo>
                    <a:lnTo>
                      <a:pt x="120" y="363"/>
                    </a:lnTo>
                    <a:lnTo>
                      <a:pt x="65" y="471"/>
                    </a:lnTo>
                    <a:lnTo>
                      <a:pt x="31" y="571"/>
                    </a:lnTo>
                    <a:lnTo>
                      <a:pt x="12" y="656"/>
                    </a:lnTo>
                    <a:lnTo>
                      <a:pt x="0" y="745"/>
                    </a:lnTo>
                    <a:lnTo>
                      <a:pt x="0" y="758"/>
                    </a:lnTo>
                    <a:lnTo>
                      <a:pt x="164" y="573"/>
                    </a:lnTo>
                    <a:lnTo>
                      <a:pt x="196" y="380"/>
                    </a:lnTo>
                    <a:lnTo>
                      <a:pt x="206" y="539"/>
                    </a:lnTo>
                    <a:lnTo>
                      <a:pt x="372" y="380"/>
                    </a:lnTo>
                    <a:lnTo>
                      <a:pt x="395" y="153"/>
                    </a:lnTo>
                    <a:lnTo>
                      <a:pt x="422" y="343"/>
                    </a:lnTo>
                    <a:lnTo>
                      <a:pt x="643" y="209"/>
                    </a:lnTo>
                    <a:lnTo>
                      <a:pt x="739" y="55"/>
                    </a:lnTo>
                    <a:lnTo>
                      <a:pt x="716" y="164"/>
                    </a:lnTo>
                    <a:lnTo>
                      <a:pt x="735" y="156"/>
                    </a:lnTo>
                    <a:lnTo>
                      <a:pt x="876" y="123"/>
                    </a:lnTo>
                    <a:lnTo>
                      <a:pt x="1024" y="111"/>
                    </a:lnTo>
                    <a:lnTo>
                      <a:pt x="1116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75">
                <a:extLst>
                  <a:ext uri="{FF2B5EF4-FFF2-40B4-BE49-F238E27FC236}">
                    <a16:creationId xmlns:a16="http://schemas.microsoft.com/office/drawing/2014/main" id="{52521475-9E28-41F7-9D88-0ED3F6772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11" y="428889"/>
                <a:ext cx="333375" cy="787400"/>
              </a:xfrm>
              <a:custGeom>
                <a:avLst/>
                <a:gdLst>
                  <a:gd name="T0" fmla="*/ 630 w 630"/>
                  <a:gd name="T1" fmla="*/ 1486 h 1486"/>
                  <a:gd name="T2" fmla="*/ 615 w 630"/>
                  <a:gd name="T3" fmla="*/ 1470 h 1486"/>
                  <a:gd name="T4" fmla="*/ 473 w 630"/>
                  <a:gd name="T5" fmla="*/ 1319 h 1486"/>
                  <a:gd name="T6" fmla="*/ 322 w 630"/>
                  <a:gd name="T7" fmla="*/ 1139 h 1486"/>
                  <a:gd name="T8" fmla="*/ 221 w 630"/>
                  <a:gd name="T9" fmla="*/ 1004 h 1486"/>
                  <a:gd name="T10" fmla="*/ 129 w 630"/>
                  <a:gd name="T11" fmla="*/ 864 h 1486"/>
                  <a:gd name="T12" fmla="*/ 57 w 630"/>
                  <a:gd name="T13" fmla="*/ 727 h 1486"/>
                  <a:gd name="T14" fmla="*/ 33 w 630"/>
                  <a:gd name="T15" fmla="*/ 662 h 1486"/>
                  <a:gd name="T16" fmla="*/ 14 w 630"/>
                  <a:gd name="T17" fmla="*/ 597 h 1486"/>
                  <a:gd name="T18" fmla="*/ 0 w 630"/>
                  <a:gd name="T19" fmla="*/ 474 h 1486"/>
                  <a:gd name="T20" fmla="*/ 7 w 630"/>
                  <a:gd name="T21" fmla="*/ 357 h 1486"/>
                  <a:gd name="T22" fmla="*/ 27 w 630"/>
                  <a:gd name="T23" fmla="*/ 250 h 1486"/>
                  <a:gd name="T24" fmla="*/ 73 w 630"/>
                  <a:gd name="T25" fmla="*/ 115 h 1486"/>
                  <a:gd name="T26" fmla="*/ 129 w 630"/>
                  <a:gd name="T27" fmla="*/ 10 h 1486"/>
                  <a:gd name="T28" fmla="*/ 135 w 630"/>
                  <a:gd name="T29" fmla="*/ 0 h 1486"/>
                  <a:gd name="T30" fmla="*/ 224 w 630"/>
                  <a:gd name="T31" fmla="*/ 361 h 1486"/>
                  <a:gd name="T32" fmla="*/ 124 w 630"/>
                  <a:gd name="T33" fmla="*/ 517 h 1486"/>
                  <a:gd name="T34" fmla="*/ 246 w 630"/>
                  <a:gd name="T35" fmla="*/ 416 h 1486"/>
                  <a:gd name="T36" fmla="*/ 384 w 630"/>
                  <a:gd name="T37" fmla="*/ 795 h 1486"/>
                  <a:gd name="T38" fmla="*/ 269 w 630"/>
                  <a:gd name="T39" fmla="*/ 903 h 1486"/>
                  <a:gd name="T40" fmla="*/ 396 w 630"/>
                  <a:gd name="T41" fmla="*/ 841 h 1486"/>
                  <a:gd name="T42" fmla="*/ 630 w 630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0" h="1486">
                    <a:moveTo>
                      <a:pt x="630" y="1486"/>
                    </a:moveTo>
                    <a:lnTo>
                      <a:pt x="615" y="1470"/>
                    </a:lnTo>
                    <a:lnTo>
                      <a:pt x="473" y="1319"/>
                    </a:lnTo>
                    <a:lnTo>
                      <a:pt x="322" y="1139"/>
                    </a:lnTo>
                    <a:lnTo>
                      <a:pt x="221" y="1004"/>
                    </a:lnTo>
                    <a:lnTo>
                      <a:pt x="129" y="864"/>
                    </a:lnTo>
                    <a:lnTo>
                      <a:pt x="57" y="727"/>
                    </a:lnTo>
                    <a:lnTo>
                      <a:pt x="33" y="662"/>
                    </a:lnTo>
                    <a:lnTo>
                      <a:pt x="14" y="597"/>
                    </a:lnTo>
                    <a:lnTo>
                      <a:pt x="0" y="474"/>
                    </a:lnTo>
                    <a:lnTo>
                      <a:pt x="7" y="357"/>
                    </a:lnTo>
                    <a:lnTo>
                      <a:pt x="27" y="250"/>
                    </a:lnTo>
                    <a:lnTo>
                      <a:pt x="73" y="115"/>
                    </a:lnTo>
                    <a:lnTo>
                      <a:pt x="129" y="10"/>
                    </a:lnTo>
                    <a:lnTo>
                      <a:pt x="135" y="0"/>
                    </a:lnTo>
                    <a:lnTo>
                      <a:pt x="224" y="361"/>
                    </a:lnTo>
                    <a:lnTo>
                      <a:pt x="124" y="517"/>
                    </a:lnTo>
                    <a:lnTo>
                      <a:pt x="246" y="416"/>
                    </a:lnTo>
                    <a:lnTo>
                      <a:pt x="384" y="795"/>
                    </a:lnTo>
                    <a:lnTo>
                      <a:pt x="269" y="903"/>
                    </a:lnTo>
                    <a:lnTo>
                      <a:pt x="396" y="841"/>
                    </a:lnTo>
                    <a:lnTo>
                      <a:pt x="63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76">
                <a:extLst>
                  <a:ext uri="{FF2B5EF4-FFF2-40B4-BE49-F238E27FC236}">
                    <a16:creationId xmlns:a16="http://schemas.microsoft.com/office/drawing/2014/main" id="{3886EF39-0C8D-4AA5-8AF5-EB09D70EE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37" y="551127"/>
                <a:ext cx="387350" cy="681038"/>
              </a:xfrm>
              <a:custGeom>
                <a:avLst/>
                <a:gdLst>
                  <a:gd name="T0" fmla="*/ 9 w 731"/>
                  <a:gd name="T1" fmla="*/ 1288 h 1288"/>
                  <a:gd name="T2" fmla="*/ 6 w 731"/>
                  <a:gd name="T3" fmla="*/ 1266 h 1288"/>
                  <a:gd name="T4" fmla="*/ 0 w 731"/>
                  <a:gd name="T5" fmla="*/ 1059 h 1288"/>
                  <a:gd name="T6" fmla="*/ 12 w 731"/>
                  <a:gd name="T7" fmla="*/ 822 h 1288"/>
                  <a:gd name="T8" fmla="*/ 34 w 731"/>
                  <a:gd name="T9" fmla="*/ 651 h 1288"/>
                  <a:gd name="T10" fmla="*/ 71 w 731"/>
                  <a:gd name="T11" fmla="*/ 481 h 1288"/>
                  <a:gd name="T12" fmla="*/ 113 w 731"/>
                  <a:gd name="T13" fmla="*/ 363 h 1288"/>
                  <a:gd name="T14" fmla="*/ 147 w 731"/>
                  <a:gd name="T15" fmla="*/ 290 h 1288"/>
                  <a:gd name="T16" fmla="*/ 167 w 731"/>
                  <a:gd name="T17" fmla="*/ 257 h 1288"/>
                  <a:gd name="T18" fmla="*/ 188 w 731"/>
                  <a:gd name="T19" fmla="*/ 223 h 1288"/>
                  <a:gd name="T20" fmla="*/ 231 w 731"/>
                  <a:gd name="T21" fmla="*/ 167 h 1288"/>
                  <a:gd name="T22" fmla="*/ 275 w 731"/>
                  <a:gd name="T23" fmla="*/ 123 h 1288"/>
                  <a:gd name="T24" fmla="*/ 323 w 731"/>
                  <a:gd name="T25" fmla="*/ 85 h 1288"/>
                  <a:gd name="T26" fmla="*/ 394 w 731"/>
                  <a:gd name="T27" fmla="*/ 43 h 1288"/>
                  <a:gd name="T28" fmla="*/ 486 w 731"/>
                  <a:gd name="T29" fmla="*/ 12 h 1288"/>
                  <a:gd name="T30" fmla="*/ 572 w 731"/>
                  <a:gd name="T31" fmla="*/ 0 h 1288"/>
                  <a:gd name="T32" fmla="*/ 644 w 731"/>
                  <a:gd name="T33" fmla="*/ 2 h 1288"/>
                  <a:gd name="T34" fmla="*/ 719 w 731"/>
                  <a:gd name="T35" fmla="*/ 15 h 1288"/>
                  <a:gd name="T36" fmla="*/ 731 w 731"/>
                  <a:gd name="T37" fmla="*/ 19 h 1288"/>
                  <a:gd name="T38" fmla="*/ 519 w 731"/>
                  <a:gd name="T39" fmla="*/ 320 h 1288"/>
                  <a:gd name="T40" fmla="*/ 273 w 731"/>
                  <a:gd name="T41" fmla="*/ 308 h 1288"/>
                  <a:gd name="T42" fmla="*/ 484 w 731"/>
                  <a:gd name="T43" fmla="*/ 372 h 1288"/>
                  <a:gd name="T44" fmla="*/ 332 w 731"/>
                  <a:gd name="T45" fmla="*/ 609 h 1288"/>
                  <a:gd name="T46" fmla="*/ 149 w 731"/>
                  <a:gd name="T47" fmla="*/ 632 h 1288"/>
                  <a:gd name="T48" fmla="*/ 313 w 731"/>
                  <a:gd name="T49" fmla="*/ 661 h 1288"/>
                  <a:gd name="T50" fmla="*/ 9 w 731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1" h="1288">
                    <a:moveTo>
                      <a:pt x="9" y="1288"/>
                    </a:moveTo>
                    <a:lnTo>
                      <a:pt x="6" y="1266"/>
                    </a:lnTo>
                    <a:lnTo>
                      <a:pt x="0" y="1059"/>
                    </a:lnTo>
                    <a:lnTo>
                      <a:pt x="12" y="822"/>
                    </a:lnTo>
                    <a:lnTo>
                      <a:pt x="34" y="651"/>
                    </a:lnTo>
                    <a:lnTo>
                      <a:pt x="71" y="481"/>
                    </a:lnTo>
                    <a:lnTo>
                      <a:pt x="113" y="363"/>
                    </a:lnTo>
                    <a:lnTo>
                      <a:pt x="147" y="290"/>
                    </a:lnTo>
                    <a:lnTo>
                      <a:pt x="167" y="257"/>
                    </a:lnTo>
                    <a:lnTo>
                      <a:pt x="188" y="223"/>
                    </a:lnTo>
                    <a:lnTo>
                      <a:pt x="231" y="167"/>
                    </a:lnTo>
                    <a:lnTo>
                      <a:pt x="275" y="123"/>
                    </a:lnTo>
                    <a:lnTo>
                      <a:pt x="323" y="85"/>
                    </a:lnTo>
                    <a:lnTo>
                      <a:pt x="394" y="43"/>
                    </a:lnTo>
                    <a:lnTo>
                      <a:pt x="486" y="12"/>
                    </a:lnTo>
                    <a:lnTo>
                      <a:pt x="572" y="0"/>
                    </a:lnTo>
                    <a:lnTo>
                      <a:pt x="644" y="2"/>
                    </a:lnTo>
                    <a:lnTo>
                      <a:pt x="719" y="15"/>
                    </a:lnTo>
                    <a:lnTo>
                      <a:pt x="731" y="19"/>
                    </a:lnTo>
                    <a:lnTo>
                      <a:pt x="519" y="320"/>
                    </a:lnTo>
                    <a:lnTo>
                      <a:pt x="273" y="308"/>
                    </a:lnTo>
                    <a:lnTo>
                      <a:pt x="484" y="372"/>
                    </a:lnTo>
                    <a:lnTo>
                      <a:pt x="332" y="609"/>
                    </a:lnTo>
                    <a:lnTo>
                      <a:pt x="149" y="632"/>
                    </a:lnTo>
                    <a:lnTo>
                      <a:pt x="313" y="661"/>
                    </a:lnTo>
                    <a:lnTo>
                      <a:pt x="9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77">
                <a:extLst>
                  <a:ext uri="{FF2B5EF4-FFF2-40B4-BE49-F238E27FC236}">
                    <a16:creationId xmlns:a16="http://schemas.microsoft.com/office/drawing/2014/main" id="{E717D8D6-3B48-45F6-BFB0-57BD97E68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2" y="1194064"/>
                <a:ext cx="568325" cy="2563813"/>
              </a:xfrm>
              <a:custGeom>
                <a:avLst/>
                <a:gdLst>
                  <a:gd name="T0" fmla="*/ 0 w 1074"/>
                  <a:gd name="T1" fmla="*/ 0 h 4846"/>
                  <a:gd name="T2" fmla="*/ 0 w 1074"/>
                  <a:gd name="T3" fmla="*/ 92 h 4846"/>
                  <a:gd name="T4" fmla="*/ 19 w 1074"/>
                  <a:gd name="T5" fmla="*/ 735 h 4846"/>
                  <a:gd name="T6" fmla="*/ 57 w 1074"/>
                  <a:gd name="T7" fmla="*/ 1352 h 4846"/>
                  <a:gd name="T8" fmla="*/ 108 w 1074"/>
                  <a:gd name="T9" fmla="*/ 1894 h 4846"/>
                  <a:gd name="T10" fmla="*/ 154 w 1074"/>
                  <a:gd name="T11" fmla="*/ 2278 h 4846"/>
                  <a:gd name="T12" fmla="*/ 210 w 1074"/>
                  <a:gd name="T13" fmla="*/ 2676 h 4846"/>
                  <a:gd name="T14" fmla="*/ 281 w 1074"/>
                  <a:gd name="T15" fmla="*/ 3082 h 4846"/>
                  <a:gd name="T16" fmla="*/ 364 w 1074"/>
                  <a:gd name="T17" fmla="*/ 3489 h 4846"/>
                  <a:gd name="T18" fmla="*/ 462 w 1074"/>
                  <a:gd name="T19" fmla="*/ 3892 h 4846"/>
                  <a:gd name="T20" fmla="*/ 577 w 1074"/>
                  <a:gd name="T21" fmla="*/ 4287 h 4846"/>
                  <a:gd name="T22" fmla="*/ 710 w 1074"/>
                  <a:gd name="T23" fmla="*/ 4664 h 4846"/>
                  <a:gd name="T24" fmla="*/ 783 w 1074"/>
                  <a:gd name="T25" fmla="*/ 4846 h 4846"/>
                  <a:gd name="T26" fmla="*/ 1074 w 1074"/>
                  <a:gd name="T27" fmla="*/ 4846 h 4846"/>
                  <a:gd name="T28" fmla="*/ 1041 w 1074"/>
                  <a:gd name="T29" fmla="*/ 4778 h 4846"/>
                  <a:gd name="T30" fmla="*/ 834 w 1074"/>
                  <a:gd name="T31" fmla="*/ 4268 h 4846"/>
                  <a:gd name="T32" fmla="*/ 698 w 1074"/>
                  <a:gd name="T33" fmla="*/ 3887 h 4846"/>
                  <a:gd name="T34" fmla="*/ 602 w 1074"/>
                  <a:gd name="T35" fmla="*/ 3592 h 4846"/>
                  <a:gd name="T36" fmla="*/ 505 w 1074"/>
                  <a:gd name="T37" fmla="*/ 3265 h 4846"/>
                  <a:gd name="T38" fmla="*/ 410 w 1074"/>
                  <a:gd name="T39" fmla="*/ 2908 h 4846"/>
                  <a:gd name="T40" fmla="*/ 321 w 1074"/>
                  <a:gd name="T41" fmla="*/ 2523 h 4846"/>
                  <a:gd name="T42" fmla="*/ 239 w 1074"/>
                  <a:gd name="T43" fmla="*/ 2113 h 4846"/>
                  <a:gd name="T44" fmla="*/ 168 w 1074"/>
                  <a:gd name="T45" fmla="*/ 1679 h 4846"/>
                  <a:gd name="T46" fmla="*/ 112 w 1074"/>
                  <a:gd name="T47" fmla="*/ 1227 h 4846"/>
                  <a:gd name="T48" fmla="*/ 73 w 1074"/>
                  <a:gd name="T49" fmla="*/ 756 h 4846"/>
                  <a:gd name="T50" fmla="*/ 56 w 1074"/>
                  <a:gd name="T51" fmla="*/ 271 h 4846"/>
                  <a:gd name="T52" fmla="*/ 56 w 1074"/>
                  <a:gd name="T53" fmla="*/ 23 h 4846"/>
                  <a:gd name="T54" fmla="*/ 0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0" y="0"/>
                    </a:moveTo>
                    <a:lnTo>
                      <a:pt x="0" y="92"/>
                    </a:lnTo>
                    <a:lnTo>
                      <a:pt x="19" y="735"/>
                    </a:lnTo>
                    <a:lnTo>
                      <a:pt x="57" y="1352"/>
                    </a:lnTo>
                    <a:lnTo>
                      <a:pt x="108" y="1894"/>
                    </a:lnTo>
                    <a:lnTo>
                      <a:pt x="154" y="2278"/>
                    </a:lnTo>
                    <a:lnTo>
                      <a:pt x="210" y="2676"/>
                    </a:lnTo>
                    <a:lnTo>
                      <a:pt x="281" y="3082"/>
                    </a:lnTo>
                    <a:lnTo>
                      <a:pt x="364" y="3489"/>
                    </a:lnTo>
                    <a:lnTo>
                      <a:pt x="462" y="3892"/>
                    </a:lnTo>
                    <a:lnTo>
                      <a:pt x="577" y="4287"/>
                    </a:lnTo>
                    <a:lnTo>
                      <a:pt x="710" y="4664"/>
                    </a:lnTo>
                    <a:lnTo>
                      <a:pt x="783" y="4846"/>
                    </a:lnTo>
                    <a:lnTo>
                      <a:pt x="1074" y="4846"/>
                    </a:lnTo>
                    <a:lnTo>
                      <a:pt x="1041" y="4778"/>
                    </a:lnTo>
                    <a:lnTo>
                      <a:pt x="834" y="4268"/>
                    </a:lnTo>
                    <a:lnTo>
                      <a:pt x="698" y="3887"/>
                    </a:lnTo>
                    <a:lnTo>
                      <a:pt x="602" y="3592"/>
                    </a:lnTo>
                    <a:lnTo>
                      <a:pt x="505" y="3265"/>
                    </a:lnTo>
                    <a:lnTo>
                      <a:pt x="410" y="2908"/>
                    </a:lnTo>
                    <a:lnTo>
                      <a:pt x="321" y="2523"/>
                    </a:lnTo>
                    <a:lnTo>
                      <a:pt x="239" y="2113"/>
                    </a:lnTo>
                    <a:lnTo>
                      <a:pt x="168" y="1679"/>
                    </a:lnTo>
                    <a:lnTo>
                      <a:pt x="112" y="1227"/>
                    </a:lnTo>
                    <a:lnTo>
                      <a:pt x="73" y="756"/>
                    </a:lnTo>
                    <a:lnTo>
                      <a:pt x="56" y="271"/>
                    </a:lnTo>
                    <a:lnTo>
                      <a:pt x="56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Freeform 78">
                <a:extLst>
                  <a:ext uri="{FF2B5EF4-FFF2-40B4-BE49-F238E27FC236}">
                    <a16:creationId xmlns:a16="http://schemas.microsoft.com/office/drawing/2014/main" id="{E0756C42-A105-4992-886E-6E6D7444B9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87" y="1138502"/>
                <a:ext cx="131763" cy="109538"/>
              </a:xfrm>
              <a:custGeom>
                <a:avLst/>
                <a:gdLst>
                  <a:gd name="T0" fmla="*/ 249 w 249"/>
                  <a:gd name="T1" fmla="*/ 103 h 206"/>
                  <a:gd name="T2" fmla="*/ 248 w 249"/>
                  <a:gd name="T3" fmla="*/ 124 h 206"/>
                  <a:gd name="T4" fmla="*/ 229 w 249"/>
                  <a:gd name="T5" fmla="*/ 162 h 206"/>
                  <a:gd name="T6" fmla="*/ 194 w 249"/>
                  <a:gd name="T7" fmla="*/ 189 h 206"/>
                  <a:gd name="T8" fmla="*/ 150 w 249"/>
                  <a:gd name="T9" fmla="*/ 205 h 206"/>
                  <a:gd name="T10" fmla="*/ 125 w 249"/>
                  <a:gd name="T11" fmla="*/ 206 h 206"/>
                  <a:gd name="T12" fmla="*/ 99 w 249"/>
                  <a:gd name="T13" fmla="*/ 205 h 206"/>
                  <a:gd name="T14" fmla="*/ 55 w 249"/>
                  <a:gd name="T15" fmla="*/ 189 h 206"/>
                  <a:gd name="T16" fmla="*/ 22 w 249"/>
                  <a:gd name="T17" fmla="*/ 162 h 206"/>
                  <a:gd name="T18" fmla="*/ 3 w 249"/>
                  <a:gd name="T19" fmla="*/ 124 h 206"/>
                  <a:gd name="T20" fmla="*/ 0 w 249"/>
                  <a:gd name="T21" fmla="*/ 103 h 206"/>
                  <a:gd name="T22" fmla="*/ 3 w 249"/>
                  <a:gd name="T23" fmla="*/ 82 h 206"/>
                  <a:gd name="T24" fmla="*/ 22 w 249"/>
                  <a:gd name="T25" fmla="*/ 45 h 206"/>
                  <a:gd name="T26" fmla="*/ 55 w 249"/>
                  <a:gd name="T27" fmla="*/ 18 h 206"/>
                  <a:gd name="T28" fmla="*/ 99 w 249"/>
                  <a:gd name="T29" fmla="*/ 2 h 206"/>
                  <a:gd name="T30" fmla="*/ 125 w 249"/>
                  <a:gd name="T31" fmla="*/ 0 h 206"/>
                  <a:gd name="T32" fmla="*/ 150 w 249"/>
                  <a:gd name="T33" fmla="*/ 2 h 206"/>
                  <a:gd name="T34" fmla="*/ 194 w 249"/>
                  <a:gd name="T35" fmla="*/ 18 h 206"/>
                  <a:gd name="T36" fmla="*/ 229 w 249"/>
                  <a:gd name="T37" fmla="*/ 45 h 206"/>
                  <a:gd name="T38" fmla="*/ 248 w 249"/>
                  <a:gd name="T39" fmla="*/ 82 h 206"/>
                  <a:gd name="T40" fmla="*/ 249 w 249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9" h="206">
                    <a:moveTo>
                      <a:pt x="249" y="103"/>
                    </a:moveTo>
                    <a:lnTo>
                      <a:pt x="248" y="124"/>
                    </a:lnTo>
                    <a:lnTo>
                      <a:pt x="229" y="162"/>
                    </a:lnTo>
                    <a:lnTo>
                      <a:pt x="194" y="189"/>
                    </a:lnTo>
                    <a:lnTo>
                      <a:pt x="150" y="205"/>
                    </a:lnTo>
                    <a:lnTo>
                      <a:pt x="125" y="206"/>
                    </a:lnTo>
                    <a:lnTo>
                      <a:pt x="99" y="205"/>
                    </a:lnTo>
                    <a:lnTo>
                      <a:pt x="55" y="189"/>
                    </a:lnTo>
                    <a:lnTo>
                      <a:pt x="22" y="162"/>
                    </a:lnTo>
                    <a:lnTo>
                      <a:pt x="3" y="124"/>
                    </a:lnTo>
                    <a:lnTo>
                      <a:pt x="0" y="103"/>
                    </a:lnTo>
                    <a:lnTo>
                      <a:pt x="3" y="82"/>
                    </a:lnTo>
                    <a:lnTo>
                      <a:pt x="22" y="45"/>
                    </a:lnTo>
                    <a:lnTo>
                      <a:pt x="55" y="18"/>
                    </a:lnTo>
                    <a:lnTo>
                      <a:pt x="99" y="2"/>
                    </a:lnTo>
                    <a:lnTo>
                      <a:pt x="125" y="0"/>
                    </a:lnTo>
                    <a:lnTo>
                      <a:pt x="150" y="2"/>
                    </a:lnTo>
                    <a:lnTo>
                      <a:pt x="194" y="18"/>
                    </a:lnTo>
                    <a:lnTo>
                      <a:pt x="229" y="45"/>
                    </a:lnTo>
                    <a:lnTo>
                      <a:pt x="248" y="82"/>
                    </a:lnTo>
                    <a:lnTo>
                      <a:pt x="249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0E605620-8243-43EA-922E-F95DA672DB06}"/>
                </a:ext>
              </a:extLst>
            </p:cNvPr>
            <p:cNvGrpSpPr/>
            <p:nvPr/>
          </p:nvGrpSpPr>
          <p:grpSpPr>
            <a:xfrm>
              <a:off x="9624404" y="584287"/>
              <a:ext cx="593732" cy="1148719"/>
              <a:chOff x="7422355" y="468577"/>
              <a:chExt cx="1797051" cy="3328988"/>
            </a:xfrm>
          </p:grpSpPr>
          <p:sp>
            <p:nvSpPr>
              <p:cNvPr id="7" name="Freeform 67">
                <a:extLst>
                  <a:ext uri="{FF2B5EF4-FFF2-40B4-BE49-F238E27FC236}">
                    <a16:creationId xmlns:a16="http://schemas.microsoft.com/office/drawing/2014/main" id="{DAF1E16C-66CF-4A7A-A4B7-38621B256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8080" y="490008"/>
                <a:ext cx="1527176" cy="161925"/>
              </a:xfrm>
              <a:custGeom>
                <a:avLst/>
                <a:gdLst>
                  <a:gd name="T0" fmla="*/ 2884 w 2884"/>
                  <a:gd name="T1" fmla="*/ 304 h 304"/>
                  <a:gd name="T2" fmla="*/ 0 w 2884"/>
                  <a:gd name="T3" fmla="*/ 304 h 304"/>
                  <a:gd name="T4" fmla="*/ 7 w 2884"/>
                  <a:gd name="T5" fmla="*/ 298 h 304"/>
                  <a:gd name="T6" fmla="*/ 81 w 2884"/>
                  <a:gd name="T7" fmla="*/ 263 h 304"/>
                  <a:gd name="T8" fmla="*/ 182 w 2884"/>
                  <a:gd name="T9" fmla="*/ 239 h 304"/>
                  <a:gd name="T10" fmla="*/ 265 w 2884"/>
                  <a:gd name="T11" fmla="*/ 233 h 304"/>
                  <a:gd name="T12" fmla="*/ 362 w 2884"/>
                  <a:gd name="T13" fmla="*/ 240 h 304"/>
                  <a:gd name="T14" fmla="*/ 468 w 2884"/>
                  <a:gd name="T15" fmla="*/ 268 h 304"/>
                  <a:gd name="T16" fmla="*/ 527 w 2884"/>
                  <a:gd name="T17" fmla="*/ 292 h 304"/>
                  <a:gd name="T18" fmla="*/ 537 w 2884"/>
                  <a:gd name="T19" fmla="*/ 284 h 304"/>
                  <a:gd name="T20" fmla="*/ 612 w 2884"/>
                  <a:gd name="T21" fmla="*/ 242 h 304"/>
                  <a:gd name="T22" fmla="*/ 681 w 2884"/>
                  <a:gd name="T23" fmla="*/ 210 h 304"/>
                  <a:gd name="T24" fmla="*/ 758 w 2884"/>
                  <a:gd name="T25" fmla="*/ 186 h 304"/>
                  <a:gd name="T26" fmla="*/ 835 w 2884"/>
                  <a:gd name="T27" fmla="*/ 176 h 304"/>
                  <a:gd name="T28" fmla="*/ 890 w 2884"/>
                  <a:gd name="T29" fmla="*/ 184 h 304"/>
                  <a:gd name="T30" fmla="*/ 923 w 2884"/>
                  <a:gd name="T31" fmla="*/ 199 h 304"/>
                  <a:gd name="T32" fmla="*/ 953 w 2884"/>
                  <a:gd name="T33" fmla="*/ 220 h 304"/>
                  <a:gd name="T34" fmla="*/ 978 w 2884"/>
                  <a:gd name="T35" fmla="*/ 252 h 304"/>
                  <a:gd name="T36" fmla="*/ 988 w 2884"/>
                  <a:gd name="T37" fmla="*/ 272 h 304"/>
                  <a:gd name="T38" fmla="*/ 995 w 2884"/>
                  <a:gd name="T39" fmla="*/ 252 h 304"/>
                  <a:gd name="T40" fmla="*/ 1043 w 2884"/>
                  <a:gd name="T41" fmla="*/ 163 h 304"/>
                  <a:gd name="T42" fmla="*/ 1073 w 2884"/>
                  <a:gd name="T43" fmla="*/ 128 h 304"/>
                  <a:gd name="T44" fmla="*/ 1094 w 2884"/>
                  <a:gd name="T45" fmla="*/ 116 h 304"/>
                  <a:gd name="T46" fmla="*/ 1106 w 2884"/>
                  <a:gd name="T47" fmla="*/ 116 h 304"/>
                  <a:gd name="T48" fmla="*/ 1132 w 2884"/>
                  <a:gd name="T49" fmla="*/ 121 h 304"/>
                  <a:gd name="T50" fmla="*/ 1194 w 2884"/>
                  <a:gd name="T51" fmla="*/ 157 h 304"/>
                  <a:gd name="T52" fmla="*/ 1282 w 2884"/>
                  <a:gd name="T53" fmla="*/ 227 h 304"/>
                  <a:gd name="T54" fmla="*/ 1298 w 2884"/>
                  <a:gd name="T55" fmla="*/ 242 h 304"/>
                  <a:gd name="T56" fmla="*/ 1305 w 2884"/>
                  <a:gd name="T57" fmla="*/ 233 h 304"/>
                  <a:gd name="T58" fmla="*/ 1378 w 2884"/>
                  <a:gd name="T59" fmla="*/ 161 h 304"/>
                  <a:gd name="T60" fmla="*/ 1473 w 2884"/>
                  <a:gd name="T61" fmla="*/ 91 h 304"/>
                  <a:gd name="T62" fmla="*/ 1551 w 2884"/>
                  <a:gd name="T63" fmla="*/ 49 h 304"/>
                  <a:gd name="T64" fmla="*/ 1637 w 2884"/>
                  <a:gd name="T65" fmla="*/ 16 h 304"/>
                  <a:gd name="T66" fmla="*/ 1732 w 2884"/>
                  <a:gd name="T67" fmla="*/ 0 h 304"/>
                  <a:gd name="T68" fmla="*/ 1781 w 2884"/>
                  <a:gd name="T69" fmla="*/ 1 h 304"/>
                  <a:gd name="T70" fmla="*/ 1832 w 2884"/>
                  <a:gd name="T71" fmla="*/ 7 h 304"/>
                  <a:gd name="T72" fmla="*/ 1925 w 2884"/>
                  <a:gd name="T73" fmla="*/ 33 h 304"/>
                  <a:gd name="T74" fmla="*/ 2012 w 2884"/>
                  <a:gd name="T75" fmla="*/ 72 h 304"/>
                  <a:gd name="T76" fmla="*/ 2090 w 2884"/>
                  <a:gd name="T77" fmla="*/ 118 h 304"/>
                  <a:gd name="T78" fmla="*/ 2183 w 2884"/>
                  <a:gd name="T79" fmla="*/ 190 h 304"/>
                  <a:gd name="T80" fmla="*/ 2257 w 2884"/>
                  <a:gd name="T81" fmla="*/ 260 h 304"/>
                  <a:gd name="T82" fmla="*/ 2262 w 2884"/>
                  <a:gd name="T83" fmla="*/ 269 h 304"/>
                  <a:gd name="T84" fmla="*/ 2275 w 2884"/>
                  <a:gd name="T85" fmla="*/ 260 h 304"/>
                  <a:gd name="T86" fmla="*/ 2349 w 2884"/>
                  <a:gd name="T87" fmla="*/ 224 h 304"/>
                  <a:gd name="T88" fmla="*/ 2412 w 2884"/>
                  <a:gd name="T89" fmla="*/ 206 h 304"/>
                  <a:gd name="T90" fmla="*/ 2447 w 2884"/>
                  <a:gd name="T91" fmla="*/ 204 h 304"/>
                  <a:gd name="T92" fmla="*/ 2477 w 2884"/>
                  <a:gd name="T93" fmla="*/ 206 h 304"/>
                  <a:gd name="T94" fmla="*/ 2522 w 2884"/>
                  <a:gd name="T95" fmla="*/ 227 h 304"/>
                  <a:gd name="T96" fmla="*/ 2558 w 2884"/>
                  <a:gd name="T97" fmla="*/ 271 h 304"/>
                  <a:gd name="T98" fmla="*/ 2560 w 2884"/>
                  <a:gd name="T99" fmla="*/ 281 h 304"/>
                  <a:gd name="T100" fmla="*/ 2594 w 2884"/>
                  <a:gd name="T101" fmla="*/ 269 h 304"/>
                  <a:gd name="T102" fmla="*/ 2729 w 2884"/>
                  <a:gd name="T103" fmla="*/ 246 h 304"/>
                  <a:gd name="T104" fmla="*/ 2785 w 2884"/>
                  <a:gd name="T105" fmla="*/ 246 h 304"/>
                  <a:gd name="T106" fmla="*/ 2834 w 2884"/>
                  <a:gd name="T107" fmla="*/ 258 h 304"/>
                  <a:gd name="T108" fmla="*/ 2873 w 2884"/>
                  <a:gd name="T109" fmla="*/ 284 h 304"/>
                  <a:gd name="T110" fmla="*/ 2884 w 2884"/>
                  <a:gd name="T111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84" h="304">
                    <a:moveTo>
                      <a:pt x="2884" y="304"/>
                    </a:moveTo>
                    <a:lnTo>
                      <a:pt x="0" y="304"/>
                    </a:lnTo>
                    <a:lnTo>
                      <a:pt x="7" y="298"/>
                    </a:lnTo>
                    <a:lnTo>
                      <a:pt x="81" y="263"/>
                    </a:lnTo>
                    <a:lnTo>
                      <a:pt x="182" y="239"/>
                    </a:lnTo>
                    <a:lnTo>
                      <a:pt x="265" y="233"/>
                    </a:lnTo>
                    <a:lnTo>
                      <a:pt x="362" y="240"/>
                    </a:lnTo>
                    <a:lnTo>
                      <a:pt x="468" y="268"/>
                    </a:lnTo>
                    <a:lnTo>
                      <a:pt x="527" y="292"/>
                    </a:lnTo>
                    <a:lnTo>
                      <a:pt x="537" y="284"/>
                    </a:lnTo>
                    <a:lnTo>
                      <a:pt x="612" y="242"/>
                    </a:lnTo>
                    <a:lnTo>
                      <a:pt x="681" y="210"/>
                    </a:lnTo>
                    <a:lnTo>
                      <a:pt x="758" y="186"/>
                    </a:lnTo>
                    <a:lnTo>
                      <a:pt x="835" y="176"/>
                    </a:lnTo>
                    <a:lnTo>
                      <a:pt x="890" y="184"/>
                    </a:lnTo>
                    <a:lnTo>
                      <a:pt x="923" y="199"/>
                    </a:lnTo>
                    <a:lnTo>
                      <a:pt x="953" y="220"/>
                    </a:lnTo>
                    <a:lnTo>
                      <a:pt x="978" y="252"/>
                    </a:lnTo>
                    <a:lnTo>
                      <a:pt x="988" y="272"/>
                    </a:lnTo>
                    <a:lnTo>
                      <a:pt x="995" y="252"/>
                    </a:lnTo>
                    <a:lnTo>
                      <a:pt x="1043" y="163"/>
                    </a:lnTo>
                    <a:lnTo>
                      <a:pt x="1073" y="128"/>
                    </a:lnTo>
                    <a:lnTo>
                      <a:pt x="1094" y="116"/>
                    </a:lnTo>
                    <a:lnTo>
                      <a:pt x="1106" y="116"/>
                    </a:lnTo>
                    <a:lnTo>
                      <a:pt x="1132" y="121"/>
                    </a:lnTo>
                    <a:lnTo>
                      <a:pt x="1194" y="157"/>
                    </a:lnTo>
                    <a:lnTo>
                      <a:pt x="1282" y="227"/>
                    </a:lnTo>
                    <a:lnTo>
                      <a:pt x="1298" y="242"/>
                    </a:lnTo>
                    <a:lnTo>
                      <a:pt x="1305" y="233"/>
                    </a:lnTo>
                    <a:lnTo>
                      <a:pt x="1378" y="161"/>
                    </a:lnTo>
                    <a:lnTo>
                      <a:pt x="1473" y="91"/>
                    </a:lnTo>
                    <a:lnTo>
                      <a:pt x="1551" y="49"/>
                    </a:lnTo>
                    <a:lnTo>
                      <a:pt x="1637" y="16"/>
                    </a:lnTo>
                    <a:lnTo>
                      <a:pt x="1732" y="0"/>
                    </a:lnTo>
                    <a:lnTo>
                      <a:pt x="1781" y="1"/>
                    </a:lnTo>
                    <a:lnTo>
                      <a:pt x="1832" y="7"/>
                    </a:lnTo>
                    <a:lnTo>
                      <a:pt x="1925" y="33"/>
                    </a:lnTo>
                    <a:lnTo>
                      <a:pt x="2012" y="72"/>
                    </a:lnTo>
                    <a:lnTo>
                      <a:pt x="2090" y="118"/>
                    </a:lnTo>
                    <a:lnTo>
                      <a:pt x="2183" y="190"/>
                    </a:lnTo>
                    <a:lnTo>
                      <a:pt x="2257" y="260"/>
                    </a:lnTo>
                    <a:lnTo>
                      <a:pt x="2262" y="269"/>
                    </a:lnTo>
                    <a:lnTo>
                      <a:pt x="2275" y="260"/>
                    </a:lnTo>
                    <a:lnTo>
                      <a:pt x="2349" y="224"/>
                    </a:lnTo>
                    <a:lnTo>
                      <a:pt x="2412" y="206"/>
                    </a:lnTo>
                    <a:lnTo>
                      <a:pt x="2447" y="204"/>
                    </a:lnTo>
                    <a:lnTo>
                      <a:pt x="2477" y="206"/>
                    </a:lnTo>
                    <a:lnTo>
                      <a:pt x="2522" y="227"/>
                    </a:lnTo>
                    <a:lnTo>
                      <a:pt x="2558" y="271"/>
                    </a:lnTo>
                    <a:lnTo>
                      <a:pt x="2560" y="281"/>
                    </a:lnTo>
                    <a:lnTo>
                      <a:pt x="2594" y="269"/>
                    </a:lnTo>
                    <a:lnTo>
                      <a:pt x="2729" y="246"/>
                    </a:lnTo>
                    <a:lnTo>
                      <a:pt x="2785" y="246"/>
                    </a:lnTo>
                    <a:lnTo>
                      <a:pt x="2834" y="258"/>
                    </a:lnTo>
                    <a:lnTo>
                      <a:pt x="2873" y="284"/>
                    </a:lnTo>
                    <a:lnTo>
                      <a:pt x="2884" y="30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" name="Freeform 79">
                <a:extLst>
                  <a:ext uri="{FF2B5EF4-FFF2-40B4-BE49-F238E27FC236}">
                    <a16:creationId xmlns:a16="http://schemas.microsoft.com/office/drawing/2014/main" id="{EEF72DB8-CE6B-4AB5-AAC5-93364CE5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2355" y="930539"/>
                <a:ext cx="901701" cy="342900"/>
              </a:xfrm>
              <a:custGeom>
                <a:avLst/>
                <a:gdLst>
                  <a:gd name="T0" fmla="*/ 1702 w 1702"/>
                  <a:gd name="T1" fmla="*/ 649 h 649"/>
                  <a:gd name="T2" fmla="*/ 1695 w 1702"/>
                  <a:gd name="T3" fmla="*/ 632 h 649"/>
                  <a:gd name="T4" fmla="*/ 1639 w 1702"/>
                  <a:gd name="T5" fmla="*/ 516 h 649"/>
                  <a:gd name="T6" fmla="*/ 1574 w 1702"/>
                  <a:gd name="T7" fmla="*/ 412 h 649"/>
                  <a:gd name="T8" fmla="*/ 1485 w 1702"/>
                  <a:gd name="T9" fmla="*/ 297 h 649"/>
                  <a:gd name="T10" fmla="*/ 1400 w 1702"/>
                  <a:gd name="T11" fmla="*/ 213 h 649"/>
                  <a:gd name="T12" fmla="*/ 1337 w 1702"/>
                  <a:gd name="T13" fmla="*/ 161 h 649"/>
                  <a:gd name="T14" fmla="*/ 1265 w 1702"/>
                  <a:gd name="T15" fmla="*/ 114 h 649"/>
                  <a:gd name="T16" fmla="*/ 1187 w 1702"/>
                  <a:gd name="T17" fmla="*/ 72 h 649"/>
                  <a:gd name="T18" fmla="*/ 1100 w 1702"/>
                  <a:gd name="T19" fmla="*/ 39 h 649"/>
                  <a:gd name="T20" fmla="*/ 1007 w 1702"/>
                  <a:gd name="T21" fmla="*/ 14 h 649"/>
                  <a:gd name="T22" fmla="*/ 956 w 1702"/>
                  <a:gd name="T23" fmla="*/ 7 h 649"/>
                  <a:gd name="T24" fmla="*/ 906 w 1702"/>
                  <a:gd name="T25" fmla="*/ 1 h 649"/>
                  <a:gd name="T26" fmla="*/ 808 w 1702"/>
                  <a:gd name="T27" fmla="*/ 0 h 649"/>
                  <a:gd name="T28" fmla="*/ 713 w 1702"/>
                  <a:gd name="T29" fmla="*/ 7 h 649"/>
                  <a:gd name="T30" fmla="*/ 622 w 1702"/>
                  <a:gd name="T31" fmla="*/ 23 h 649"/>
                  <a:gd name="T32" fmla="*/ 494 w 1702"/>
                  <a:gd name="T33" fmla="*/ 59 h 649"/>
                  <a:gd name="T34" fmla="*/ 343 w 1702"/>
                  <a:gd name="T35" fmla="*/ 125 h 649"/>
                  <a:gd name="T36" fmla="*/ 213 w 1702"/>
                  <a:gd name="T37" fmla="*/ 200 h 649"/>
                  <a:gd name="T38" fmla="*/ 111 w 1702"/>
                  <a:gd name="T39" fmla="*/ 272 h 649"/>
                  <a:gd name="T40" fmla="*/ 13 w 1702"/>
                  <a:gd name="T41" fmla="*/ 356 h 649"/>
                  <a:gd name="T42" fmla="*/ 0 w 1702"/>
                  <a:gd name="T43" fmla="*/ 369 h 649"/>
                  <a:gd name="T44" fmla="*/ 323 w 1702"/>
                  <a:gd name="T45" fmla="*/ 337 h 649"/>
                  <a:gd name="T46" fmla="*/ 681 w 1702"/>
                  <a:gd name="T47" fmla="*/ 112 h 649"/>
                  <a:gd name="T48" fmla="*/ 467 w 1702"/>
                  <a:gd name="T49" fmla="*/ 336 h 649"/>
                  <a:gd name="T50" fmla="*/ 820 w 1702"/>
                  <a:gd name="T51" fmla="*/ 300 h 649"/>
                  <a:gd name="T52" fmla="*/ 1044 w 1702"/>
                  <a:gd name="T53" fmla="*/ 153 h 649"/>
                  <a:gd name="T54" fmla="*/ 954 w 1702"/>
                  <a:gd name="T55" fmla="*/ 308 h 649"/>
                  <a:gd name="T56" fmla="*/ 962 w 1702"/>
                  <a:gd name="T57" fmla="*/ 307 h 649"/>
                  <a:gd name="T58" fmla="*/ 1054 w 1702"/>
                  <a:gd name="T59" fmla="*/ 323 h 649"/>
                  <a:gd name="T60" fmla="*/ 1188 w 1702"/>
                  <a:gd name="T61" fmla="*/ 366 h 649"/>
                  <a:gd name="T62" fmla="*/ 1305 w 1702"/>
                  <a:gd name="T63" fmla="*/ 416 h 649"/>
                  <a:gd name="T64" fmla="*/ 1445 w 1702"/>
                  <a:gd name="T65" fmla="*/ 488 h 649"/>
                  <a:gd name="T66" fmla="*/ 1610 w 1702"/>
                  <a:gd name="T67" fmla="*/ 588 h 649"/>
                  <a:gd name="T68" fmla="*/ 1702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1702" y="649"/>
                    </a:moveTo>
                    <a:lnTo>
                      <a:pt x="1695" y="632"/>
                    </a:lnTo>
                    <a:lnTo>
                      <a:pt x="1639" y="516"/>
                    </a:lnTo>
                    <a:lnTo>
                      <a:pt x="1574" y="412"/>
                    </a:lnTo>
                    <a:lnTo>
                      <a:pt x="1485" y="297"/>
                    </a:lnTo>
                    <a:lnTo>
                      <a:pt x="1400" y="213"/>
                    </a:lnTo>
                    <a:lnTo>
                      <a:pt x="1337" y="161"/>
                    </a:lnTo>
                    <a:lnTo>
                      <a:pt x="1265" y="114"/>
                    </a:lnTo>
                    <a:lnTo>
                      <a:pt x="1187" y="72"/>
                    </a:lnTo>
                    <a:lnTo>
                      <a:pt x="1100" y="39"/>
                    </a:lnTo>
                    <a:lnTo>
                      <a:pt x="1007" y="14"/>
                    </a:lnTo>
                    <a:lnTo>
                      <a:pt x="956" y="7"/>
                    </a:lnTo>
                    <a:lnTo>
                      <a:pt x="906" y="1"/>
                    </a:lnTo>
                    <a:lnTo>
                      <a:pt x="808" y="0"/>
                    </a:lnTo>
                    <a:lnTo>
                      <a:pt x="713" y="7"/>
                    </a:lnTo>
                    <a:lnTo>
                      <a:pt x="622" y="23"/>
                    </a:lnTo>
                    <a:lnTo>
                      <a:pt x="494" y="59"/>
                    </a:lnTo>
                    <a:lnTo>
                      <a:pt x="343" y="125"/>
                    </a:lnTo>
                    <a:lnTo>
                      <a:pt x="213" y="200"/>
                    </a:lnTo>
                    <a:lnTo>
                      <a:pt x="111" y="272"/>
                    </a:lnTo>
                    <a:lnTo>
                      <a:pt x="13" y="356"/>
                    </a:lnTo>
                    <a:lnTo>
                      <a:pt x="0" y="369"/>
                    </a:lnTo>
                    <a:lnTo>
                      <a:pt x="323" y="337"/>
                    </a:lnTo>
                    <a:lnTo>
                      <a:pt x="681" y="112"/>
                    </a:lnTo>
                    <a:lnTo>
                      <a:pt x="467" y="336"/>
                    </a:lnTo>
                    <a:lnTo>
                      <a:pt x="820" y="300"/>
                    </a:lnTo>
                    <a:lnTo>
                      <a:pt x="1044" y="153"/>
                    </a:lnTo>
                    <a:lnTo>
                      <a:pt x="954" y="308"/>
                    </a:lnTo>
                    <a:lnTo>
                      <a:pt x="962" y="307"/>
                    </a:lnTo>
                    <a:lnTo>
                      <a:pt x="1054" y="323"/>
                    </a:lnTo>
                    <a:lnTo>
                      <a:pt x="1188" y="366"/>
                    </a:lnTo>
                    <a:lnTo>
                      <a:pt x="1305" y="416"/>
                    </a:lnTo>
                    <a:lnTo>
                      <a:pt x="1445" y="488"/>
                    </a:lnTo>
                    <a:lnTo>
                      <a:pt x="1610" y="588"/>
                    </a:lnTo>
                    <a:lnTo>
                      <a:pt x="1702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" name="Freeform 80">
                <a:extLst>
                  <a:ext uri="{FF2B5EF4-FFF2-40B4-BE49-F238E27FC236}">
                    <a16:creationId xmlns:a16="http://schemas.microsoft.com/office/drawing/2014/main" id="{B8AE3AFE-3F44-43E3-BD6E-0B9BE08B2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1917" y="1194064"/>
                <a:ext cx="590550" cy="401638"/>
              </a:xfrm>
              <a:custGeom>
                <a:avLst/>
                <a:gdLst>
                  <a:gd name="T0" fmla="*/ 1116 w 1116"/>
                  <a:gd name="T1" fmla="*/ 113 h 757"/>
                  <a:gd name="T2" fmla="*/ 1104 w 1116"/>
                  <a:gd name="T3" fmla="*/ 105 h 757"/>
                  <a:gd name="T4" fmla="*/ 1017 w 1116"/>
                  <a:gd name="T5" fmla="*/ 63 h 757"/>
                  <a:gd name="T6" fmla="*/ 930 w 1116"/>
                  <a:gd name="T7" fmla="*/ 31 h 757"/>
                  <a:gd name="T8" fmla="*/ 824 w 1116"/>
                  <a:gd name="T9" fmla="*/ 8 h 757"/>
                  <a:gd name="T10" fmla="*/ 703 w 1116"/>
                  <a:gd name="T11" fmla="*/ 0 h 757"/>
                  <a:gd name="T12" fmla="*/ 605 w 1116"/>
                  <a:gd name="T13" fmla="*/ 10 h 757"/>
                  <a:gd name="T14" fmla="*/ 537 w 1116"/>
                  <a:gd name="T15" fmla="*/ 24 h 757"/>
                  <a:gd name="T16" fmla="*/ 469 w 1116"/>
                  <a:gd name="T17" fmla="*/ 49 h 757"/>
                  <a:gd name="T18" fmla="*/ 402 w 1116"/>
                  <a:gd name="T19" fmla="*/ 83 h 757"/>
                  <a:gd name="T20" fmla="*/ 367 w 1116"/>
                  <a:gd name="T21" fmla="*/ 105 h 757"/>
                  <a:gd name="T22" fmla="*/ 334 w 1116"/>
                  <a:gd name="T23" fmla="*/ 128 h 757"/>
                  <a:gd name="T24" fmla="*/ 274 w 1116"/>
                  <a:gd name="T25" fmla="*/ 177 h 757"/>
                  <a:gd name="T26" fmla="*/ 197 w 1116"/>
                  <a:gd name="T27" fmla="*/ 255 h 757"/>
                  <a:gd name="T28" fmla="*/ 119 w 1116"/>
                  <a:gd name="T29" fmla="*/ 363 h 757"/>
                  <a:gd name="T30" fmla="*/ 66 w 1116"/>
                  <a:gd name="T31" fmla="*/ 471 h 757"/>
                  <a:gd name="T32" fmla="*/ 32 w 1116"/>
                  <a:gd name="T33" fmla="*/ 570 h 757"/>
                  <a:gd name="T34" fmla="*/ 11 w 1116"/>
                  <a:gd name="T35" fmla="*/ 655 h 757"/>
                  <a:gd name="T36" fmla="*/ 0 w 1116"/>
                  <a:gd name="T37" fmla="*/ 744 h 757"/>
                  <a:gd name="T38" fmla="*/ 0 w 1116"/>
                  <a:gd name="T39" fmla="*/ 757 h 757"/>
                  <a:gd name="T40" fmla="*/ 166 w 1116"/>
                  <a:gd name="T41" fmla="*/ 571 h 757"/>
                  <a:gd name="T42" fmla="*/ 196 w 1116"/>
                  <a:gd name="T43" fmla="*/ 378 h 757"/>
                  <a:gd name="T44" fmla="*/ 207 w 1116"/>
                  <a:gd name="T45" fmla="*/ 538 h 757"/>
                  <a:gd name="T46" fmla="*/ 373 w 1116"/>
                  <a:gd name="T47" fmla="*/ 378 h 757"/>
                  <a:gd name="T48" fmla="*/ 395 w 1116"/>
                  <a:gd name="T49" fmla="*/ 152 h 757"/>
                  <a:gd name="T50" fmla="*/ 423 w 1116"/>
                  <a:gd name="T51" fmla="*/ 342 h 757"/>
                  <a:gd name="T52" fmla="*/ 644 w 1116"/>
                  <a:gd name="T53" fmla="*/ 209 h 757"/>
                  <a:gd name="T54" fmla="*/ 739 w 1116"/>
                  <a:gd name="T55" fmla="*/ 54 h 757"/>
                  <a:gd name="T56" fmla="*/ 717 w 1116"/>
                  <a:gd name="T57" fmla="*/ 164 h 757"/>
                  <a:gd name="T58" fmla="*/ 734 w 1116"/>
                  <a:gd name="T59" fmla="*/ 155 h 757"/>
                  <a:gd name="T60" fmla="*/ 877 w 1116"/>
                  <a:gd name="T61" fmla="*/ 121 h 757"/>
                  <a:gd name="T62" fmla="*/ 1025 w 1116"/>
                  <a:gd name="T63" fmla="*/ 109 h 757"/>
                  <a:gd name="T64" fmla="*/ 1116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1116" y="113"/>
                    </a:moveTo>
                    <a:lnTo>
                      <a:pt x="1104" y="105"/>
                    </a:lnTo>
                    <a:lnTo>
                      <a:pt x="1017" y="63"/>
                    </a:lnTo>
                    <a:lnTo>
                      <a:pt x="930" y="31"/>
                    </a:lnTo>
                    <a:lnTo>
                      <a:pt x="824" y="8"/>
                    </a:lnTo>
                    <a:lnTo>
                      <a:pt x="703" y="0"/>
                    </a:lnTo>
                    <a:lnTo>
                      <a:pt x="605" y="10"/>
                    </a:lnTo>
                    <a:lnTo>
                      <a:pt x="537" y="24"/>
                    </a:lnTo>
                    <a:lnTo>
                      <a:pt x="469" y="49"/>
                    </a:lnTo>
                    <a:lnTo>
                      <a:pt x="402" y="83"/>
                    </a:lnTo>
                    <a:lnTo>
                      <a:pt x="367" y="105"/>
                    </a:lnTo>
                    <a:lnTo>
                      <a:pt x="334" y="128"/>
                    </a:lnTo>
                    <a:lnTo>
                      <a:pt x="274" y="177"/>
                    </a:lnTo>
                    <a:lnTo>
                      <a:pt x="197" y="255"/>
                    </a:lnTo>
                    <a:lnTo>
                      <a:pt x="119" y="363"/>
                    </a:lnTo>
                    <a:lnTo>
                      <a:pt x="66" y="471"/>
                    </a:lnTo>
                    <a:lnTo>
                      <a:pt x="32" y="570"/>
                    </a:lnTo>
                    <a:lnTo>
                      <a:pt x="11" y="655"/>
                    </a:lnTo>
                    <a:lnTo>
                      <a:pt x="0" y="744"/>
                    </a:lnTo>
                    <a:lnTo>
                      <a:pt x="0" y="757"/>
                    </a:lnTo>
                    <a:lnTo>
                      <a:pt x="166" y="571"/>
                    </a:lnTo>
                    <a:lnTo>
                      <a:pt x="196" y="378"/>
                    </a:lnTo>
                    <a:lnTo>
                      <a:pt x="207" y="538"/>
                    </a:lnTo>
                    <a:lnTo>
                      <a:pt x="373" y="378"/>
                    </a:lnTo>
                    <a:lnTo>
                      <a:pt x="395" y="152"/>
                    </a:lnTo>
                    <a:lnTo>
                      <a:pt x="423" y="342"/>
                    </a:lnTo>
                    <a:lnTo>
                      <a:pt x="644" y="209"/>
                    </a:lnTo>
                    <a:lnTo>
                      <a:pt x="739" y="54"/>
                    </a:lnTo>
                    <a:lnTo>
                      <a:pt x="717" y="164"/>
                    </a:lnTo>
                    <a:lnTo>
                      <a:pt x="734" y="155"/>
                    </a:lnTo>
                    <a:lnTo>
                      <a:pt x="877" y="121"/>
                    </a:lnTo>
                    <a:lnTo>
                      <a:pt x="1025" y="109"/>
                    </a:lnTo>
                    <a:lnTo>
                      <a:pt x="1116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" name="Freeform 81">
                <a:extLst>
                  <a:ext uri="{FF2B5EF4-FFF2-40B4-BE49-F238E27FC236}">
                    <a16:creationId xmlns:a16="http://schemas.microsoft.com/office/drawing/2014/main" id="{3D927E18-E3B4-4A4C-857B-2AB08BD71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959114"/>
                <a:ext cx="911226" cy="288925"/>
              </a:xfrm>
              <a:custGeom>
                <a:avLst/>
                <a:gdLst>
                  <a:gd name="T0" fmla="*/ 0 w 1724"/>
                  <a:gd name="T1" fmla="*/ 547 h 547"/>
                  <a:gd name="T2" fmla="*/ 9 w 1724"/>
                  <a:gd name="T3" fmla="*/ 531 h 547"/>
                  <a:gd name="T4" fmla="*/ 79 w 1724"/>
                  <a:gd name="T5" fmla="*/ 422 h 547"/>
                  <a:gd name="T6" fmla="*/ 156 w 1724"/>
                  <a:gd name="T7" fmla="*/ 327 h 547"/>
                  <a:gd name="T8" fmla="*/ 258 w 1724"/>
                  <a:gd name="T9" fmla="*/ 223 h 547"/>
                  <a:gd name="T10" fmla="*/ 352 w 1724"/>
                  <a:gd name="T11" fmla="*/ 151 h 547"/>
                  <a:gd name="T12" fmla="*/ 422 w 1724"/>
                  <a:gd name="T13" fmla="*/ 106 h 547"/>
                  <a:gd name="T14" fmla="*/ 498 w 1724"/>
                  <a:gd name="T15" fmla="*/ 67 h 547"/>
                  <a:gd name="T16" fmla="*/ 582 w 1724"/>
                  <a:gd name="T17" fmla="*/ 36 h 547"/>
                  <a:gd name="T18" fmla="*/ 671 w 1724"/>
                  <a:gd name="T19" fmla="*/ 13 h 547"/>
                  <a:gd name="T20" fmla="*/ 766 w 1724"/>
                  <a:gd name="T21" fmla="*/ 1 h 547"/>
                  <a:gd name="T22" fmla="*/ 817 w 1724"/>
                  <a:gd name="T23" fmla="*/ 0 h 547"/>
                  <a:gd name="T24" fmla="*/ 868 w 1724"/>
                  <a:gd name="T25" fmla="*/ 0 h 547"/>
                  <a:gd name="T26" fmla="*/ 965 w 1724"/>
                  <a:gd name="T27" fmla="*/ 10 h 547"/>
                  <a:gd name="T28" fmla="*/ 1059 w 1724"/>
                  <a:gd name="T29" fmla="*/ 29 h 547"/>
                  <a:gd name="T30" fmla="*/ 1146 w 1724"/>
                  <a:gd name="T31" fmla="*/ 56 h 547"/>
                  <a:gd name="T32" fmla="*/ 1270 w 1724"/>
                  <a:gd name="T33" fmla="*/ 106 h 547"/>
                  <a:gd name="T34" fmla="*/ 1413 w 1724"/>
                  <a:gd name="T35" fmla="*/ 190 h 547"/>
                  <a:gd name="T36" fmla="*/ 1532 w 1724"/>
                  <a:gd name="T37" fmla="*/ 279 h 547"/>
                  <a:gd name="T38" fmla="*/ 1624 w 1724"/>
                  <a:gd name="T39" fmla="*/ 363 h 547"/>
                  <a:gd name="T40" fmla="*/ 1712 w 1724"/>
                  <a:gd name="T41" fmla="*/ 458 h 547"/>
                  <a:gd name="T42" fmla="*/ 1724 w 1724"/>
                  <a:gd name="T43" fmla="*/ 474 h 547"/>
                  <a:gd name="T44" fmla="*/ 1407 w 1724"/>
                  <a:gd name="T45" fmla="*/ 402 h 547"/>
                  <a:gd name="T46" fmla="*/ 1079 w 1724"/>
                  <a:gd name="T47" fmla="*/ 137 h 547"/>
                  <a:gd name="T48" fmla="*/ 1264 w 1724"/>
                  <a:gd name="T49" fmla="*/ 383 h 547"/>
                  <a:gd name="T50" fmla="*/ 917 w 1724"/>
                  <a:gd name="T51" fmla="*/ 305 h 547"/>
                  <a:gd name="T52" fmla="*/ 713 w 1724"/>
                  <a:gd name="T53" fmla="*/ 134 h 547"/>
                  <a:gd name="T54" fmla="*/ 784 w 1724"/>
                  <a:gd name="T55" fmla="*/ 298 h 547"/>
                  <a:gd name="T56" fmla="*/ 776 w 1724"/>
                  <a:gd name="T57" fmla="*/ 296 h 547"/>
                  <a:gd name="T58" fmla="*/ 683 w 1724"/>
                  <a:gd name="T59" fmla="*/ 301 h 547"/>
                  <a:gd name="T60" fmla="*/ 544 w 1724"/>
                  <a:gd name="T61" fmla="*/ 328 h 547"/>
                  <a:gd name="T62" fmla="*/ 422 w 1724"/>
                  <a:gd name="T63" fmla="*/ 363 h 547"/>
                  <a:gd name="T64" fmla="*/ 275 w 1724"/>
                  <a:gd name="T65" fmla="*/ 419 h 547"/>
                  <a:gd name="T66" fmla="*/ 100 w 1724"/>
                  <a:gd name="T67" fmla="*/ 497 h 547"/>
                  <a:gd name="T68" fmla="*/ 0 w 1724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4" h="547">
                    <a:moveTo>
                      <a:pt x="0" y="547"/>
                    </a:moveTo>
                    <a:lnTo>
                      <a:pt x="9" y="531"/>
                    </a:lnTo>
                    <a:lnTo>
                      <a:pt x="79" y="422"/>
                    </a:lnTo>
                    <a:lnTo>
                      <a:pt x="156" y="327"/>
                    </a:lnTo>
                    <a:lnTo>
                      <a:pt x="258" y="223"/>
                    </a:lnTo>
                    <a:lnTo>
                      <a:pt x="352" y="151"/>
                    </a:lnTo>
                    <a:lnTo>
                      <a:pt x="422" y="106"/>
                    </a:lnTo>
                    <a:lnTo>
                      <a:pt x="498" y="67"/>
                    </a:lnTo>
                    <a:lnTo>
                      <a:pt x="582" y="36"/>
                    </a:lnTo>
                    <a:lnTo>
                      <a:pt x="671" y="13"/>
                    </a:lnTo>
                    <a:lnTo>
                      <a:pt x="766" y="1"/>
                    </a:lnTo>
                    <a:lnTo>
                      <a:pt x="817" y="0"/>
                    </a:lnTo>
                    <a:lnTo>
                      <a:pt x="868" y="0"/>
                    </a:lnTo>
                    <a:lnTo>
                      <a:pt x="965" y="10"/>
                    </a:lnTo>
                    <a:lnTo>
                      <a:pt x="1059" y="29"/>
                    </a:lnTo>
                    <a:lnTo>
                      <a:pt x="1146" y="56"/>
                    </a:lnTo>
                    <a:lnTo>
                      <a:pt x="1270" y="106"/>
                    </a:lnTo>
                    <a:lnTo>
                      <a:pt x="1413" y="190"/>
                    </a:lnTo>
                    <a:lnTo>
                      <a:pt x="1532" y="279"/>
                    </a:lnTo>
                    <a:lnTo>
                      <a:pt x="1624" y="363"/>
                    </a:lnTo>
                    <a:lnTo>
                      <a:pt x="1712" y="458"/>
                    </a:lnTo>
                    <a:lnTo>
                      <a:pt x="1724" y="474"/>
                    </a:lnTo>
                    <a:lnTo>
                      <a:pt x="1407" y="402"/>
                    </a:lnTo>
                    <a:lnTo>
                      <a:pt x="1079" y="137"/>
                    </a:lnTo>
                    <a:lnTo>
                      <a:pt x="1264" y="383"/>
                    </a:lnTo>
                    <a:lnTo>
                      <a:pt x="917" y="305"/>
                    </a:lnTo>
                    <a:lnTo>
                      <a:pt x="713" y="134"/>
                    </a:lnTo>
                    <a:lnTo>
                      <a:pt x="784" y="298"/>
                    </a:lnTo>
                    <a:lnTo>
                      <a:pt x="776" y="296"/>
                    </a:lnTo>
                    <a:lnTo>
                      <a:pt x="683" y="301"/>
                    </a:lnTo>
                    <a:lnTo>
                      <a:pt x="544" y="328"/>
                    </a:lnTo>
                    <a:lnTo>
                      <a:pt x="422" y="363"/>
                    </a:lnTo>
                    <a:lnTo>
                      <a:pt x="275" y="419"/>
                    </a:lnTo>
                    <a:lnTo>
                      <a:pt x="100" y="497"/>
                    </a:lnTo>
                    <a:lnTo>
                      <a:pt x="0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Freeform 82">
                <a:extLst>
                  <a:ext uri="{FF2B5EF4-FFF2-40B4-BE49-F238E27FC236}">
                    <a16:creationId xmlns:a16="http://schemas.microsoft.com/office/drawing/2014/main" id="{810BEF39-563F-48B0-8EBF-E03CEA6F9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6593" y="1186127"/>
                <a:ext cx="590550" cy="401638"/>
              </a:xfrm>
              <a:custGeom>
                <a:avLst/>
                <a:gdLst>
                  <a:gd name="T0" fmla="*/ 0 w 1116"/>
                  <a:gd name="T1" fmla="*/ 114 h 758"/>
                  <a:gd name="T2" fmla="*/ 12 w 1116"/>
                  <a:gd name="T3" fmla="*/ 107 h 758"/>
                  <a:gd name="T4" fmla="*/ 100 w 1116"/>
                  <a:gd name="T5" fmla="*/ 64 h 758"/>
                  <a:gd name="T6" fmla="*/ 186 w 1116"/>
                  <a:gd name="T7" fmla="*/ 33 h 758"/>
                  <a:gd name="T8" fmla="*/ 293 w 1116"/>
                  <a:gd name="T9" fmla="*/ 9 h 758"/>
                  <a:gd name="T10" fmla="*/ 415 w 1116"/>
                  <a:gd name="T11" fmla="*/ 0 h 758"/>
                  <a:gd name="T12" fmla="*/ 511 w 1116"/>
                  <a:gd name="T13" fmla="*/ 10 h 758"/>
                  <a:gd name="T14" fmla="*/ 579 w 1116"/>
                  <a:gd name="T15" fmla="*/ 26 h 758"/>
                  <a:gd name="T16" fmla="*/ 647 w 1116"/>
                  <a:gd name="T17" fmla="*/ 51 h 758"/>
                  <a:gd name="T18" fmla="*/ 716 w 1116"/>
                  <a:gd name="T19" fmla="*/ 84 h 758"/>
                  <a:gd name="T20" fmla="*/ 749 w 1116"/>
                  <a:gd name="T21" fmla="*/ 105 h 758"/>
                  <a:gd name="T22" fmla="*/ 784 w 1116"/>
                  <a:gd name="T23" fmla="*/ 128 h 758"/>
                  <a:gd name="T24" fmla="*/ 843 w 1116"/>
                  <a:gd name="T25" fmla="*/ 177 h 758"/>
                  <a:gd name="T26" fmla="*/ 920 w 1116"/>
                  <a:gd name="T27" fmla="*/ 255 h 758"/>
                  <a:gd name="T28" fmla="*/ 997 w 1116"/>
                  <a:gd name="T29" fmla="*/ 363 h 758"/>
                  <a:gd name="T30" fmla="*/ 1050 w 1116"/>
                  <a:gd name="T31" fmla="*/ 471 h 758"/>
                  <a:gd name="T32" fmla="*/ 1085 w 1116"/>
                  <a:gd name="T33" fmla="*/ 571 h 758"/>
                  <a:gd name="T34" fmla="*/ 1105 w 1116"/>
                  <a:gd name="T35" fmla="*/ 656 h 758"/>
                  <a:gd name="T36" fmla="*/ 1116 w 1116"/>
                  <a:gd name="T37" fmla="*/ 745 h 758"/>
                  <a:gd name="T38" fmla="*/ 1116 w 1116"/>
                  <a:gd name="T39" fmla="*/ 758 h 758"/>
                  <a:gd name="T40" fmla="*/ 951 w 1116"/>
                  <a:gd name="T41" fmla="*/ 573 h 758"/>
                  <a:gd name="T42" fmla="*/ 920 w 1116"/>
                  <a:gd name="T43" fmla="*/ 380 h 758"/>
                  <a:gd name="T44" fmla="*/ 909 w 1116"/>
                  <a:gd name="T45" fmla="*/ 539 h 758"/>
                  <a:gd name="T46" fmla="*/ 745 w 1116"/>
                  <a:gd name="T47" fmla="*/ 380 h 758"/>
                  <a:gd name="T48" fmla="*/ 722 w 1116"/>
                  <a:gd name="T49" fmla="*/ 153 h 758"/>
                  <a:gd name="T50" fmla="*/ 694 w 1116"/>
                  <a:gd name="T51" fmla="*/ 343 h 758"/>
                  <a:gd name="T52" fmla="*/ 473 w 1116"/>
                  <a:gd name="T53" fmla="*/ 209 h 758"/>
                  <a:gd name="T54" fmla="*/ 378 w 1116"/>
                  <a:gd name="T55" fmla="*/ 55 h 758"/>
                  <a:gd name="T56" fmla="*/ 401 w 1116"/>
                  <a:gd name="T57" fmla="*/ 164 h 758"/>
                  <a:gd name="T58" fmla="*/ 382 w 1116"/>
                  <a:gd name="T59" fmla="*/ 156 h 758"/>
                  <a:gd name="T60" fmla="*/ 241 w 1116"/>
                  <a:gd name="T61" fmla="*/ 123 h 758"/>
                  <a:gd name="T62" fmla="*/ 92 w 1116"/>
                  <a:gd name="T63" fmla="*/ 111 h 758"/>
                  <a:gd name="T64" fmla="*/ 0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0" y="114"/>
                    </a:moveTo>
                    <a:lnTo>
                      <a:pt x="12" y="107"/>
                    </a:lnTo>
                    <a:lnTo>
                      <a:pt x="100" y="64"/>
                    </a:lnTo>
                    <a:lnTo>
                      <a:pt x="186" y="33"/>
                    </a:lnTo>
                    <a:lnTo>
                      <a:pt x="293" y="9"/>
                    </a:lnTo>
                    <a:lnTo>
                      <a:pt x="415" y="0"/>
                    </a:lnTo>
                    <a:lnTo>
                      <a:pt x="511" y="10"/>
                    </a:lnTo>
                    <a:lnTo>
                      <a:pt x="579" y="26"/>
                    </a:lnTo>
                    <a:lnTo>
                      <a:pt x="647" y="51"/>
                    </a:lnTo>
                    <a:lnTo>
                      <a:pt x="716" y="84"/>
                    </a:lnTo>
                    <a:lnTo>
                      <a:pt x="749" y="105"/>
                    </a:lnTo>
                    <a:lnTo>
                      <a:pt x="784" y="128"/>
                    </a:lnTo>
                    <a:lnTo>
                      <a:pt x="843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0" y="471"/>
                    </a:lnTo>
                    <a:lnTo>
                      <a:pt x="1085" y="571"/>
                    </a:lnTo>
                    <a:lnTo>
                      <a:pt x="1105" y="656"/>
                    </a:lnTo>
                    <a:lnTo>
                      <a:pt x="1116" y="745"/>
                    </a:lnTo>
                    <a:lnTo>
                      <a:pt x="1116" y="758"/>
                    </a:lnTo>
                    <a:lnTo>
                      <a:pt x="951" y="573"/>
                    </a:lnTo>
                    <a:lnTo>
                      <a:pt x="920" y="380"/>
                    </a:lnTo>
                    <a:lnTo>
                      <a:pt x="909" y="539"/>
                    </a:lnTo>
                    <a:lnTo>
                      <a:pt x="745" y="380"/>
                    </a:lnTo>
                    <a:lnTo>
                      <a:pt x="722" y="153"/>
                    </a:lnTo>
                    <a:lnTo>
                      <a:pt x="694" y="343"/>
                    </a:lnTo>
                    <a:lnTo>
                      <a:pt x="473" y="209"/>
                    </a:lnTo>
                    <a:lnTo>
                      <a:pt x="378" y="55"/>
                    </a:lnTo>
                    <a:lnTo>
                      <a:pt x="401" y="164"/>
                    </a:lnTo>
                    <a:lnTo>
                      <a:pt x="382" y="156"/>
                    </a:lnTo>
                    <a:lnTo>
                      <a:pt x="241" y="123"/>
                    </a:lnTo>
                    <a:lnTo>
                      <a:pt x="92" y="111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83">
                <a:extLst>
                  <a:ext uri="{FF2B5EF4-FFF2-40B4-BE49-F238E27FC236}">
                    <a16:creationId xmlns:a16="http://schemas.microsoft.com/office/drawing/2014/main" id="{F27DFFE7-2A5B-40F8-9738-BB43FA2EE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468577"/>
                <a:ext cx="333375" cy="787400"/>
              </a:xfrm>
              <a:custGeom>
                <a:avLst/>
                <a:gdLst>
                  <a:gd name="T0" fmla="*/ 0 w 631"/>
                  <a:gd name="T1" fmla="*/ 1486 h 1486"/>
                  <a:gd name="T2" fmla="*/ 16 w 631"/>
                  <a:gd name="T3" fmla="*/ 1470 h 1486"/>
                  <a:gd name="T4" fmla="*/ 157 w 631"/>
                  <a:gd name="T5" fmla="*/ 1319 h 1486"/>
                  <a:gd name="T6" fmla="*/ 307 w 631"/>
                  <a:gd name="T7" fmla="*/ 1139 h 1486"/>
                  <a:gd name="T8" fmla="*/ 409 w 631"/>
                  <a:gd name="T9" fmla="*/ 1004 h 1486"/>
                  <a:gd name="T10" fmla="*/ 501 w 631"/>
                  <a:gd name="T11" fmla="*/ 864 h 1486"/>
                  <a:gd name="T12" fmla="*/ 573 w 631"/>
                  <a:gd name="T13" fmla="*/ 727 h 1486"/>
                  <a:gd name="T14" fmla="*/ 596 w 631"/>
                  <a:gd name="T15" fmla="*/ 662 h 1486"/>
                  <a:gd name="T16" fmla="*/ 615 w 631"/>
                  <a:gd name="T17" fmla="*/ 597 h 1486"/>
                  <a:gd name="T18" fmla="*/ 631 w 631"/>
                  <a:gd name="T19" fmla="*/ 474 h 1486"/>
                  <a:gd name="T20" fmla="*/ 624 w 631"/>
                  <a:gd name="T21" fmla="*/ 357 h 1486"/>
                  <a:gd name="T22" fmla="*/ 602 w 631"/>
                  <a:gd name="T23" fmla="*/ 250 h 1486"/>
                  <a:gd name="T24" fmla="*/ 556 w 631"/>
                  <a:gd name="T25" fmla="*/ 115 h 1486"/>
                  <a:gd name="T26" fmla="*/ 501 w 631"/>
                  <a:gd name="T27" fmla="*/ 10 h 1486"/>
                  <a:gd name="T28" fmla="*/ 494 w 631"/>
                  <a:gd name="T29" fmla="*/ 0 h 1486"/>
                  <a:gd name="T30" fmla="*/ 405 w 631"/>
                  <a:gd name="T31" fmla="*/ 361 h 1486"/>
                  <a:gd name="T32" fmla="*/ 507 w 631"/>
                  <a:gd name="T33" fmla="*/ 517 h 1486"/>
                  <a:gd name="T34" fmla="*/ 385 w 631"/>
                  <a:gd name="T35" fmla="*/ 416 h 1486"/>
                  <a:gd name="T36" fmla="*/ 246 w 631"/>
                  <a:gd name="T37" fmla="*/ 795 h 1486"/>
                  <a:gd name="T38" fmla="*/ 362 w 631"/>
                  <a:gd name="T39" fmla="*/ 903 h 1486"/>
                  <a:gd name="T40" fmla="*/ 233 w 631"/>
                  <a:gd name="T41" fmla="*/ 841 h 1486"/>
                  <a:gd name="T42" fmla="*/ 0 w 631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1" h="1486">
                    <a:moveTo>
                      <a:pt x="0" y="1486"/>
                    </a:moveTo>
                    <a:lnTo>
                      <a:pt x="16" y="1470"/>
                    </a:lnTo>
                    <a:lnTo>
                      <a:pt x="157" y="1319"/>
                    </a:lnTo>
                    <a:lnTo>
                      <a:pt x="307" y="1139"/>
                    </a:lnTo>
                    <a:lnTo>
                      <a:pt x="409" y="1004"/>
                    </a:lnTo>
                    <a:lnTo>
                      <a:pt x="501" y="864"/>
                    </a:lnTo>
                    <a:lnTo>
                      <a:pt x="573" y="727"/>
                    </a:lnTo>
                    <a:lnTo>
                      <a:pt x="596" y="662"/>
                    </a:lnTo>
                    <a:lnTo>
                      <a:pt x="615" y="597"/>
                    </a:lnTo>
                    <a:lnTo>
                      <a:pt x="631" y="474"/>
                    </a:lnTo>
                    <a:lnTo>
                      <a:pt x="624" y="357"/>
                    </a:lnTo>
                    <a:lnTo>
                      <a:pt x="602" y="250"/>
                    </a:lnTo>
                    <a:lnTo>
                      <a:pt x="556" y="115"/>
                    </a:lnTo>
                    <a:lnTo>
                      <a:pt x="501" y="10"/>
                    </a:lnTo>
                    <a:lnTo>
                      <a:pt x="494" y="0"/>
                    </a:lnTo>
                    <a:lnTo>
                      <a:pt x="405" y="361"/>
                    </a:lnTo>
                    <a:lnTo>
                      <a:pt x="507" y="517"/>
                    </a:lnTo>
                    <a:lnTo>
                      <a:pt x="385" y="416"/>
                    </a:lnTo>
                    <a:lnTo>
                      <a:pt x="246" y="795"/>
                    </a:lnTo>
                    <a:lnTo>
                      <a:pt x="362" y="903"/>
                    </a:lnTo>
                    <a:lnTo>
                      <a:pt x="233" y="841"/>
                    </a:lnTo>
                    <a:lnTo>
                      <a:pt x="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84">
                <a:extLst>
                  <a:ext uri="{FF2B5EF4-FFF2-40B4-BE49-F238E27FC236}">
                    <a16:creationId xmlns:a16="http://schemas.microsoft.com/office/drawing/2014/main" id="{18FE4EE0-D8F2-4C43-9769-775C63441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880" y="590814"/>
                <a:ext cx="387350" cy="681038"/>
              </a:xfrm>
              <a:custGeom>
                <a:avLst/>
                <a:gdLst>
                  <a:gd name="T0" fmla="*/ 722 w 730"/>
                  <a:gd name="T1" fmla="*/ 1288 h 1288"/>
                  <a:gd name="T2" fmla="*/ 723 w 730"/>
                  <a:gd name="T3" fmla="*/ 1266 h 1288"/>
                  <a:gd name="T4" fmla="*/ 730 w 730"/>
                  <a:gd name="T5" fmla="*/ 1059 h 1288"/>
                  <a:gd name="T6" fmla="*/ 719 w 730"/>
                  <a:gd name="T7" fmla="*/ 822 h 1288"/>
                  <a:gd name="T8" fmla="*/ 697 w 730"/>
                  <a:gd name="T9" fmla="*/ 651 h 1288"/>
                  <a:gd name="T10" fmla="*/ 660 w 730"/>
                  <a:gd name="T11" fmla="*/ 481 h 1288"/>
                  <a:gd name="T12" fmla="*/ 618 w 730"/>
                  <a:gd name="T13" fmla="*/ 363 h 1288"/>
                  <a:gd name="T14" fmla="*/ 583 w 730"/>
                  <a:gd name="T15" fmla="*/ 290 h 1288"/>
                  <a:gd name="T16" fmla="*/ 563 w 730"/>
                  <a:gd name="T17" fmla="*/ 257 h 1288"/>
                  <a:gd name="T18" fmla="*/ 543 w 730"/>
                  <a:gd name="T19" fmla="*/ 223 h 1288"/>
                  <a:gd name="T20" fmla="*/ 500 w 730"/>
                  <a:gd name="T21" fmla="*/ 167 h 1288"/>
                  <a:gd name="T22" fmla="*/ 454 w 730"/>
                  <a:gd name="T23" fmla="*/ 123 h 1288"/>
                  <a:gd name="T24" fmla="*/ 408 w 730"/>
                  <a:gd name="T25" fmla="*/ 85 h 1288"/>
                  <a:gd name="T26" fmla="*/ 337 w 730"/>
                  <a:gd name="T27" fmla="*/ 43 h 1288"/>
                  <a:gd name="T28" fmla="*/ 243 w 730"/>
                  <a:gd name="T29" fmla="*/ 12 h 1288"/>
                  <a:gd name="T30" fmla="*/ 158 w 730"/>
                  <a:gd name="T31" fmla="*/ 0 h 1288"/>
                  <a:gd name="T32" fmla="*/ 86 w 730"/>
                  <a:gd name="T33" fmla="*/ 2 h 1288"/>
                  <a:gd name="T34" fmla="*/ 12 w 730"/>
                  <a:gd name="T35" fmla="*/ 15 h 1288"/>
                  <a:gd name="T36" fmla="*/ 0 w 730"/>
                  <a:gd name="T37" fmla="*/ 19 h 1288"/>
                  <a:gd name="T38" fmla="*/ 212 w 730"/>
                  <a:gd name="T39" fmla="*/ 320 h 1288"/>
                  <a:gd name="T40" fmla="*/ 458 w 730"/>
                  <a:gd name="T41" fmla="*/ 308 h 1288"/>
                  <a:gd name="T42" fmla="*/ 246 w 730"/>
                  <a:gd name="T43" fmla="*/ 372 h 1288"/>
                  <a:gd name="T44" fmla="*/ 399 w 730"/>
                  <a:gd name="T45" fmla="*/ 609 h 1288"/>
                  <a:gd name="T46" fmla="*/ 580 w 730"/>
                  <a:gd name="T47" fmla="*/ 632 h 1288"/>
                  <a:gd name="T48" fmla="*/ 416 w 730"/>
                  <a:gd name="T49" fmla="*/ 661 h 1288"/>
                  <a:gd name="T50" fmla="*/ 722 w 730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0" h="1288">
                    <a:moveTo>
                      <a:pt x="722" y="1288"/>
                    </a:moveTo>
                    <a:lnTo>
                      <a:pt x="723" y="1266"/>
                    </a:lnTo>
                    <a:lnTo>
                      <a:pt x="730" y="1059"/>
                    </a:lnTo>
                    <a:lnTo>
                      <a:pt x="719" y="822"/>
                    </a:lnTo>
                    <a:lnTo>
                      <a:pt x="697" y="651"/>
                    </a:lnTo>
                    <a:lnTo>
                      <a:pt x="660" y="481"/>
                    </a:lnTo>
                    <a:lnTo>
                      <a:pt x="618" y="363"/>
                    </a:lnTo>
                    <a:lnTo>
                      <a:pt x="583" y="290"/>
                    </a:lnTo>
                    <a:lnTo>
                      <a:pt x="563" y="257"/>
                    </a:lnTo>
                    <a:lnTo>
                      <a:pt x="543" y="223"/>
                    </a:lnTo>
                    <a:lnTo>
                      <a:pt x="500" y="167"/>
                    </a:lnTo>
                    <a:lnTo>
                      <a:pt x="454" y="123"/>
                    </a:lnTo>
                    <a:lnTo>
                      <a:pt x="408" y="85"/>
                    </a:lnTo>
                    <a:lnTo>
                      <a:pt x="337" y="43"/>
                    </a:lnTo>
                    <a:lnTo>
                      <a:pt x="243" y="12"/>
                    </a:lnTo>
                    <a:lnTo>
                      <a:pt x="158" y="0"/>
                    </a:lnTo>
                    <a:lnTo>
                      <a:pt x="86" y="2"/>
                    </a:lnTo>
                    <a:lnTo>
                      <a:pt x="12" y="15"/>
                    </a:lnTo>
                    <a:lnTo>
                      <a:pt x="0" y="19"/>
                    </a:lnTo>
                    <a:lnTo>
                      <a:pt x="212" y="320"/>
                    </a:lnTo>
                    <a:lnTo>
                      <a:pt x="458" y="308"/>
                    </a:lnTo>
                    <a:lnTo>
                      <a:pt x="246" y="372"/>
                    </a:lnTo>
                    <a:lnTo>
                      <a:pt x="399" y="609"/>
                    </a:lnTo>
                    <a:lnTo>
                      <a:pt x="580" y="632"/>
                    </a:lnTo>
                    <a:lnTo>
                      <a:pt x="416" y="661"/>
                    </a:lnTo>
                    <a:lnTo>
                      <a:pt x="722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85">
                <a:extLst>
                  <a:ext uri="{FF2B5EF4-FFF2-40B4-BE49-F238E27FC236}">
                    <a16:creationId xmlns:a16="http://schemas.microsoft.com/office/drawing/2014/main" id="{90FFC1EB-BC1A-478F-AE34-BF108BDB1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3667" y="1233752"/>
                <a:ext cx="568325" cy="2563813"/>
              </a:xfrm>
              <a:custGeom>
                <a:avLst/>
                <a:gdLst>
                  <a:gd name="T0" fmla="*/ 1074 w 1074"/>
                  <a:gd name="T1" fmla="*/ 0 h 4846"/>
                  <a:gd name="T2" fmla="*/ 1074 w 1074"/>
                  <a:gd name="T3" fmla="*/ 92 h 4846"/>
                  <a:gd name="T4" fmla="*/ 1055 w 1074"/>
                  <a:gd name="T5" fmla="*/ 735 h 4846"/>
                  <a:gd name="T6" fmla="*/ 1016 w 1074"/>
                  <a:gd name="T7" fmla="*/ 1352 h 4846"/>
                  <a:gd name="T8" fmla="*/ 966 w 1074"/>
                  <a:gd name="T9" fmla="*/ 1894 h 4846"/>
                  <a:gd name="T10" fmla="*/ 920 w 1074"/>
                  <a:gd name="T11" fmla="*/ 2278 h 4846"/>
                  <a:gd name="T12" fmla="*/ 862 w 1074"/>
                  <a:gd name="T13" fmla="*/ 2676 h 4846"/>
                  <a:gd name="T14" fmla="*/ 793 w 1074"/>
                  <a:gd name="T15" fmla="*/ 3082 h 4846"/>
                  <a:gd name="T16" fmla="*/ 709 w 1074"/>
                  <a:gd name="T17" fmla="*/ 3489 h 4846"/>
                  <a:gd name="T18" fmla="*/ 612 w 1074"/>
                  <a:gd name="T19" fmla="*/ 3892 h 4846"/>
                  <a:gd name="T20" fmla="*/ 496 w 1074"/>
                  <a:gd name="T21" fmla="*/ 4287 h 4846"/>
                  <a:gd name="T22" fmla="*/ 364 w 1074"/>
                  <a:gd name="T23" fmla="*/ 4664 h 4846"/>
                  <a:gd name="T24" fmla="*/ 290 w 1074"/>
                  <a:gd name="T25" fmla="*/ 4846 h 4846"/>
                  <a:gd name="T26" fmla="*/ 0 w 1074"/>
                  <a:gd name="T27" fmla="*/ 4846 h 4846"/>
                  <a:gd name="T28" fmla="*/ 31 w 1074"/>
                  <a:gd name="T29" fmla="*/ 4778 h 4846"/>
                  <a:gd name="T30" fmla="*/ 240 w 1074"/>
                  <a:gd name="T31" fmla="*/ 4268 h 4846"/>
                  <a:gd name="T32" fmla="*/ 375 w 1074"/>
                  <a:gd name="T33" fmla="*/ 3887 h 4846"/>
                  <a:gd name="T34" fmla="*/ 470 w 1074"/>
                  <a:gd name="T35" fmla="*/ 3592 h 4846"/>
                  <a:gd name="T36" fmla="*/ 567 w 1074"/>
                  <a:gd name="T37" fmla="*/ 3265 h 4846"/>
                  <a:gd name="T38" fmla="*/ 662 w 1074"/>
                  <a:gd name="T39" fmla="*/ 2908 h 4846"/>
                  <a:gd name="T40" fmla="*/ 753 w 1074"/>
                  <a:gd name="T41" fmla="*/ 2523 h 4846"/>
                  <a:gd name="T42" fmla="*/ 835 w 1074"/>
                  <a:gd name="T43" fmla="*/ 2113 h 4846"/>
                  <a:gd name="T44" fmla="*/ 905 w 1074"/>
                  <a:gd name="T45" fmla="*/ 1679 h 4846"/>
                  <a:gd name="T46" fmla="*/ 961 w 1074"/>
                  <a:gd name="T47" fmla="*/ 1227 h 4846"/>
                  <a:gd name="T48" fmla="*/ 999 w 1074"/>
                  <a:gd name="T49" fmla="*/ 756 h 4846"/>
                  <a:gd name="T50" fmla="*/ 1018 w 1074"/>
                  <a:gd name="T51" fmla="*/ 271 h 4846"/>
                  <a:gd name="T52" fmla="*/ 1018 w 1074"/>
                  <a:gd name="T53" fmla="*/ 23 h 4846"/>
                  <a:gd name="T54" fmla="*/ 1074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1074" y="0"/>
                    </a:moveTo>
                    <a:lnTo>
                      <a:pt x="1074" y="92"/>
                    </a:lnTo>
                    <a:lnTo>
                      <a:pt x="1055" y="735"/>
                    </a:lnTo>
                    <a:lnTo>
                      <a:pt x="1016" y="1352"/>
                    </a:lnTo>
                    <a:lnTo>
                      <a:pt x="966" y="1894"/>
                    </a:lnTo>
                    <a:lnTo>
                      <a:pt x="920" y="2278"/>
                    </a:lnTo>
                    <a:lnTo>
                      <a:pt x="862" y="2676"/>
                    </a:lnTo>
                    <a:lnTo>
                      <a:pt x="793" y="3082"/>
                    </a:lnTo>
                    <a:lnTo>
                      <a:pt x="709" y="3489"/>
                    </a:lnTo>
                    <a:lnTo>
                      <a:pt x="612" y="3892"/>
                    </a:lnTo>
                    <a:lnTo>
                      <a:pt x="496" y="4287"/>
                    </a:lnTo>
                    <a:lnTo>
                      <a:pt x="364" y="4664"/>
                    </a:lnTo>
                    <a:lnTo>
                      <a:pt x="290" y="4846"/>
                    </a:lnTo>
                    <a:lnTo>
                      <a:pt x="0" y="4846"/>
                    </a:lnTo>
                    <a:lnTo>
                      <a:pt x="31" y="4778"/>
                    </a:lnTo>
                    <a:lnTo>
                      <a:pt x="240" y="4268"/>
                    </a:lnTo>
                    <a:lnTo>
                      <a:pt x="375" y="3887"/>
                    </a:lnTo>
                    <a:lnTo>
                      <a:pt x="470" y="3592"/>
                    </a:lnTo>
                    <a:lnTo>
                      <a:pt x="567" y="3265"/>
                    </a:lnTo>
                    <a:lnTo>
                      <a:pt x="662" y="2908"/>
                    </a:lnTo>
                    <a:lnTo>
                      <a:pt x="753" y="2523"/>
                    </a:lnTo>
                    <a:lnTo>
                      <a:pt x="835" y="2113"/>
                    </a:lnTo>
                    <a:lnTo>
                      <a:pt x="905" y="1679"/>
                    </a:lnTo>
                    <a:lnTo>
                      <a:pt x="961" y="1227"/>
                    </a:lnTo>
                    <a:lnTo>
                      <a:pt x="999" y="756"/>
                    </a:lnTo>
                    <a:lnTo>
                      <a:pt x="1018" y="271"/>
                    </a:lnTo>
                    <a:lnTo>
                      <a:pt x="1018" y="23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Freeform 86">
                <a:extLst>
                  <a:ext uri="{FF2B5EF4-FFF2-40B4-BE49-F238E27FC236}">
                    <a16:creationId xmlns:a16="http://schemas.microsoft.com/office/drawing/2014/main" id="{27A690EE-0BBE-4837-99CF-08F14685A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793" y="1151202"/>
                <a:ext cx="131763" cy="109538"/>
              </a:xfrm>
              <a:custGeom>
                <a:avLst/>
                <a:gdLst>
                  <a:gd name="T0" fmla="*/ 0 w 248"/>
                  <a:gd name="T1" fmla="*/ 103 h 206"/>
                  <a:gd name="T2" fmla="*/ 2 w 248"/>
                  <a:gd name="T3" fmla="*/ 124 h 206"/>
                  <a:gd name="T4" fmla="*/ 21 w 248"/>
                  <a:gd name="T5" fmla="*/ 162 h 206"/>
                  <a:gd name="T6" fmla="*/ 54 w 248"/>
                  <a:gd name="T7" fmla="*/ 189 h 206"/>
                  <a:gd name="T8" fmla="*/ 98 w 248"/>
                  <a:gd name="T9" fmla="*/ 205 h 206"/>
                  <a:gd name="T10" fmla="*/ 124 w 248"/>
                  <a:gd name="T11" fmla="*/ 206 h 206"/>
                  <a:gd name="T12" fmla="*/ 150 w 248"/>
                  <a:gd name="T13" fmla="*/ 205 h 206"/>
                  <a:gd name="T14" fmla="*/ 195 w 248"/>
                  <a:gd name="T15" fmla="*/ 189 h 206"/>
                  <a:gd name="T16" fmla="*/ 228 w 248"/>
                  <a:gd name="T17" fmla="*/ 162 h 206"/>
                  <a:gd name="T18" fmla="*/ 247 w 248"/>
                  <a:gd name="T19" fmla="*/ 124 h 206"/>
                  <a:gd name="T20" fmla="*/ 248 w 248"/>
                  <a:gd name="T21" fmla="*/ 103 h 206"/>
                  <a:gd name="T22" fmla="*/ 247 w 248"/>
                  <a:gd name="T23" fmla="*/ 82 h 206"/>
                  <a:gd name="T24" fmla="*/ 228 w 248"/>
                  <a:gd name="T25" fmla="*/ 45 h 206"/>
                  <a:gd name="T26" fmla="*/ 195 w 248"/>
                  <a:gd name="T27" fmla="*/ 18 h 206"/>
                  <a:gd name="T28" fmla="*/ 150 w 248"/>
                  <a:gd name="T29" fmla="*/ 2 h 206"/>
                  <a:gd name="T30" fmla="*/ 124 w 248"/>
                  <a:gd name="T31" fmla="*/ 0 h 206"/>
                  <a:gd name="T32" fmla="*/ 98 w 248"/>
                  <a:gd name="T33" fmla="*/ 2 h 206"/>
                  <a:gd name="T34" fmla="*/ 54 w 248"/>
                  <a:gd name="T35" fmla="*/ 18 h 206"/>
                  <a:gd name="T36" fmla="*/ 21 w 248"/>
                  <a:gd name="T37" fmla="*/ 45 h 206"/>
                  <a:gd name="T38" fmla="*/ 2 w 248"/>
                  <a:gd name="T39" fmla="*/ 82 h 206"/>
                  <a:gd name="T40" fmla="*/ 0 w 248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8" h="206">
                    <a:moveTo>
                      <a:pt x="0" y="103"/>
                    </a:moveTo>
                    <a:lnTo>
                      <a:pt x="2" y="124"/>
                    </a:lnTo>
                    <a:lnTo>
                      <a:pt x="21" y="162"/>
                    </a:lnTo>
                    <a:lnTo>
                      <a:pt x="54" y="189"/>
                    </a:lnTo>
                    <a:lnTo>
                      <a:pt x="98" y="205"/>
                    </a:lnTo>
                    <a:lnTo>
                      <a:pt x="124" y="206"/>
                    </a:lnTo>
                    <a:lnTo>
                      <a:pt x="150" y="205"/>
                    </a:lnTo>
                    <a:lnTo>
                      <a:pt x="195" y="189"/>
                    </a:lnTo>
                    <a:lnTo>
                      <a:pt x="228" y="162"/>
                    </a:lnTo>
                    <a:lnTo>
                      <a:pt x="247" y="124"/>
                    </a:lnTo>
                    <a:lnTo>
                      <a:pt x="248" y="103"/>
                    </a:lnTo>
                    <a:lnTo>
                      <a:pt x="247" y="82"/>
                    </a:lnTo>
                    <a:lnTo>
                      <a:pt x="228" y="45"/>
                    </a:lnTo>
                    <a:lnTo>
                      <a:pt x="195" y="18"/>
                    </a:lnTo>
                    <a:lnTo>
                      <a:pt x="150" y="2"/>
                    </a:lnTo>
                    <a:lnTo>
                      <a:pt x="124" y="0"/>
                    </a:lnTo>
                    <a:lnTo>
                      <a:pt x="98" y="2"/>
                    </a:lnTo>
                    <a:lnTo>
                      <a:pt x="54" y="18"/>
                    </a:lnTo>
                    <a:lnTo>
                      <a:pt x="21" y="45"/>
                    </a:lnTo>
                    <a:lnTo>
                      <a:pt x="2" y="82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76" name="텍스트 개체 틀 1">
            <a:extLst>
              <a:ext uri="{FF2B5EF4-FFF2-40B4-BE49-F238E27FC236}">
                <a16:creationId xmlns:a16="http://schemas.microsoft.com/office/drawing/2014/main" id="{D4FCFEF1-CA00-4027-BDCA-FBBBE7A7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891" y="636644"/>
            <a:ext cx="5212714" cy="325153"/>
          </a:xfrm>
        </p:spPr>
        <p:txBody>
          <a:bodyPr/>
          <a:lstStyle/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연차유급휴가 미사용수당</a:t>
            </a: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74F8B8-6BDD-08FD-0C81-DCF6809846DF}"/>
              </a:ext>
            </a:extLst>
          </p:cNvPr>
          <p:cNvSpPr txBox="1"/>
          <p:nvPr/>
        </p:nvSpPr>
        <p:spPr>
          <a:xfrm>
            <a:off x="920152" y="1747440"/>
            <a:ext cx="8568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맑은 고딕"/>
                <a:ea typeface="맑은 고딕"/>
              </a:rPr>
              <a:t>■ 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계약기간 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만료 퇴사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A556D47-E866-8666-774E-7116F02EAFC5}"/>
              </a:ext>
            </a:extLst>
          </p:cNvPr>
          <p:cNvSpPr txBox="1"/>
          <p:nvPr/>
        </p:nvSpPr>
        <p:spPr>
          <a:xfrm>
            <a:off x="989617" y="2290973"/>
            <a:ext cx="8136904" cy="1361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○ </a:t>
            </a:r>
            <a:r>
              <a:rPr lang="ko-KR" altLang="en-US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월 단위 발생휴가의 미사용일수에 대해 지급</a:t>
            </a:r>
            <a:endParaRPr lang="en-US" altLang="ko-KR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○ 366</a:t>
            </a:r>
            <a:r>
              <a:rPr lang="ko-KR" altLang="en-US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일째 근로관계가 없다면 </a:t>
            </a:r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년간 </a:t>
            </a:r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80% </a:t>
            </a:r>
            <a:r>
              <a:rPr lang="ko-KR" altLang="en-US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이상 </a:t>
            </a:r>
            <a:r>
              <a:rPr lang="ko-KR" altLang="en-US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출근율</a:t>
            </a:r>
            <a:r>
              <a:rPr lang="ko-KR" altLang="en-US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요건을 충족함에 따라 주어지는 </a:t>
            </a:r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15</a:t>
            </a:r>
            <a:r>
              <a:rPr lang="ko-KR" altLang="en-US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일 연차 </a:t>
            </a:r>
            <a:r>
              <a:rPr lang="ko-KR" altLang="en-US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미발생</a:t>
            </a:r>
            <a:endParaRPr lang="ko-KR" altLang="en-US" sz="12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C02917C-6052-C2B6-6A6F-78D4AF9187B8}"/>
              </a:ext>
            </a:extLst>
          </p:cNvPr>
          <p:cNvSpPr txBox="1"/>
          <p:nvPr/>
        </p:nvSpPr>
        <p:spPr>
          <a:xfrm>
            <a:off x="1208184" y="4761289"/>
            <a:ext cx="8064896" cy="4750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DC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형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퇴사로 인해 비로소 발생한 연차미사용수당도 임금총액에 포함</a:t>
            </a:r>
            <a:endParaRPr lang="en-US" altLang="ko-KR" sz="18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3970FFA-CB0A-829A-E76F-A96C3D1DA170}"/>
              </a:ext>
            </a:extLst>
          </p:cNvPr>
          <p:cNvSpPr txBox="1"/>
          <p:nvPr/>
        </p:nvSpPr>
        <p:spPr>
          <a:xfrm>
            <a:off x="974910" y="4093479"/>
            <a:ext cx="8568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맑은 고딕"/>
                <a:ea typeface="맑은 고딕"/>
              </a:rPr>
              <a:t>■ 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연차미사용수당의 평균임금 또는 임금총액에 포함 여부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1422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FDB7186C-763B-42B4-A394-891753D98F13}"/>
              </a:ext>
            </a:extLst>
          </p:cNvPr>
          <p:cNvGrpSpPr/>
          <p:nvPr/>
        </p:nvGrpSpPr>
        <p:grpSpPr>
          <a:xfrm>
            <a:off x="8544806" y="100169"/>
            <a:ext cx="2048295" cy="1355346"/>
            <a:chOff x="8169841" y="377660"/>
            <a:chExt cx="2048295" cy="1355346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0EBB267-0BBD-4F96-9144-2D82ECFA29B2}"/>
                </a:ext>
              </a:extLst>
            </p:cNvPr>
            <p:cNvGrpSpPr/>
            <p:nvPr/>
          </p:nvGrpSpPr>
          <p:grpSpPr>
            <a:xfrm>
              <a:off x="8546307" y="636644"/>
              <a:ext cx="1304687" cy="835367"/>
              <a:chOff x="2522532" y="2133071"/>
              <a:chExt cx="3463134" cy="2370137"/>
            </a:xfrm>
          </p:grpSpPr>
          <p:sp>
            <p:nvSpPr>
              <p:cNvPr id="24" name="Freeform 34">
                <a:extLst>
                  <a:ext uri="{FF2B5EF4-FFF2-40B4-BE49-F238E27FC236}">
                    <a16:creationId xmlns:a16="http://schemas.microsoft.com/office/drawing/2014/main" id="{B931863C-6F62-4B38-A116-F5289480E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41" y="4421452"/>
                <a:ext cx="46038" cy="41275"/>
              </a:xfrm>
              <a:custGeom>
                <a:avLst/>
                <a:gdLst>
                  <a:gd name="T0" fmla="*/ 28 w 87"/>
                  <a:gd name="T1" fmla="*/ 0 h 78"/>
                  <a:gd name="T2" fmla="*/ 26 w 87"/>
                  <a:gd name="T3" fmla="*/ 0 h 78"/>
                  <a:gd name="T4" fmla="*/ 23 w 87"/>
                  <a:gd name="T5" fmla="*/ 0 h 78"/>
                  <a:gd name="T6" fmla="*/ 19 w 87"/>
                  <a:gd name="T7" fmla="*/ 3 h 78"/>
                  <a:gd name="T8" fmla="*/ 15 w 87"/>
                  <a:gd name="T9" fmla="*/ 8 h 78"/>
                  <a:gd name="T10" fmla="*/ 11 w 87"/>
                  <a:gd name="T11" fmla="*/ 9 h 78"/>
                  <a:gd name="T12" fmla="*/ 8 w 87"/>
                  <a:gd name="T13" fmla="*/ 12 h 78"/>
                  <a:gd name="T14" fmla="*/ 5 w 87"/>
                  <a:gd name="T15" fmla="*/ 19 h 78"/>
                  <a:gd name="T16" fmla="*/ 2 w 87"/>
                  <a:gd name="T17" fmla="*/ 25 h 78"/>
                  <a:gd name="T18" fmla="*/ 0 w 87"/>
                  <a:gd name="T19" fmla="*/ 34 h 78"/>
                  <a:gd name="T20" fmla="*/ 6 w 87"/>
                  <a:gd name="T21" fmla="*/ 49 h 78"/>
                  <a:gd name="T22" fmla="*/ 11 w 87"/>
                  <a:gd name="T23" fmla="*/ 55 h 78"/>
                  <a:gd name="T24" fmla="*/ 23 w 87"/>
                  <a:gd name="T25" fmla="*/ 70 h 78"/>
                  <a:gd name="T26" fmla="*/ 42 w 87"/>
                  <a:gd name="T27" fmla="*/ 77 h 78"/>
                  <a:gd name="T28" fmla="*/ 48 w 87"/>
                  <a:gd name="T29" fmla="*/ 78 h 78"/>
                  <a:gd name="T30" fmla="*/ 52 w 87"/>
                  <a:gd name="T31" fmla="*/ 78 h 78"/>
                  <a:gd name="T32" fmla="*/ 62 w 87"/>
                  <a:gd name="T33" fmla="*/ 78 h 78"/>
                  <a:gd name="T34" fmla="*/ 72 w 87"/>
                  <a:gd name="T35" fmla="*/ 75 h 78"/>
                  <a:gd name="T36" fmla="*/ 78 w 87"/>
                  <a:gd name="T37" fmla="*/ 74 h 78"/>
                  <a:gd name="T38" fmla="*/ 87 w 87"/>
                  <a:gd name="T39" fmla="*/ 64 h 78"/>
                  <a:gd name="T40" fmla="*/ 87 w 87"/>
                  <a:gd name="T41" fmla="*/ 58 h 78"/>
                  <a:gd name="T42" fmla="*/ 85 w 87"/>
                  <a:gd name="T43" fmla="*/ 45 h 78"/>
                  <a:gd name="T44" fmla="*/ 75 w 87"/>
                  <a:gd name="T45" fmla="*/ 34 h 78"/>
                  <a:gd name="T46" fmla="*/ 65 w 87"/>
                  <a:gd name="T47" fmla="*/ 23 h 78"/>
                  <a:gd name="T48" fmla="*/ 58 w 87"/>
                  <a:gd name="T49" fmla="*/ 12 h 78"/>
                  <a:gd name="T50" fmla="*/ 52 w 87"/>
                  <a:gd name="T51" fmla="*/ 6 h 78"/>
                  <a:gd name="T52" fmla="*/ 47 w 87"/>
                  <a:gd name="T53" fmla="*/ 3 h 78"/>
                  <a:gd name="T54" fmla="*/ 42 w 87"/>
                  <a:gd name="T55" fmla="*/ 0 h 78"/>
                  <a:gd name="T56" fmla="*/ 38 w 87"/>
                  <a:gd name="T57" fmla="*/ 0 h 78"/>
                  <a:gd name="T58" fmla="*/ 35 w 87"/>
                  <a:gd name="T59" fmla="*/ 0 h 78"/>
                  <a:gd name="T60" fmla="*/ 34 w 87"/>
                  <a:gd name="T61" fmla="*/ 2 h 78"/>
                  <a:gd name="T62" fmla="*/ 31 w 87"/>
                  <a:gd name="T63" fmla="*/ 0 h 78"/>
                  <a:gd name="T64" fmla="*/ 28 w 87"/>
                  <a:gd name="T6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28" y="0"/>
                    </a:moveTo>
                    <a:lnTo>
                      <a:pt x="26" y="0"/>
                    </a:lnTo>
                    <a:lnTo>
                      <a:pt x="23" y="0"/>
                    </a:lnTo>
                    <a:lnTo>
                      <a:pt x="19" y="3"/>
                    </a:lnTo>
                    <a:lnTo>
                      <a:pt x="15" y="8"/>
                    </a:lnTo>
                    <a:lnTo>
                      <a:pt x="11" y="9"/>
                    </a:lnTo>
                    <a:lnTo>
                      <a:pt x="8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6" y="49"/>
                    </a:lnTo>
                    <a:lnTo>
                      <a:pt x="11" y="55"/>
                    </a:lnTo>
                    <a:lnTo>
                      <a:pt x="23" y="70"/>
                    </a:lnTo>
                    <a:lnTo>
                      <a:pt x="42" y="77"/>
                    </a:lnTo>
                    <a:lnTo>
                      <a:pt x="48" y="78"/>
                    </a:lnTo>
                    <a:lnTo>
                      <a:pt x="52" y="78"/>
                    </a:lnTo>
                    <a:lnTo>
                      <a:pt x="62" y="78"/>
                    </a:lnTo>
                    <a:lnTo>
                      <a:pt x="72" y="75"/>
                    </a:lnTo>
                    <a:lnTo>
                      <a:pt x="78" y="74"/>
                    </a:lnTo>
                    <a:lnTo>
                      <a:pt x="87" y="64"/>
                    </a:lnTo>
                    <a:lnTo>
                      <a:pt x="87" y="58"/>
                    </a:lnTo>
                    <a:lnTo>
                      <a:pt x="85" y="45"/>
                    </a:lnTo>
                    <a:lnTo>
                      <a:pt x="75" y="34"/>
                    </a:lnTo>
                    <a:lnTo>
                      <a:pt x="65" y="23"/>
                    </a:lnTo>
                    <a:lnTo>
                      <a:pt x="58" y="12"/>
                    </a:lnTo>
                    <a:lnTo>
                      <a:pt x="52" y="6"/>
                    </a:lnTo>
                    <a:lnTo>
                      <a:pt x="47" y="3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4" y="2"/>
                    </a:lnTo>
                    <a:lnTo>
                      <a:pt x="31" y="0"/>
                    </a:lnTo>
                    <a:lnTo>
                      <a:pt x="2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1211DBAA-9B2F-46AD-A199-6A18AAC9B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9390" y="4348427"/>
                <a:ext cx="38100" cy="39688"/>
              </a:xfrm>
              <a:custGeom>
                <a:avLst/>
                <a:gdLst>
                  <a:gd name="T0" fmla="*/ 32 w 71"/>
                  <a:gd name="T1" fmla="*/ 0 h 76"/>
                  <a:gd name="T2" fmla="*/ 29 w 71"/>
                  <a:gd name="T3" fmla="*/ 0 h 76"/>
                  <a:gd name="T4" fmla="*/ 26 w 71"/>
                  <a:gd name="T5" fmla="*/ 0 h 76"/>
                  <a:gd name="T6" fmla="*/ 19 w 71"/>
                  <a:gd name="T7" fmla="*/ 3 h 76"/>
                  <a:gd name="T8" fmla="*/ 6 w 71"/>
                  <a:gd name="T9" fmla="*/ 14 h 76"/>
                  <a:gd name="T10" fmla="*/ 2 w 71"/>
                  <a:gd name="T11" fmla="*/ 21 h 76"/>
                  <a:gd name="T12" fmla="*/ 0 w 71"/>
                  <a:gd name="T13" fmla="*/ 33 h 76"/>
                  <a:gd name="T14" fmla="*/ 5 w 71"/>
                  <a:gd name="T15" fmla="*/ 44 h 76"/>
                  <a:gd name="T16" fmla="*/ 12 w 71"/>
                  <a:gd name="T17" fmla="*/ 54 h 76"/>
                  <a:gd name="T18" fmla="*/ 21 w 71"/>
                  <a:gd name="T19" fmla="*/ 63 h 76"/>
                  <a:gd name="T20" fmla="*/ 25 w 71"/>
                  <a:gd name="T21" fmla="*/ 70 h 76"/>
                  <a:gd name="T22" fmla="*/ 31 w 71"/>
                  <a:gd name="T23" fmla="*/ 75 h 76"/>
                  <a:gd name="T24" fmla="*/ 34 w 71"/>
                  <a:gd name="T25" fmla="*/ 76 h 76"/>
                  <a:gd name="T26" fmla="*/ 36 w 71"/>
                  <a:gd name="T27" fmla="*/ 76 h 76"/>
                  <a:gd name="T28" fmla="*/ 38 w 71"/>
                  <a:gd name="T29" fmla="*/ 76 h 76"/>
                  <a:gd name="T30" fmla="*/ 38 w 71"/>
                  <a:gd name="T31" fmla="*/ 76 h 76"/>
                  <a:gd name="T32" fmla="*/ 42 w 71"/>
                  <a:gd name="T33" fmla="*/ 75 h 76"/>
                  <a:gd name="T34" fmla="*/ 44 w 71"/>
                  <a:gd name="T35" fmla="*/ 72 h 76"/>
                  <a:gd name="T36" fmla="*/ 45 w 71"/>
                  <a:gd name="T37" fmla="*/ 70 h 76"/>
                  <a:gd name="T38" fmla="*/ 47 w 71"/>
                  <a:gd name="T39" fmla="*/ 72 h 76"/>
                  <a:gd name="T40" fmla="*/ 48 w 71"/>
                  <a:gd name="T41" fmla="*/ 75 h 76"/>
                  <a:gd name="T42" fmla="*/ 55 w 71"/>
                  <a:gd name="T43" fmla="*/ 73 h 76"/>
                  <a:gd name="T44" fmla="*/ 64 w 71"/>
                  <a:gd name="T45" fmla="*/ 65 h 76"/>
                  <a:gd name="T46" fmla="*/ 64 w 71"/>
                  <a:gd name="T47" fmla="*/ 59 h 76"/>
                  <a:gd name="T48" fmla="*/ 64 w 71"/>
                  <a:gd name="T49" fmla="*/ 59 h 76"/>
                  <a:gd name="T50" fmla="*/ 70 w 71"/>
                  <a:gd name="T51" fmla="*/ 53 h 76"/>
                  <a:gd name="T52" fmla="*/ 71 w 71"/>
                  <a:gd name="T53" fmla="*/ 44 h 76"/>
                  <a:gd name="T54" fmla="*/ 70 w 71"/>
                  <a:gd name="T55" fmla="*/ 29 h 76"/>
                  <a:gd name="T56" fmla="*/ 61 w 71"/>
                  <a:gd name="T57" fmla="*/ 16 h 76"/>
                  <a:gd name="T58" fmla="*/ 57 w 71"/>
                  <a:gd name="T59" fmla="*/ 8 h 76"/>
                  <a:gd name="T60" fmla="*/ 41 w 71"/>
                  <a:gd name="T61" fmla="*/ 0 h 76"/>
                  <a:gd name="T62" fmla="*/ 32 w 71"/>
                  <a:gd name="T6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1" h="76">
                    <a:moveTo>
                      <a:pt x="32" y="0"/>
                    </a:moveTo>
                    <a:lnTo>
                      <a:pt x="29" y="0"/>
                    </a:lnTo>
                    <a:lnTo>
                      <a:pt x="26" y="0"/>
                    </a:lnTo>
                    <a:lnTo>
                      <a:pt x="19" y="3"/>
                    </a:lnTo>
                    <a:lnTo>
                      <a:pt x="6" y="14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5" y="44"/>
                    </a:lnTo>
                    <a:lnTo>
                      <a:pt x="12" y="54"/>
                    </a:lnTo>
                    <a:lnTo>
                      <a:pt x="21" y="63"/>
                    </a:lnTo>
                    <a:lnTo>
                      <a:pt x="25" y="70"/>
                    </a:lnTo>
                    <a:lnTo>
                      <a:pt x="31" y="75"/>
                    </a:lnTo>
                    <a:lnTo>
                      <a:pt x="34" y="76"/>
                    </a:lnTo>
                    <a:lnTo>
                      <a:pt x="36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42" y="75"/>
                    </a:lnTo>
                    <a:lnTo>
                      <a:pt x="44" y="72"/>
                    </a:lnTo>
                    <a:lnTo>
                      <a:pt x="45" y="70"/>
                    </a:lnTo>
                    <a:lnTo>
                      <a:pt x="47" y="72"/>
                    </a:lnTo>
                    <a:lnTo>
                      <a:pt x="48" y="75"/>
                    </a:lnTo>
                    <a:lnTo>
                      <a:pt x="55" y="73"/>
                    </a:lnTo>
                    <a:lnTo>
                      <a:pt x="64" y="65"/>
                    </a:lnTo>
                    <a:lnTo>
                      <a:pt x="64" y="59"/>
                    </a:lnTo>
                    <a:lnTo>
                      <a:pt x="64" y="59"/>
                    </a:lnTo>
                    <a:lnTo>
                      <a:pt x="70" y="53"/>
                    </a:lnTo>
                    <a:lnTo>
                      <a:pt x="71" y="44"/>
                    </a:lnTo>
                    <a:lnTo>
                      <a:pt x="70" y="29"/>
                    </a:lnTo>
                    <a:lnTo>
                      <a:pt x="61" y="16"/>
                    </a:lnTo>
                    <a:lnTo>
                      <a:pt x="57" y="8"/>
                    </a:lnTo>
                    <a:lnTo>
                      <a:pt x="41" y="0"/>
                    </a:lnTo>
                    <a:lnTo>
                      <a:pt x="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Freeform 43">
                <a:extLst>
                  <a:ext uri="{FF2B5EF4-FFF2-40B4-BE49-F238E27FC236}">
                    <a16:creationId xmlns:a16="http://schemas.microsoft.com/office/drawing/2014/main" id="{56380DEE-7CAC-4163-B10D-383190C6D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966" y="4108714"/>
                <a:ext cx="12700" cy="12700"/>
              </a:xfrm>
              <a:custGeom>
                <a:avLst/>
                <a:gdLst>
                  <a:gd name="T0" fmla="*/ 13 w 25"/>
                  <a:gd name="T1" fmla="*/ 0 h 25"/>
                  <a:gd name="T2" fmla="*/ 10 w 25"/>
                  <a:gd name="T3" fmla="*/ 0 h 25"/>
                  <a:gd name="T4" fmla="*/ 7 w 25"/>
                  <a:gd name="T5" fmla="*/ 0 h 25"/>
                  <a:gd name="T6" fmla="*/ 2 w 25"/>
                  <a:gd name="T7" fmla="*/ 3 h 25"/>
                  <a:gd name="T8" fmla="*/ 0 w 25"/>
                  <a:gd name="T9" fmla="*/ 22 h 25"/>
                  <a:gd name="T10" fmla="*/ 6 w 25"/>
                  <a:gd name="T11" fmla="*/ 25 h 25"/>
                  <a:gd name="T12" fmla="*/ 18 w 25"/>
                  <a:gd name="T13" fmla="*/ 25 h 25"/>
                  <a:gd name="T14" fmla="*/ 23 w 25"/>
                  <a:gd name="T15" fmla="*/ 20 h 25"/>
                  <a:gd name="T16" fmla="*/ 25 w 25"/>
                  <a:gd name="T17" fmla="*/ 13 h 25"/>
                  <a:gd name="T18" fmla="*/ 25 w 25"/>
                  <a:gd name="T19" fmla="*/ 10 h 25"/>
                  <a:gd name="T20" fmla="*/ 25 w 25"/>
                  <a:gd name="T21" fmla="*/ 7 h 25"/>
                  <a:gd name="T22" fmla="*/ 20 w 25"/>
                  <a:gd name="T23" fmla="*/ 2 h 25"/>
                  <a:gd name="T24" fmla="*/ 13 w 25"/>
                  <a:gd name="T2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3" y="0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2" y="3"/>
                    </a:lnTo>
                    <a:lnTo>
                      <a:pt x="0" y="22"/>
                    </a:lnTo>
                    <a:lnTo>
                      <a:pt x="6" y="25"/>
                    </a:lnTo>
                    <a:lnTo>
                      <a:pt x="18" y="25"/>
                    </a:lnTo>
                    <a:lnTo>
                      <a:pt x="23" y="20"/>
                    </a:lnTo>
                    <a:lnTo>
                      <a:pt x="25" y="13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0" y="2"/>
                    </a:lnTo>
                    <a:lnTo>
                      <a:pt x="1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53">
                <a:extLst>
                  <a:ext uri="{FF2B5EF4-FFF2-40B4-BE49-F238E27FC236}">
                    <a16:creationId xmlns:a16="http://schemas.microsoft.com/office/drawing/2014/main" id="{50C5BAF0-76CC-4D99-8665-05D98ABCC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3241" y="4430977"/>
                <a:ext cx="6350" cy="12700"/>
              </a:xfrm>
              <a:custGeom>
                <a:avLst/>
                <a:gdLst>
                  <a:gd name="T0" fmla="*/ 14 w 14"/>
                  <a:gd name="T1" fmla="*/ 25 h 25"/>
                  <a:gd name="T2" fmla="*/ 6 w 14"/>
                  <a:gd name="T3" fmla="*/ 19 h 25"/>
                  <a:gd name="T4" fmla="*/ 0 w 14"/>
                  <a:gd name="T5" fmla="*/ 6 h 25"/>
                  <a:gd name="T6" fmla="*/ 0 w 14"/>
                  <a:gd name="T7" fmla="*/ 0 h 25"/>
                  <a:gd name="T8" fmla="*/ 6 w 14"/>
                  <a:gd name="T9" fmla="*/ 5 h 25"/>
                  <a:gd name="T10" fmla="*/ 7 w 14"/>
                  <a:gd name="T11" fmla="*/ 9 h 25"/>
                  <a:gd name="T12" fmla="*/ 7 w 14"/>
                  <a:gd name="T13" fmla="*/ 13 h 25"/>
                  <a:gd name="T14" fmla="*/ 10 w 14"/>
                  <a:gd name="T15" fmla="*/ 19 h 25"/>
                  <a:gd name="T16" fmla="*/ 14 w 14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14" y="25"/>
                    </a:moveTo>
                    <a:lnTo>
                      <a:pt x="6" y="1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7" y="9"/>
                    </a:lnTo>
                    <a:lnTo>
                      <a:pt x="7" y="13"/>
                    </a:lnTo>
                    <a:lnTo>
                      <a:pt x="10" y="19"/>
                    </a:lnTo>
                    <a:lnTo>
                      <a:pt x="14" y="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54">
                <a:extLst>
                  <a:ext uri="{FF2B5EF4-FFF2-40B4-BE49-F238E27FC236}">
                    <a16:creationId xmlns:a16="http://schemas.microsoft.com/office/drawing/2014/main" id="{5BACAC45-9B3D-428A-9129-0FA215A18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0727" y="4134643"/>
                <a:ext cx="1588" cy="7938"/>
              </a:xfrm>
              <a:custGeom>
                <a:avLst/>
                <a:gdLst>
                  <a:gd name="T0" fmla="*/ 3 w 3"/>
                  <a:gd name="T1" fmla="*/ 17 h 17"/>
                  <a:gd name="T2" fmla="*/ 1 w 3"/>
                  <a:gd name="T3" fmla="*/ 17 h 17"/>
                  <a:gd name="T4" fmla="*/ 0 w 3"/>
                  <a:gd name="T5" fmla="*/ 0 h 17"/>
                  <a:gd name="T6" fmla="*/ 1 w 3"/>
                  <a:gd name="T7" fmla="*/ 9 h 17"/>
                  <a:gd name="T8" fmla="*/ 3 w 3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7">
                    <a:moveTo>
                      <a:pt x="3" y="17"/>
                    </a:moveTo>
                    <a:lnTo>
                      <a:pt x="1" y="17"/>
                    </a:lnTo>
                    <a:lnTo>
                      <a:pt x="0" y="0"/>
                    </a:lnTo>
                    <a:lnTo>
                      <a:pt x="1" y="9"/>
                    </a:lnTo>
                    <a:lnTo>
                      <a:pt x="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Rectangle 87">
                <a:extLst>
                  <a:ext uri="{FF2B5EF4-FFF2-40B4-BE49-F238E27FC236}">
                    <a16:creationId xmlns:a16="http://schemas.microsoft.com/office/drawing/2014/main" id="{162350F2-A11B-4E04-B178-F1F393E89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490" y="3716602"/>
                <a:ext cx="30163" cy="223838"/>
              </a:xfrm>
              <a:prstGeom prst="rect">
                <a:avLst/>
              </a:pr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243">
                <a:extLst>
                  <a:ext uri="{FF2B5EF4-FFF2-40B4-BE49-F238E27FC236}">
                    <a16:creationId xmlns:a16="http://schemas.microsoft.com/office/drawing/2014/main" id="{E69CF998-D81B-4119-AAEF-21697EA98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135" y="4414308"/>
                <a:ext cx="46038" cy="41275"/>
              </a:xfrm>
              <a:custGeom>
                <a:avLst/>
                <a:gdLst>
                  <a:gd name="T0" fmla="*/ 52 w 87"/>
                  <a:gd name="T1" fmla="*/ 78 h 78"/>
                  <a:gd name="T2" fmla="*/ 48 w 87"/>
                  <a:gd name="T3" fmla="*/ 78 h 78"/>
                  <a:gd name="T4" fmla="*/ 42 w 87"/>
                  <a:gd name="T5" fmla="*/ 77 h 78"/>
                  <a:gd name="T6" fmla="*/ 23 w 87"/>
                  <a:gd name="T7" fmla="*/ 70 h 78"/>
                  <a:gd name="T8" fmla="*/ 11 w 87"/>
                  <a:gd name="T9" fmla="*/ 55 h 78"/>
                  <a:gd name="T10" fmla="*/ 6 w 87"/>
                  <a:gd name="T11" fmla="*/ 49 h 78"/>
                  <a:gd name="T12" fmla="*/ 0 w 87"/>
                  <a:gd name="T13" fmla="*/ 34 h 78"/>
                  <a:gd name="T14" fmla="*/ 2 w 87"/>
                  <a:gd name="T15" fmla="*/ 25 h 78"/>
                  <a:gd name="T16" fmla="*/ 5 w 87"/>
                  <a:gd name="T17" fmla="*/ 19 h 78"/>
                  <a:gd name="T18" fmla="*/ 8 w 87"/>
                  <a:gd name="T19" fmla="*/ 12 h 78"/>
                  <a:gd name="T20" fmla="*/ 11 w 87"/>
                  <a:gd name="T21" fmla="*/ 9 h 78"/>
                  <a:gd name="T22" fmla="*/ 15 w 87"/>
                  <a:gd name="T23" fmla="*/ 8 h 78"/>
                  <a:gd name="T24" fmla="*/ 19 w 87"/>
                  <a:gd name="T25" fmla="*/ 3 h 78"/>
                  <a:gd name="T26" fmla="*/ 23 w 87"/>
                  <a:gd name="T27" fmla="*/ 0 h 78"/>
                  <a:gd name="T28" fmla="*/ 26 w 87"/>
                  <a:gd name="T29" fmla="*/ 0 h 78"/>
                  <a:gd name="T30" fmla="*/ 28 w 87"/>
                  <a:gd name="T31" fmla="*/ 0 h 78"/>
                  <a:gd name="T32" fmla="*/ 31 w 87"/>
                  <a:gd name="T33" fmla="*/ 0 h 78"/>
                  <a:gd name="T34" fmla="*/ 34 w 87"/>
                  <a:gd name="T35" fmla="*/ 2 h 78"/>
                  <a:gd name="T36" fmla="*/ 35 w 87"/>
                  <a:gd name="T37" fmla="*/ 0 h 78"/>
                  <a:gd name="T38" fmla="*/ 38 w 87"/>
                  <a:gd name="T39" fmla="*/ 0 h 78"/>
                  <a:gd name="T40" fmla="*/ 42 w 87"/>
                  <a:gd name="T41" fmla="*/ 0 h 78"/>
                  <a:gd name="T42" fmla="*/ 47 w 87"/>
                  <a:gd name="T43" fmla="*/ 3 h 78"/>
                  <a:gd name="T44" fmla="*/ 52 w 87"/>
                  <a:gd name="T45" fmla="*/ 6 h 78"/>
                  <a:gd name="T46" fmla="*/ 58 w 87"/>
                  <a:gd name="T47" fmla="*/ 12 h 78"/>
                  <a:gd name="T48" fmla="*/ 65 w 87"/>
                  <a:gd name="T49" fmla="*/ 23 h 78"/>
                  <a:gd name="T50" fmla="*/ 75 w 87"/>
                  <a:gd name="T51" fmla="*/ 34 h 78"/>
                  <a:gd name="T52" fmla="*/ 85 w 87"/>
                  <a:gd name="T53" fmla="*/ 45 h 78"/>
                  <a:gd name="T54" fmla="*/ 87 w 87"/>
                  <a:gd name="T55" fmla="*/ 58 h 78"/>
                  <a:gd name="T56" fmla="*/ 87 w 87"/>
                  <a:gd name="T57" fmla="*/ 64 h 78"/>
                  <a:gd name="T58" fmla="*/ 78 w 87"/>
                  <a:gd name="T59" fmla="*/ 74 h 78"/>
                  <a:gd name="T60" fmla="*/ 72 w 87"/>
                  <a:gd name="T61" fmla="*/ 75 h 78"/>
                  <a:gd name="T62" fmla="*/ 62 w 87"/>
                  <a:gd name="T63" fmla="*/ 78 h 78"/>
                  <a:gd name="T64" fmla="*/ 52 w 87"/>
                  <a:gd name="T6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52" y="78"/>
                    </a:moveTo>
                    <a:lnTo>
                      <a:pt x="48" y="78"/>
                    </a:lnTo>
                    <a:lnTo>
                      <a:pt x="42" y="77"/>
                    </a:lnTo>
                    <a:lnTo>
                      <a:pt x="23" y="70"/>
                    </a:lnTo>
                    <a:lnTo>
                      <a:pt x="11" y="55"/>
                    </a:lnTo>
                    <a:lnTo>
                      <a:pt x="6" y="49"/>
                    </a:lnTo>
                    <a:lnTo>
                      <a:pt x="0" y="34"/>
                    </a:lnTo>
                    <a:lnTo>
                      <a:pt x="2" y="25"/>
                    </a:lnTo>
                    <a:lnTo>
                      <a:pt x="5" y="19"/>
                    </a:lnTo>
                    <a:lnTo>
                      <a:pt x="8" y="12"/>
                    </a:lnTo>
                    <a:lnTo>
                      <a:pt x="11" y="9"/>
                    </a:lnTo>
                    <a:lnTo>
                      <a:pt x="15" y="8"/>
                    </a:lnTo>
                    <a:lnTo>
                      <a:pt x="19" y="3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5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7" y="3"/>
                    </a:lnTo>
                    <a:lnTo>
                      <a:pt x="52" y="6"/>
                    </a:lnTo>
                    <a:lnTo>
                      <a:pt x="58" y="12"/>
                    </a:lnTo>
                    <a:lnTo>
                      <a:pt x="65" y="23"/>
                    </a:lnTo>
                    <a:lnTo>
                      <a:pt x="75" y="34"/>
                    </a:lnTo>
                    <a:lnTo>
                      <a:pt x="85" y="45"/>
                    </a:lnTo>
                    <a:lnTo>
                      <a:pt x="87" y="58"/>
                    </a:lnTo>
                    <a:lnTo>
                      <a:pt x="87" y="64"/>
                    </a:lnTo>
                    <a:lnTo>
                      <a:pt x="78" y="74"/>
                    </a:lnTo>
                    <a:lnTo>
                      <a:pt x="72" y="75"/>
                    </a:lnTo>
                    <a:lnTo>
                      <a:pt x="62" y="78"/>
                    </a:lnTo>
                    <a:lnTo>
                      <a:pt x="52" y="7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244">
                <a:extLst>
                  <a:ext uri="{FF2B5EF4-FFF2-40B4-BE49-F238E27FC236}">
                    <a16:creationId xmlns:a16="http://schemas.microsoft.com/office/drawing/2014/main" id="{8F5C7866-B2B8-43BE-864F-EA76481A4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7835" y="4423833"/>
                <a:ext cx="6350" cy="12700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6 h 25"/>
                  <a:gd name="T4" fmla="*/ 6 w 14"/>
                  <a:gd name="T5" fmla="*/ 19 h 25"/>
                  <a:gd name="T6" fmla="*/ 14 w 14"/>
                  <a:gd name="T7" fmla="*/ 25 h 25"/>
                  <a:gd name="T8" fmla="*/ 10 w 14"/>
                  <a:gd name="T9" fmla="*/ 19 h 25"/>
                  <a:gd name="T10" fmla="*/ 7 w 14"/>
                  <a:gd name="T11" fmla="*/ 13 h 25"/>
                  <a:gd name="T12" fmla="*/ 7 w 14"/>
                  <a:gd name="T13" fmla="*/ 9 h 25"/>
                  <a:gd name="T14" fmla="*/ 6 w 14"/>
                  <a:gd name="T15" fmla="*/ 5 h 25"/>
                  <a:gd name="T16" fmla="*/ 0 w 14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lnTo>
                      <a:pt x="0" y="6"/>
                    </a:lnTo>
                    <a:lnTo>
                      <a:pt x="6" y="19"/>
                    </a:lnTo>
                    <a:lnTo>
                      <a:pt x="14" y="25"/>
                    </a:lnTo>
                    <a:lnTo>
                      <a:pt x="10" y="19"/>
                    </a:lnTo>
                    <a:lnTo>
                      <a:pt x="7" y="13"/>
                    </a:lnTo>
                    <a:lnTo>
                      <a:pt x="7" y="9"/>
                    </a:lnTo>
                    <a:lnTo>
                      <a:pt x="6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245">
                <a:extLst>
                  <a:ext uri="{FF2B5EF4-FFF2-40B4-BE49-F238E27FC236}">
                    <a16:creationId xmlns:a16="http://schemas.microsoft.com/office/drawing/2014/main" id="{29C76895-CE9E-41BC-9509-50727BB9D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7560" y="4101571"/>
                <a:ext cx="12700" cy="12700"/>
              </a:xfrm>
              <a:custGeom>
                <a:avLst/>
                <a:gdLst>
                  <a:gd name="T0" fmla="*/ 18 w 25"/>
                  <a:gd name="T1" fmla="*/ 25 h 25"/>
                  <a:gd name="T2" fmla="*/ 6 w 25"/>
                  <a:gd name="T3" fmla="*/ 25 h 25"/>
                  <a:gd name="T4" fmla="*/ 0 w 25"/>
                  <a:gd name="T5" fmla="*/ 22 h 25"/>
                  <a:gd name="T6" fmla="*/ 2 w 25"/>
                  <a:gd name="T7" fmla="*/ 3 h 25"/>
                  <a:gd name="T8" fmla="*/ 7 w 25"/>
                  <a:gd name="T9" fmla="*/ 0 h 25"/>
                  <a:gd name="T10" fmla="*/ 10 w 25"/>
                  <a:gd name="T11" fmla="*/ 0 h 25"/>
                  <a:gd name="T12" fmla="*/ 13 w 25"/>
                  <a:gd name="T13" fmla="*/ 0 h 25"/>
                  <a:gd name="T14" fmla="*/ 20 w 25"/>
                  <a:gd name="T15" fmla="*/ 2 h 25"/>
                  <a:gd name="T16" fmla="*/ 25 w 25"/>
                  <a:gd name="T17" fmla="*/ 7 h 25"/>
                  <a:gd name="T18" fmla="*/ 25 w 25"/>
                  <a:gd name="T19" fmla="*/ 10 h 25"/>
                  <a:gd name="T20" fmla="*/ 25 w 25"/>
                  <a:gd name="T21" fmla="*/ 13 h 25"/>
                  <a:gd name="T22" fmla="*/ 23 w 25"/>
                  <a:gd name="T23" fmla="*/ 20 h 25"/>
                  <a:gd name="T24" fmla="*/ 18 w 25"/>
                  <a:gd name="T2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8" y="25"/>
                    </a:moveTo>
                    <a:lnTo>
                      <a:pt x="6" y="25"/>
                    </a:lnTo>
                    <a:lnTo>
                      <a:pt x="0" y="22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20" y="2"/>
                    </a:lnTo>
                    <a:lnTo>
                      <a:pt x="25" y="7"/>
                    </a:lnTo>
                    <a:lnTo>
                      <a:pt x="25" y="10"/>
                    </a:lnTo>
                    <a:lnTo>
                      <a:pt x="25" y="13"/>
                    </a:lnTo>
                    <a:lnTo>
                      <a:pt x="23" y="20"/>
                    </a:lnTo>
                    <a:lnTo>
                      <a:pt x="18" y="25"/>
                    </a:lnTo>
                    <a:close/>
                  </a:path>
                </a:pathLst>
              </a:custGeom>
              <a:solidFill>
                <a:srgbClr val="E27D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265">
                <a:extLst>
                  <a:ext uri="{FF2B5EF4-FFF2-40B4-BE49-F238E27FC236}">
                    <a16:creationId xmlns:a16="http://schemas.microsoft.com/office/drawing/2014/main" id="{7356C24D-284A-486C-9526-04B258863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170" y="4420658"/>
                <a:ext cx="2760665" cy="82550"/>
              </a:xfrm>
              <a:custGeom>
                <a:avLst/>
                <a:gdLst>
                  <a:gd name="T0" fmla="*/ 5217 w 5217"/>
                  <a:gd name="T1" fmla="*/ 78 h 154"/>
                  <a:gd name="T2" fmla="*/ 5216 w 5217"/>
                  <a:gd name="T3" fmla="*/ 81 h 154"/>
                  <a:gd name="T4" fmla="*/ 5188 w 5217"/>
                  <a:gd name="T5" fmla="*/ 89 h 154"/>
                  <a:gd name="T6" fmla="*/ 5105 w 5217"/>
                  <a:gd name="T7" fmla="*/ 101 h 154"/>
                  <a:gd name="T8" fmla="*/ 4785 w 5217"/>
                  <a:gd name="T9" fmla="*/ 121 h 154"/>
                  <a:gd name="T10" fmla="*/ 4077 w 5217"/>
                  <a:gd name="T11" fmla="*/ 141 h 154"/>
                  <a:gd name="T12" fmla="*/ 3141 w 5217"/>
                  <a:gd name="T13" fmla="*/ 153 h 154"/>
                  <a:gd name="T14" fmla="*/ 2609 w 5217"/>
                  <a:gd name="T15" fmla="*/ 154 h 154"/>
                  <a:gd name="T16" fmla="*/ 2076 w 5217"/>
                  <a:gd name="T17" fmla="*/ 153 h 154"/>
                  <a:gd name="T18" fmla="*/ 1140 w 5217"/>
                  <a:gd name="T19" fmla="*/ 141 h 154"/>
                  <a:gd name="T20" fmla="*/ 432 w 5217"/>
                  <a:gd name="T21" fmla="*/ 121 h 154"/>
                  <a:gd name="T22" fmla="*/ 114 w 5217"/>
                  <a:gd name="T23" fmla="*/ 101 h 154"/>
                  <a:gd name="T24" fmla="*/ 29 w 5217"/>
                  <a:gd name="T25" fmla="*/ 89 h 154"/>
                  <a:gd name="T26" fmla="*/ 1 w 5217"/>
                  <a:gd name="T27" fmla="*/ 81 h 154"/>
                  <a:gd name="T28" fmla="*/ 0 w 5217"/>
                  <a:gd name="T29" fmla="*/ 78 h 154"/>
                  <a:gd name="T30" fmla="*/ 1 w 5217"/>
                  <a:gd name="T31" fmla="*/ 73 h 154"/>
                  <a:gd name="T32" fmla="*/ 29 w 5217"/>
                  <a:gd name="T33" fmla="*/ 66 h 154"/>
                  <a:gd name="T34" fmla="*/ 114 w 5217"/>
                  <a:gd name="T35" fmla="*/ 55 h 154"/>
                  <a:gd name="T36" fmla="*/ 432 w 5217"/>
                  <a:gd name="T37" fmla="*/ 35 h 154"/>
                  <a:gd name="T38" fmla="*/ 1140 w 5217"/>
                  <a:gd name="T39" fmla="*/ 13 h 154"/>
                  <a:gd name="T40" fmla="*/ 2076 w 5217"/>
                  <a:gd name="T41" fmla="*/ 1 h 154"/>
                  <a:gd name="T42" fmla="*/ 2609 w 5217"/>
                  <a:gd name="T43" fmla="*/ 0 h 154"/>
                  <a:gd name="T44" fmla="*/ 3141 w 5217"/>
                  <a:gd name="T45" fmla="*/ 1 h 154"/>
                  <a:gd name="T46" fmla="*/ 4077 w 5217"/>
                  <a:gd name="T47" fmla="*/ 13 h 154"/>
                  <a:gd name="T48" fmla="*/ 4785 w 5217"/>
                  <a:gd name="T49" fmla="*/ 35 h 154"/>
                  <a:gd name="T50" fmla="*/ 5105 w 5217"/>
                  <a:gd name="T51" fmla="*/ 55 h 154"/>
                  <a:gd name="T52" fmla="*/ 5188 w 5217"/>
                  <a:gd name="T53" fmla="*/ 66 h 154"/>
                  <a:gd name="T54" fmla="*/ 5216 w 5217"/>
                  <a:gd name="T55" fmla="*/ 73 h 154"/>
                  <a:gd name="T56" fmla="*/ 5217 w 5217"/>
                  <a:gd name="T57" fmla="*/ 7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17" h="154">
                    <a:moveTo>
                      <a:pt x="5217" y="78"/>
                    </a:moveTo>
                    <a:lnTo>
                      <a:pt x="5216" y="81"/>
                    </a:lnTo>
                    <a:lnTo>
                      <a:pt x="5188" y="89"/>
                    </a:lnTo>
                    <a:lnTo>
                      <a:pt x="5105" y="101"/>
                    </a:lnTo>
                    <a:lnTo>
                      <a:pt x="4785" y="121"/>
                    </a:lnTo>
                    <a:lnTo>
                      <a:pt x="4077" y="141"/>
                    </a:lnTo>
                    <a:lnTo>
                      <a:pt x="3141" y="153"/>
                    </a:lnTo>
                    <a:lnTo>
                      <a:pt x="2609" y="154"/>
                    </a:lnTo>
                    <a:lnTo>
                      <a:pt x="2076" y="153"/>
                    </a:lnTo>
                    <a:lnTo>
                      <a:pt x="1140" y="141"/>
                    </a:lnTo>
                    <a:lnTo>
                      <a:pt x="432" y="121"/>
                    </a:lnTo>
                    <a:lnTo>
                      <a:pt x="114" y="101"/>
                    </a:lnTo>
                    <a:lnTo>
                      <a:pt x="29" y="89"/>
                    </a:lnTo>
                    <a:lnTo>
                      <a:pt x="1" y="81"/>
                    </a:lnTo>
                    <a:lnTo>
                      <a:pt x="0" y="78"/>
                    </a:lnTo>
                    <a:lnTo>
                      <a:pt x="1" y="73"/>
                    </a:lnTo>
                    <a:lnTo>
                      <a:pt x="29" y="66"/>
                    </a:lnTo>
                    <a:lnTo>
                      <a:pt x="114" y="55"/>
                    </a:lnTo>
                    <a:lnTo>
                      <a:pt x="432" y="35"/>
                    </a:lnTo>
                    <a:lnTo>
                      <a:pt x="1140" y="13"/>
                    </a:lnTo>
                    <a:lnTo>
                      <a:pt x="2076" y="1"/>
                    </a:lnTo>
                    <a:lnTo>
                      <a:pt x="2609" y="0"/>
                    </a:lnTo>
                    <a:lnTo>
                      <a:pt x="3141" y="1"/>
                    </a:lnTo>
                    <a:lnTo>
                      <a:pt x="4077" y="13"/>
                    </a:lnTo>
                    <a:lnTo>
                      <a:pt x="4785" y="35"/>
                    </a:lnTo>
                    <a:lnTo>
                      <a:pt x="5105" y="55"/>
                    </a:lnTo>
                    <a:lnTo>
                      <a:pt x="5188" y="66"/>
                    </a:lnTo>
                    <a:lnTo>
                      <a:pt x="5216" y="73"/>
                    </a:lnTo>
                    <a:lnTo>
                      <a:pt x="5217" y="78"/>
                    </a:lnTo>
                    <a:close/>
                  </a:path>
                </a:pathLst>
              </a:custGeom>
              <a:solidFill>
                <a:srgbClr val="F263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Rectangle 266">
                <a:extLst>
                  <a:ext uri="{FF2B5EF4-FFF2-40B4-BE49-F238E27FC236}">
                    <a16:creationId xmlns:a16="http://schemas.microsoft.com/office/drawing/2014/main" id="{946071CC-801B-4B41-9387-FD8A2E3B5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9758" y="3863446"/>
                <a:ext cx="2489202" cy="347663"/>
              </a:xfrm>
              <a:prstGeom prst="rect">
                <a:avLst/>
              </a:prstGeom>
              <a:solidFill>
                <a:srgbClr val="3423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267">
                <a:extLst>
                  <a:ext uri="{FF2B5EF4-FFF2-40B4-BE49-F238E27FC236}">
                    <a16:creationId xmlns:a16="http://schemas.microsoft.com/office/drawing/2014/main" id="{20D1A7C1-A7B7-4610-9D62-EE12BD114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883" y="2655358"/>
                <a:ext cx="2751140" cy="1592263"/>
              </a:xfrm>
              <a:custGeom>
                <a:avLst/>
                <a:gdLst>
                  <a:gd name="T0" fmla="*/ 16 w 5198"/>
                  <a:gd name="T1" fmla="*/ 2690 h 3011"/>
                  <a:gd name="T2" fmla="*/ 6 w 5198"/>
                  <a:gd name="T3" fmla="*/ 2465 h 3011"/>
                  <a:gd name="T4" fmla="*/ 253 w 5198"/>
                  <a:gd name="T5" fmla="*/ 1591 h 3011"/>
                  <a:gd name="T6" fmla="*/ 338 w 5198"/>
                  <a:gd name="T7" fmla="*/ 1393 h 3011"/>
                  <a:gd name="T8" fmla="*/ 472 w 5198"/>
                  <a:gd name="T9" fmla="*/ 1309 h 3011"/>
                  <a:gd name="T10" fmla="*/ 651 w 5198"/>
                  <a:gd name="T11" fmla="*/ 1201 h 3011"/>
                  <a:gd name="T12" fmla="*/ 719 w 5198"/>
                  <a:gd name="T13" fmla="*/ 1094 h 3011"/>
                  <a:gd name="T14" fmla="*/ 971 w 5198"/>
                  <a:gd name="T15" fmla="*/ 426 h 3011"/>
                  <a:gd name="T16" fmla="*/ 933 w 5198"/>
                  <a:gd name="T17" fmla="*/ 289 h 3011"/>
                  <a:gd name="T18" fmla="*/ 844 w 5198"/>
                  <a:gd name="T19" fmla="*/ 225 h 3011"/>
                  <a:gd name="T20" fmla="*/ 839 w 5198"/>
                  <a:gd name="T21" fmla="*/ 187 h 3011"/>
                  <a:gd name="T22" fmla="*/ 999 w 5198"/>
                  <a:gd name="T23" fmla="*/ 130 h 3011"/>
                  <a:gd name="T24" fmla="*/ 1155 w 5198"/>
                  <a:gd name="T25" fmla="*/ 99 h 3011"/>
                  <a:gd name="T26" fmla="*/ 1369 w 5198"/>
                  <a:gd name="T27" fmla="*/ 12 h 3011"/>
                  <a:gd name="T28" fmla="*/ 2055 w 5198"/>
                  <a:gd name="T29" fmla="*/ 0 h 3011"/>
                  <a:gd name="T30" fmla="*/ 3423 w 5198"/>
                  <a:gd name="T31" fmla="*/ 13 h 3011"/>
                  <a:gd name="T32" fmla="*/ 3627 w 5198"/>
                  <a:gd name="T33" fmla="*/ 125 h 3011"/>
                  <a:gd name="T34" fmla="*/ 3466 w 5198"/>
                  <a:gd name="T35" fmla="*/ 217 h 3011"/>
                  <a:gd name="T36" fmla="*/ 3416 w 5198"/>
                  <a:gd name="T37" fmla="*/ 330 h 3011"/>
                  <a:gd name="T38" fmla="*/ 3678 w 5198"/>
                  <a:gd name="T39" fmla="*/ 1207 h 3011"/>
                  <a:gd name="T40" fmla="*/ 3786 w 5198"/>
                  <a:gd name="T41" fmla="*/ 1283 h 3011"/>
                  <a:gd name="T42" fmla="*/ 3993 w 5198"/>
                  <a:gd name="T43" fmla="*/ 1312 h 3011"/>
                  <a:gd name="T44" fmla="*/ 5122 w 5198"/>
                  <a:gd name="T45" fmla="*/ 1814 h 3011"/>
                  <a:gd name="T46" fmla="*/ 5198 w 5198"/>
                  <a:gd name="T47" fmla="*/ 1940 h 3011"/>
                  <a:gd name="T48" fmla="*/ 5198 w 5198"/>
                  <a:gd name="T49" fmla="*/ 2799 h 3011"/>
                  <a:gd name="T50" fmla="*/ 5151 w 5198"/>
                  <a:gd name="T51" fmla="*/ 2907 h 3011"/>
                  <a:gd name="T52" fmla="*/ 4939 w 5198"/>
                  <a:gd name="T53" fmla="*/ 3002 h 3011"/>
                  <a:gd name="T54" fmla="*/ 4853 w 5198"/>
                  <a:gd name="T55" fmla="*/ 2867 h 3011"/>
                  <a:gd name="T56" fmla="*/ 4715 w 5198"/>
                  <a:gd name="T57" fmla="*/ 2557 h 3011"/>
                  <a:gd name="T58" fmla="*/ 4560 w 5198"/>
                  <a:gd name="T59" fmla="*/ 2428 h 3011"/>
                  <a:gd name="T60" fmla="*/ 4375 w 5198"/>
                  <a:gd name="T61" fmla="*/ 2388 h 3011"/>
                  <a:gd name="T62" fmla="*/ 4140 w 5198"/>
                  <a:gd name="T63" fmla="*/ 2428 h 3011"/>
                  <a:gd name="T64" fmla="*/ 3950 w 5198"/>
                  <a:gd name="T65" fmla="*/ 2557 h 3011"/>
                  <a:gd name="T66" fmla="*/ 3829 w 5198"/>
                  <a:gd name="T67" fmla="*/ 2758 h 3011"/>
                  <a:gd name="T68" fmla="*/ 3776 w 5198"/>
                  <a:gd name="T69" fmla="*/ 3011 h 3011"/>
                  <a:gd name="T70" fmla="*/ 1459 w 5198"/>
                  <a:gd name="T71" fmla="*/ 2867 h 3011"/>
                  <a:gd name="T72" fmla="*/ 1359 w 5198"/>
                  <a:gd name="T73" fmla="*/ 2612 h 3011"/>
                  <a:gd name="T74" fmla="*/ 1217 w 5198"/>
                  <a:gd name="T75" fmla="*/ 2462 h 3011"/>
                  <a:gd name="T76" fmla="*/ 991 w 5198"/>
                  <a:gd name="T77" fmla="*/ 2388 h 3011"/>
                  <a:gd name="T78" fmla="*/ 808 w 5198"/>
                  <a:gd name="T79" fmla="*/ 2401 h 3011"/>
                  <a:gd name="T80" fmla="*/ 605 w 5198"/>
                  <a:gd name="T81" fmla="*/ 2507 h 3011"/>
                  <a:gd name="T82" fmla="*/ 433 w 5198"/>
                  <a:gd name="T83" fmla="*/ 2758 h 3011"/>
                  <a:gd name="T84" fmla="*/ 367 w 5198"/>
                  <a:gd name="T85" fmla="*/ 3011 h 3011"/>
                  <a:gd name="T86" fmla="*/ 266 w 5198"/>
                  <a:gd name="T87" fmla="*/ 2992 h 3011"/>
                  <a:gd name="T88" fmla="*/ 99 w 5198"/>
                  <a:gd name="T89" fmla="*/ 2873 h 3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98" h="3011">
                    <a:moveTo>
                      <a:pt x="65" y="2837"/>
                    </a:moveTo>
                    <a:lnTo>
                      <a:pt x="55" y="2818"/>
                    </a:lnTo>
                    <a:lnTo>
                      <a:pt x="16" y="2690"/>
                    </a:lnTo>
                    <a:lnTo>
                      <a:pt x="0" y="2572"/>
                    </a:lnTo>
                    <a:lnTo>
                      <a:pt x="1" y="2504"/>
                    </a:lnTo>
                    <a:lnTo>
                      <a:pt x="6" y="2465"/>
                    </a:lnTo>
                    <a:lnTo>
                      <a:pt x="32" y="2344"/>
                    </a:lnTo>
                    <a:lnTo>
                      <a:pt x="95" y="2104"/>
                    </a:lnTo>
                    <a:lnTo>
                      <a:pt x="253" y="1591"/>
                    </a:lnTo>
                    <a:lnTo>
                      <a:pt x="288" y="1486"/>
                    </a:lnTo>
                    <a:lnTo>
                      <a:pt x="289" y="1472"/>
                    </a:lnTo>
                    <a:lnTo>
                      <a:pt x="338" y="1393"/>
                    </a:lnTo>
                    <a:lnTo>
                      <a:pt x="393" y="1348"/>
                    </a:lnTo>
                    <a:lnTo>
                      <a:pt x="442" y="1321"/>
                    </a:lnTo>
                    <a:lnTo>
                      <a:pt x="472" y="1309"/>
                    </a:lnTo>
                    <a:lnTo>
                      <a:pt x="492" y="1300"/>
                    </a:lnTo>
                    <a:lnTo>
                      <a:pt x="598" y="1244"/>
                    </a:lnTo>
                    <a:lnTo>
                      <a:pt x="651" y="1201"/>
                    </a:lnTo>
                    <a:lnTo>
                      <a:pt x="681" y="1166"/>
                    </a:lnTo>
                    <a:lnTo>
                      <a:pt x="691" y="1148"/>
                    </a:lnTo>
                    <a:lnTo>
                      <a:pt x="719" y="1094"/>
                    </a:lnTo>
                    <a:lnTo>
                      <a:pt x="805" y="877"/>
                    </a:lnTo>
                    <a:lnTo>
                      <a:pt x="943" y="504"/>
                    </a:lnTo>
                    <a:lnTo>
                      <a:pt x="971" y="426"/>
                    </a:lnTo>
                    <a:lnTo>
                      <a:pt x="972" y="406"/>
                    </a:lnTo>
                    <a:lnTo>
                      <a:pt x="952" y="323"/>
                    </a:lnTo>
                    <a:lnTo>
                      <a:pt x="933" y="289"/>
                    </a:lnTo>
                    <a:lnTo>
                      <a:pt x="906" y="258"/>
                    </a:lnTo>
                    <a:lnTo>
                      <a:pt x="868" y="233"/>
                    </a:lnTo>
                    <a:lnTo>
                      <a:pt x="844" y="225"/>
                    </a:lnTo>
                    <a:lnTo>
                      <a:pt x="841" y="222"/>
                    </a:lnTo>
                    <a:lnTo>
                      <a:pt x="834" y="202"/>
                    </a:lnTo>
                    <a:lnTo>
                      <a:pt x="839" y="187"/>
                    </a:lnTo>
                    <a:lnTo>
                      <a:pt x="848" y="180"/>
                    </a:lnTo>
                    <a:lnTo>
                      <a:pt x="884" y="164"/>
                    </a:lnTo>
                    <a:lnTo>
                      <a:pt x="999" y="130"/>
                    </a:lnTo>
                    <a:lnTo>
                      <a:pt x="1091" y="112"/>
                    </a:lnTo>
                    <a:lnTo>
                      <a:pt x="1139" y="108"/>
                    </a:lnTo>
                    <a:lnTo>
                      <a:pt x="1155" y="99"/>
                    </a:lnTo>
                    <a:lnTo>
                      <a:pt x="1248" y="52"/>
                    </a:lnTo>
                    <a:lnTo>
                      <a:pt x="1329" y="22"/>
                    </a:lnTo>
                    <a:lnTo>
                      <a:pt x="1369" y="12"/>
                    </a:lnTo>
                    <a:lnTo>
                      <a:pt x="1404" y="7"/>
                    </a:lnTo>
                    <a:lnTo>
                      <a:pt x="1594" y="1"/>
                    </a:lnTo>
                    <a:lnTo>
                      <a:pt x="2055" y="0"/>
                    </a:lnTo>
                    <a:lnTo>
                      <a:pt x="3162" y="9"/>
                    </a:lnTo>
                    <a:lnTo>
                      <a:pt x="3403" y="12"/>
                    </a:lnTo>
                    <a:lnTo>
                      <a:pt x="3423" y="13"/>
                    </a:lnTo>
                    <a:lnTo>
                      <a:pt x="3532" y="50"/>
                    </a:lnTo>
                    <a:lnTo>
                      <a:pt x="3593" y="91"/>
                    </a:lnTo>
                    <a:lnTo>
                      <a:pt x="3627" y="125"/>
                    </a:lnTo>
                    <a:lnTo>
                      <a:pt x="3643" y="147"/>
                    </a:lnTo>
                    <a:lnTo>
                      <a:pt x="3478" y="215"/>
                    </a:lnTo>
                    <a:lnTo>
                      <a:pt x="3466" y="217"/>
                    </a:lnTo>
                    <a:lnTo>
                      <a:pt x="3424" y="255"/>
                    </a:lnTo>
                    <a:lnTo>
                      <a:pt x="3414" y="295"/>
                    </a:lnTo>
                    <a:lnTo>
                      <a:pt x="3416" y="330"/>
                    </a:lnTo>
                    <a:lnTo>
                      <a:pt x="3421" y="351"/>
                    </a:lnTo>
                    <a:lnTo>
                      <a:pt x="3565" y="838"/>
                    </a:lnTo>
                    <a:lnTo>
                      <a:pt x="3678" y="1207"/>
                    </a:lnTo>
                    <a:lnTo>
                      <a:pt x="3681" y="1211"/>
                    </a:lnTo>
                    <a:lnTo>
                      <a:pt x="3722" y="1249"/>
                    </a:lnTo>
                    <a:lnTo>
                      <a:pt x="3786" y="1283"/>
                    </a:lnTo>
                    <a:lnTo>
                      <a:pt x="3842" y="1302"/>
                    </a:lnTo>
                    <a:lnTo>
                      <a:pt x="3911" y="1312"/>
                    </a:lnTo>
                    <a:lnTo>
                      <a:pt x="3993" y="1312"/>
                    </a:lnTo>
                    <a:lnTo>
                      <a:pt x="4041" y="1305"/>
                    </a:lnTo>
                    <a:lnTo>
                      <a:pt x="5111" y="1810"/>
                    </a:lnTo>
                    <a:lnTo>
                      <a:pt x="5122" y="1814"/>
                    </a:lnTo>
                    <a:lnTo>
                      <a:pt x="5171" y="1862"/>
                    </a:lnTo>
                    <a:lnTo>
                      <a:pt x="5191" y="1904"/>
                    </a:lnTo>
                    <a:lnTo>
                      <a:pt x="5198" y="1940"/>
                    </a:lnTo>
                    <a:lnTo>
                      <a:pt x="5198" y="1961"/>
                    </a:lnTo>
                    <a:lnTo>
                      <a:pt x="5198" y="2794"/>
                    </a:lnTo>
                    <a:lnTo>
                      <a:pt x="5198" y="2799"/>
                    </a:lnTo>
                    <a:lnTo>
                      <a:pt x="5193" y="2837"/>
                    </a:lnTo>
                    <a:lnTo>
                      <a:pt x="5178" y="2870"/>
                    </a:lnTo>
                    <a:lnTo>
                      <a:pt x="5151" y="2907"/>
                    </a:lnTo>
                    <a:lnTo>
                      <a:pt x="5105" y="2943"/>
                    </a:lnTo>
                    <a:lnTo>
                      <a:pt x="5036" y="2977"/>
                    </a:lnTo>
                    <a:lnTo>
                      <a:pt x="4939" y="3002"/>
                    </a:lnTo>
                    <a:lnTo>
                      <a:pt x="4877" y="3011"/>
                    </a:lnTo>
                    <a:lnTo>
                      <a:pt x="4876" y="2991"/>
                    </a:lnTo>
                    <a:lnTo>
                      <a:pt x="4853" y="2867"/>
                    </a:lnTo>
                    <a:lnTo>
                      <a:pt x="4821" y="2758"/>
                    </a:lnTo>
                    <a:lnTo>
                      <a:pt x="4769" y="2641"/>
                    </a:lnTo>
                    <a:lnTo>
                      <a:pt x="4715" y="2557"/>
                    </a:lnTo>
                    <a:lnTo>
                      <a:pt x="4670" y="2507"/>
                    </a:lnTo>
                    <a:lnTo>
                      <a:pt x="4619" y="2464"/>
                    </a:lnTo>
                    <a:lnTo>
                      <a:pt x="4560" y="2428"/>
                    </a:lnTo>
                    <a:lnTo>
                      <a:pt x="4493" y="2402"/>
                    </a:lnTo>
                    <a:lnTo>
                      <a:pt x="4416" y="2389"/>
                    </a:lnTo>
                    <a:lnTo>
                      <a:pt x="4375" y="2388"/>
                    </a:lnTo>
                    <a:lnTo>
                      <a:pt x="4321" y="2389"/>
                    </a:lnTo>
                    <a:lnTo>
                      <a:pt x="4225" y="2402"/>
                    </a:lnTo>
                    <a:lnTo>
                      <a:pt x="4140" y="2428"/>
                    </a:lnTo>
                    <a:lnTo>
                      <a:pt x="4067" y="2464"/>
                    </a:lnTo>
                    <a:lnTo>
                      <a:pt x="4003" y="2507"/>
                    </a:lnTo>
                    <a:lnTo>
                      <a:pt x="3950" y="2557"/>
                    </a:lnTo>
                    <a:lnTo>
                      <a:pt x="3907" y="2612"/>
                    </a:lnTo>
                    <a:lnTo>
                      <a:pt x="3871" y="2670"/>
                    </a:lnTo>
                    <a:lnTo>
                      <a:pt x="3829" y="2758"/>
                    </a:lnTo>
                    <a:lnTo>
                      <a:pt x="3796" y="2867"/>
                    </a:lnTo>
                    <a:lnTo>
                      <a:pt x="3776" y="2991"/>
                    </a:lnTo>
                    <a:lnTo>
                      <a:pt x="3776" y="3011"/>
                    </a:lnTo>
                    <a:lnTo>
                      <a:pt x="1476" y="3011"/>
                    </a:lnTo>
                    <a:lnTo>
                      <a:pt x="1476" y="2991"/>
                    </a:lnTo>
                    <a:lnTo>
                      <a:pt x="1459" y="2867"/>
                    </a:lnTo>
                    <a:lnTo>
                      <a:pt x="1428" y="2758"/>
                    </a:lnTo>
                    <a:lnTo>
                      <a:pt x="1391" y="2670"/>
                    </a:lnTo>
                    <a:lnTo>
                      <a:pt x="1359" y="2612"/>
                    </a:lnTo>
                    <a:lnTo>
                      <a:pt x="1320" y="2556"/>
                    </a:lnTo>
                    <a:lnTo>
                      <a:pt x="1273" y="2507"/>
                    </a:lnTo>
                    <a:lnTo>
                      <a:pt x="1217" y="2462"/>
                    </a:lnTo>
                    <a:lnTo>
                      <a:pt x="1152" y="2426"/>
                    </a:lnTo>
                    <a:lnTo>
                      <a:pt x="1077" y="2401"/>
                    </a:lnTo>
                    <a:lnTo>
                      <a:pt x="991" y="2388"/>
                    </a:lnTo>
                    <a:lnTo>
                      <a:pt x="943" y="2386"/>
                    </a:lnTo>
                    <a:lnTo>
                      <a:pt x="896" y="2388"/>
                    </a:lnTo>
                    <a:lnTo>
                      <a:pt x="808" y="2401"/>
                    </a:lnTo>
                    <a:lnTo>
                      <a:pt x="731" y="2426"/>
                    </a:lnTo>
                    <a:lnTo>
                      <a:pt x="664" y="2462"/>
                    </a:lnTo>
                    <a:lnTo>
                      <a:pt x="605" y="2507"/>
                    </a:lnTo>
                    <a:lnTo>
                      <a:pt x="554" y="2556"/>
                    </a:lnTo>
                    <a:lnTo>
                      <a:pt x="492" y="2640"/>
                    </a:lnTo>
                    <a:lnTo>
                      <a:pt x="433" y="2758"/>
                    </a:lnTo>
                    <a:lnTo>
                      <a:pt x="396" y="2867"/>
                    </a:lnTo>
                    <a:lnTo>
                      <a:pt x="369" y="2991"/>
                    </a:lnTo>
                    <a:lnTo>
                      <a:pt x="367" y="3011"/>
                    </a:lnTo>
                    <a:lnTo>
                      <a:pt x="364" y="3011"/>
                    </a:lnTo>
                    <a:lnTo>
                      <a:pt x="323" y="3011"/>
                    </a:lnTo>
                    <a:lnTo>
                      <a:pt x="266" y="2992"/>
                    </a:lnTo>
                    <a:lnTo>
                      <a:pt x="219" y="2968"/>
                    </a:lnTo>
                    <a:lnTo>
                      <a:pt x="163" y="2929"/>
                    </a:lnTo>
                    <a:lnTo>
                      <a:pt x="99" y="2873"/>
                    </a:lnTo>
                    <a:lnTo>
                      <a:pt x="65" y="2837"/>
                    </a:lnTo>
                    <a:close/>
                  </a:path>
                </a:pathLst>
              </a:custGeom>
              <a:solidFill>
                <a:srgbClr val="FAB7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268">
                <a:extLst>
                  <a:ext uri="{FF2B5EF4-FFF2-40B4-BE49-F238E27FC236}">
                    <a16:creationId xmlns:a16="http://schemas.microsoft.com/office/drawing/2014/main" id="{075B8DD3-70F1-4339-B285-88054614C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796" y="3422121"/>
                <a:ext cx="2101852" cy="98425"/>
              </a:xfrm>
              <a:custGeom>
                <a:avLst/>
                <a:gdLst>
                  <a:gd name="T0" fmla="*/ 3974 w 3974"/>
                  <a:gd name="T1" fmla="*/ 187 h 187"/>
                  <a:gd name="T2" fmla="*/ 0 w 3974"/>
                  <a:gd name="T3" fmla="*/ 187 h 187"/>
                  <a:gd name="T4" fmla="*/ 53 w 3974"/>
                  <a:gd name="T5" fmla="*/ 0 h 187"/>
                  <a:gd name="T6" fmla="*/ 3568 w 3974"/>
                  <a:gd name="T7" fmla="*/ 0 h 187"/>
                  <a:gd name="T8" fmla="*/ 3974 w 3974"/>
                  <a:gd name="T9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74" h="187">
                    <a:moveTo>
                      <a:pt x="3974" y="187"/>
                    </a:moveTo>
                    <a:lnTo>
                      <a:pt x="0" y="187"/>
                    </a:lnTo>
                    <a:lnTo>
                      <a:pt x="53" y="0"/>
                    </a:lnTo>
                    <a:lnTo>
                      <a:pt x="3568" y="0"/>
                    </a:lnTo>
                    <a:lnTo>
                      <a:pt x="3974" y="187"/>
                    </a:lnTo>
                    <a:close/>
                  </a:path>
                </a:pathLst>
              </a:custGeom>
              <a:solidFill>
                <a:srgbClr val="F9F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269">
                <a:extLst>
                  <a:ext uri="{FF2B5EF4-FFF2-40B4-BE49-F238E27FC236}">
                    <a16:creationId xmlns:a16="http://schemas.microsoft.com/office/drawing/2014/main" id="{791BA90A-FB9A-42BB-A833-CA857DCA3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958" y="2776008"/>
                <a:ext cx="295275" cy="585788"/>
              </a:xfrm>
              <a:custGeom>
                <a:avLst/>
                <a:gdLst>
                  <a:gd name="T0" fmla="*/ 448 w 560"/>
                  <a:gd name="T1" fmla="*/ 0 h 1106"/>
                  <a:gd name="T2" fmla="*/ 0 w 560"/>
                  <a:gd name="T3" fmla="*/ 1106 h 1106"/>
                  <a:gd name="T4" fmla="*/ 27 w 560"/>
                  <a:gd name="T5" fmla="*/ 1096 h 1106"/>
                  <a:gd name="T6" fmla="*/ 167 w 560"/>
                  <a:gd name="T7" fmla="*/ 1029 h 1106"/>
                  <a:gd name="T8" fmla="*/ 230 w 560"/>
                  <a:gd name="T9" fmla="*/ 983 h 1106"/>
                  <a:gd name="T10" fmla="*/ 262 w 560"/>
                  <a:gd name="T11" fmla="*/ 949 h 1106"/>
                  <a:gd name="T12" fmla="*/ 272 w 560"/>
                  <a:gd name="T13" fmla="*/ 931 h 1106"/>
                  <a:gd name="T14" fmla="*/ 438 w 560"/>
                  <a:gd name="T15" fmla="*/ 516 h 1106"/>
                  <a:gd name="T16" fmla="*/ 559 w 560"/>
                  <a:gd name="T17" fmla="*/ 196 h 1106"/>
                  <a:gd name="T18" fmla="*/ 560 w 560"/>
                  <a:gd name="T19" fmla="*/ 176 h 1106"/>
                  <a:gd name="T20" fmla="*/ 543 w 560"/>
                  <a:gd name="T21" fmla="*/ 94 h 1106"/>
                  <a:gd name="T22" fmla="*/ 527 w 560"/>
                  <a:gd name="T23" fmla="*/ 61 h 1106"/>
                  <a:gd name="T24" fmla="*/ 504 w 560"/>
                  <a:gd name="T25" fmla="*/ 31 h 1106"/>
                  <a:gd name="T26" fmla="*/ 469 w 560"/>
                  <a:gd name="T27" fmla="*/ 8 h 1106"/>
                  <a:gd name="T28" fmla="*/ 448 w 560"/>
                  <a:gd name="T29" fmla="*/ 0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60" h="1106">
                    <a:moveTo>
                      <a:pt x="448" y="0"/>
                    </a:moveTo>
                    <a:lnTo>
                      <a:pt x="0" y="1106"/>
                    </a:lnTo>
                    <a:lnTo>
                      <a:pt x="27" y="1096"/>
                    </a:lnTo>
                    <a:lnTo>
                      <a:pt x="167" y="1029"/>
                    </a:lnTo>
                    <a:lnTo>
                      <a:pt x="230" y="983"/>
                    </a:lnTo>
                    <a:lnTo>
                      <a:pt x="262" y="949"/>
                    </a:lnTo>
                    <a:lnTo>
                      <a:pt x="272" y="931"/>
                    </a:lnTo>
                    <a:lnTo>
                      <a:pt x="438" y="516"/>
                    </a:lnTo>
                    <a:lnTo>
                      <a:pt x="559" y="196"/>
                    </a:lnTo>
                    <a:lnTo>
                      <a:pt x="560" y="176"/>
                    </a:lnTo>
                    <a:lnTo>
                      <a:pt x="543" y="94"/>
                    </a:lnTo>
                    <a:lnTo>
                      <a:pt x="527" y="61"/>
                    </a:lnTo>
                    <a:lnTo>
                      <a:pt x="504" y="31"/>
                    </a:lnTo>
                    <a:lnTo>
                      <a:pt x="469" y="8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270">
                <a:extLst>
                  <a:ext uri="{FF2B5EF4-FFF2-40B4-BE49-F238E27FC236}">
                    <a16:creationId xmlns:a16="http://schemas.microsoft.com/office/drawing/2014/main" id="{CA392ED7-C12A-4308-8197-F4AE79F15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946" y="2791883"/>
                <a:ext cx="528638" cy="530225"/>
              </a:xfrm>
              <a:custGeom>
                <a:avLst/>
                <a:gdLst>
                  <a:gd name="T0" fmla="*/ 130 w 1001"/>
                  <a:gd name="T1" fmla="*/ 1001 h 1001"/>
                  <a:gd name="T2" fmla="*/ 915 w 1001"/>
                  <a:gd name="T3" fmla="*/ 1001 h 1001"/>
                  <a:gd name="T4" fmla="*/ 925 w 1001"/>
                  <a:gd name="T5" fmla="*/ 1000 h 1001"/>
                  <a:gd name="T6" fmla="*/ 974 w 1001"/>
                  <a:gd name="T7" fmla="*/ 975 h 1001"/>
                  <a:gd name="T8" fmla="*/ 992 w 1001"/>
                  <a:gd name="T9" fmla="*/ 946 h 1001"/>
                  <a:gd name="T10" fmla="*/ 1000 w 1001"/>
                  <a:gd name="T11" fmla="*/ 919 h 1001"/>
                  <a:gd name="T12" fmla="*/ 1001 w 1001"/>
                  <a:gd name="T13" fmla="*/ 903 h 1001"/>
                  <a:gd name="T14" fmla="*/ 981 w 1001"/>
                  <a:gd name="T15" fmla="*/ 435 h 1001"/>
                  <a:gd name="T16" fmla="*/ 959 w 1001"/>
                  <a:gd name="T17" fmla="*/ 59 h 1001"/>
                  <a:gd name="T18" fmla="*/ 959 w 1001"/>
                  <a:gd name="T19" fmla="*/ 52 h 1001"/>
                  <a:gd name="T20" fmla="*/ 942 w 1001"/>
                  <a:gd name="T21" fmla="*/ 18 h 1001"/>
                  <a:gd name="T22" fmla="*/ 915 w 1001"/>
                  <a:gd name="T23" fmla="*/ 2 h 1001"/>
                  <a:gd name="T24" fmla="*/ 892 w 1001"/>
                  <a:gd name="T25" fmla="*/ 0 h 1001"/>
                  <a:gd name="T26" fmla="*/ 448 w 1001"/>
                  <a:gd name="T27" fmla="*/ 0 h 1001"/>
                  <a:gd name="T28" fmla="*/ 444 w 1001"/>
                  <a:gd name="T29" fmla="*/ 0 h 1001"/>
                  <a:gd name="T30" fmla="*/ 399 w 1001"/>
                  <a:gd name="T31" fmla="*/ 10 h 1001"/>
                  <a:gd name="T32" fmla="*/ 349 w 1001"/>
                  <a:gd name="T33" fmla="*/ 38 h 1001"/>
                  <a:gd name="T34" fmla="*/ 311 w 1001"/>
                  <a:gd name="T35" fmla="*/ 69 h 1001"/>
                  <a:gd name="T36" fmla="*/ 275 w 1001"/>
                  <a:gd name="T37" fmla="*/ 114 h 1001"/>
                  <a:gd name="T38" fmla="*/ 241 w 1001"/>
                  <a:gd name="T39" fmla="*/ 176 h 1001"/>
                  <a:gd name="T40" fmla="*/ 225 w 1001"/>
                  <a:gd name="T41" fmla="*/ 215 h 1001"/>
                  <a:gd name="T42" fmla="*/ 76 w 1001"/>
                  <a:gd name="T43" fmla="*/ 654 h 1001"/>
                  <a:gd name="T44" fmla="*/ 6 w 1001"/>
                  <a:gd name="T45" fmla="*/ 882 h 1001"/>
                  <a:gd name="T46" fmla="*/ 4 w 1001"/>
                  <a:gd name="T47" fmla="*/ 886 h 1001"/>
                  <a:gd name="T48" fmla="*/ 0 w 1001"/>
                  <a:gd name="T49" fmla="*/ 919 h 1001"/>
                  <a:gd name="T50" fmla="*/ 10 w 1001"/>
                  <a:gd name="T51" fmla="*/ 952 h 1001"/>
                  <a:gd name="T52" fmla="*/ 26 w 1001"/>
                  <a:gd name="T53" fmla="*/ 974 h 1001"/>
                  <a:gd name="T54" fmla="*/ 55 w 1001"/>
                  <a:gd name="T55" fmla="*/ 990 h 1001"/>
                  <a:gd name="T56" fmla="*/ 100 w 1001"/>
                  <a:gd name="T57" fmla="*/ 1000 h 1001"/>
                  <a:gd name="T58" fmla="*/ 130 w 1001"/>
                  <a:gd name="T59" fmla="*/ 1001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01" h="1001">
                    <a:moveTo>
                      <a:pt x="130" y="1001"/>
                    </a:moveTo>
                    <a:lnTo>
                      <a:pt x="915" y="1001"/>
                    </a:lnTo>
                    <a:lnTo>
                      <a:pt x="925" y="1000"/>
                    </a:lnTo>
                    <a:lnTo>
                      <a:pt x="974" y="975"/>
                    </a:lnTo>
                    <a:lnTo>
                      <a:pt x="992" y="946"/>
                    </a:lnTo>
                    <a:lnTo>
                      <a:pt x="1000" y="919"/>
                    </a:lnTo>
                    <a:lnTo>
                      <a:pt x="1001" y="903"/>
                    </a:lnTo>
                    <a:lnTo>
                      <a:pt x="981" y="435"/>
                    </a:lnTo>
                    <a:lnTo>
                      <a:pt x="959" y="59"/>
                    </a:lnTo>
                    <a:lnTo>
                      <a:pt x="959" y="52"/>
                    </a:lnTo>
                    <a:lnTo>
                      <a:pt x="942" y="18"/>
                    </a:lnTo>
                    <a:lnTo>
                      <a:pt x="915" y="2"/>
                    </a:lnTo>
                    <a:lnTo>
                      <a:pt x="892" y="0"/>
                    </a:lnTo>
                    <a:lnTo>
                      <a:pt x="448" y="0"/>
                    </a:lnTo>
                    <a:lnTo>
                      <a:pt x="444" y="0"/>
                    </a:lnTo>
                    <a:lnTo>
                      <a:pt x="399" y="10"/>
                    </a:lnTo>
                    <a:lnTo>
                      <a:pt x="349" y="38"/>
                    </a:lnTo>
                    <a:lnTo>
                      <a:pt x="311" y="69"/>
                    </a:lnTo>
                    <a:lnTo>
                      <a:pt x="275" y="114"/>
                    </a:lnTo>
                    <a:lnTo>
                      <a:pt x="241" y="176"/>
                    </a:lnTo>
                    <a:lnTo>
                      <a:pt x="225" y="215"/>
                    </a:lnTo>
                    <a:lnTo>
                      <a:pt x="76" y="654"/>
                    </a:lnTo>
                    <a:lnTo>
                      <a:pt x="6" y="882"/>
                    </a:lnTo>
                    <a:lnTo>
                      <a:pt x="4" y="886"/>
                    </a:lnTo>
                    <a:lnTo>
                      <a:pt x="0" y="919"/>
                    </a:lnTo>
                    <a:lnTo>
                      <a:pt x="10" y="952"/>
                    </a:lnTo>
                    <a:lnTo>
                      <a:pt x="26" y="974"/>
                    </a:lnTo>
                    <a:lnTo>
                      <a:pt x="55" y="990"/>
                    </a:lnTo>
                    <a:lnTo>
                      <a:pt x="100" y="1000"/>
                    </a:lnTo>
                    <a:lnTo>
                      <a:pt x="130" y="1001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271">
                <a:extLst>
                  <a:ext uri="{FF2B5EF4-FFF2-40B4-BE49-F238E27FC236}">
                    <a16:creationId xmlns:a16="http://schemas.microsoft.com/office/drawing/2014/main" id="{42DBAE8D-EBCB-44D4-92EA-75DEC5E13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209" y="2791883"/>
                <a:ext cx="798513" cy="530225"/>
              </a:xfrm>
              <a:custGeom>
                <a:avLst/>
                <a:gdLst>
                  <a:gd name="T0" fmla="*/ 0 w 1509"/>
                  <a:gd name="T1" fmla="*/ 55 h 1001"/>
                  <a:gd name="T2" fmla="*/ 91 w 1509"/>
                  <a:gd name="T3" fmla="*/ 919 h 1001"/>
                  <a:gd name="T4" fmla="*/ 91 w 1509"/>
                  <a:gd name="T5" fmla="*/ 929 h 1001"/>
                  <a:gd name="T6" fmla="*/ 115 w 1509"/>
                  <a:gd name="T7" fmla="*/ 975 h 1001"/>
                  <a:gd name="T8" fmla="*/ 147 w 1509"/>
                  <a:gd name="T9" fmla="*/ 994 h 1001"/>
                  <a:gd name="T10" fmla="*/ 177 w 1509"/>
                  <a:gd name="T11" fmla="*/ 1000 h 1001"/>
                  <a:gd name="T12" fmla="*/ 196 w 1509"/>
                  <a:gd name="T13" fmla="*/ 1001 h 1001"/>
                  <a:gd name="T14" fmla="*/ 1509 w 1509"/>
                  <a:gd name="T15" fmla="*/ 1001 h 1001"/>
                  <a:gd name="T16" fmla="*/ 1182 w 1509"/>
                  <a:gd name="T17" fmla="*/ 0 h 1001"/>
                  <a:gd name="T18" fmla="*/ 49 w 1509"/>
                  <a:gd name="T19" fmla="*/ 0 h 1001"/>
                  <a:gd name="T20" fmla="*/ 42 w 1509"/>
                  <a:gd name="T21" fmla="*/ 2 h 1001"/>
                  <a:gd name="T22" fmla="*/ 13 w 1509"/>
                  <a:gd name="T23" fmla="*/ 19 h 1001"/>
                  <a:gd name="T24" fmla="*/ 0 w 1509"/>
                  <a:gd name="T25" fmla="*/ 41 h 1001"/>
                  <a:gd name="T26" fmla="*/ 0 w 1509"/>
                  <a:gd name="T27" fmla="*/ 55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09" h="1001">
                    <a:moveTo>
                      <a:pt x="0" y="55"/>
                    </a:moveTo>
                    <a:lnTo>
                      <a:pt x="91" y="919"/>
                    </a:lnTo>
                    <a:lnTo>
                      <a:pt x="91" y="929"/>
                    </a:lnTo>
                    <a:lnTo>
                      <a:pt x="115" y="975"/>
                    </a:lnTo>
                    <a:lnTo>
                      <a:pt x="147" y="994"/>
                    </a:lnTo>
                    <a:lnTo>
                      <a:pt x="177" y="1000"/>
                    </a:lnTo>
                    <a:lnTo>
                      <a:pt x="196" y="1001"/>
                    </a:lnTo>
                    <a:lnTo>
                      <a:pt x="1509" y="1001"/>
                    </a:lnTo>
                    <a:lnTo>
                      <a:pt x="1182" y="0"/>
                    </a:lnTo>
                    <a:lnTo>
                      <a:pt x="49" y="0"/>
                    </a:lnTo>
                    <a:lnTo>
                      <a:pt x="42" y="2"/>
                    </a:lnTo>
                    <a:lnTo>
                      <a:pt x="13" y="19"/>
                    </a:lnTo>
                    <a:lnTo>
                      <a:pt x="0" y="41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Freeform 272">
                <a:extLst>
                  <a:ext uri="{FF2B5EF4-FFF2-40B4-BE49-F238E27FC236}">
                    <a16:creationId xmlns:a16="http://schemas.microsoft.com/office/drawing/2014/main" id="{71AA3CAD-D9CF-44B8-AA42-3B563C99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459" y="2733146"/>
                <a:ext cx="331788" cy="617538"/>
              </a:xfrm>
              <a:custGeom>
                <a:avLst/>
                <a:gdLst>
                  <a:gd name="T0" fmla="*/ 230 w 628"/>
                  <a:gd name="T1" fmla="*/ 0 h 1169"/>
                  <a:gd name="T2" fmla="*/ 628 w 628"/>
                  <a:gd name="T3" fmla="*/ 1158 h 1169"/>
                  <a:gd name="T4" fmla="*/ 620 w 628"/>
                  <a:gd name="T5" fmla="*/ 1159 h 1169"/>
                  <a:gd name="T6" fmla="*/ 548 w 628"/>
                  <a:gd name="T7" fmla="*/ 1169 h 1169"/>
                  <a:gd name="T8" fmla="*/ 466 w 628"/>
                  <a:gd name="T9" fmla="*/ 1165 h 1169"/>
                  <a:gd name="T10" fmla="*/ 407 w 628"/>
                  <a:gd name="T11" fmla="*/ 1152 h 1169"/>
                  <a:gd name="T12" fmla="*/ 347 w 628"/>
                  <a:gd name="T13" fmla="*/ 1127 h 1169"/>
                  <a:gd name="T14" fmla="*/ 289 w 628"/>
                  <a:gd name="T15" fmla="*/ 1087 h 1169"/>
                  <a:gd name="T16" fmla="*/ 265 w 628"/>
                  <a:gd name="T17" fmla="*/ 1060 h 1169"/>
                  <a:gd name="T18" fmla="*/ 8 w 628"/>
                  <a:gd name="T19" fmla="*/ 204 h 1169"/>
                  <a:gd name="T20" fmla="*/ 4 w 628"/>
                  <a:gd name="T21" fmla="*/ 194 h 1169"/>
                  <a:gd name="T22" fmla="*/ 0 w 628"/>
                  <a:gd name="T23" fmla="*/ 142 h 1169"/>
                  <a:gd name="T24" fmla="*/ 14 w 628"/>
                  <a:gd name="T25" fmla="*/ 102 h 1169"/>
                  <a:gd name="T26" fmla="*/ 33 w 628"/>
                  <a:gd name="T27" fmla="*/ 83 h 1169"/>
                  <a:gd name="T28" fmla="*/ 57 w 628"/>
                  <a:gd name="T29" fmla="*/ 68 h 1169"/>
                  <a:gd name="T30" fmla="*/ 121 w 628"/>
                  <a:gd name="T31" fmla="*/ 37 h 1169"/>
                  <a:gd name="T32" fmla="*/ 213 w 628"/>
                  <a:gd name="T33" fmla="*/ 4 h 1169"/>
                  <a:gd name="T34" fmla="*/ 230 w 628"/>
                  <a:gd name="T35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1169">
                    <a:moveTo>
                      <a:pt x="230" y="0"/>
                    </a:moveTo>
                    <a:lnTo>
                      <a:pt x="628" y="1158"/>
                    </a:lnTo>
                    <a:lnTo>
                      <a:pt x="620" y="1159"/>
                    </a:lnTo>
                    <a:lnTo>
                      <a:pt x="548" y="1169"/>
                    </a:lnTo>
                    <a:lnTo>
                      <a:pt x="466" y="1165"/>
                    </a:lnTo>
                    <a:lnTo>
                      <a:pt x="407" y="1152"/>
                    </a:lnTo>
                    <a:lnTo>
                      <a:pt x="347" y="1127"/>
                    </a:lnTo>
                    <a:lnTo>
                      <a:pt x="289" y="1087"/>
                    </a:lnTo>
                    <a:lnTo>
                      <a:pt x="265" y="1060"/>
                    </a:lnTo>
                    <a:lnTo>
                      <a:pt x="8" y="204"/>
                    </a:lnTo>
                    <a:lnTo>
                      <a:pt x="4" y="194"/>
                    </a:lnTo>
                    <a:lnTo>
                      <a:pt x="0" y="142"/>
                    </a:lnTo>
                    <a:lnTo>
                      <a:pt x="14" y="102"/>
                    </a:lnTo>
                    <a:lnTo>
                      <a:pt x="33" y="83"/>
                    </a:lnTo>
                    <a:lnTo>
                      <a:pt x="57" y="68"/>
                    </a:lnTo>
                    <a:lnTo>
                      <a:pt x="121" y="37"/>
                    </a:lnTo>
                    <a:lnTo>
                      <a:pt x="213" y="4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273">
                <a:extLst>
                  <a:ext uri="{FF2B5EF4-FFF2-40B4-BE49-F238E27FC236}">
                    <a16:creationId xmlns:a16="http://schemas.microsoft.com/office/drawing/2014/main" id="{C678EC82-2333-47A6-9575-2E907EF9B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7995" y="3441171"/>
                <a:ext cx="179388" cy="328613"/>
              </a:xfrm>
              <a:custGeom>
                <a:avLst/>
                <a:gdLst>
                  <a:gd name="T0" fmla="*/ 268 w 339"/>
                  <a:gd name="T1" fmla="*/ 1 h 622"/>
                  <a:gd name="T2" fmla="*/ 256 w 339"/>
                  <a:gd name="T3" fmla="*/ 0 h 622"/>
                  <a:gd name="T4" fmla="*/ 205 w 339"/>
                  <a:gd name="T5" fmla="*/ 5 h 622"/>
                  <a:gd name="T6" fmla="*/ 170 w 339"/>
                  <a:gd name="T7" fmla="*/ 26 h 622"/>
                  <a:gd name="T8" fmla="*/ 159 w 339"/>
                  <a:gd name="T9" fmla="*/ 44 h 622"/>
                  <a:gd name="T10" fmla="*/ 68 w 339"/>
                  <a:gd name="T11" fmla="*/ 327 h 622"/>
                  <a:gd name="T12" fmla="*/ 2 w 339"/>
                  <a:gd name="T13" fmla="*/ 554 h 622"/>
                  <a:gd name="T14" fmla="*/ 0 w 339"/>
                  <a:gd name="T15" fmla="*/ 563 h 622"/>
                  <a:gd name="T16" fmla="*/ 15 w 339"/>
                  <a:gd name="T17" fmla="*/ 600 h 622"/>
                  <a:gd name="T18" fmla="*/ 48 w 339"/>
                  <a:gd name="T19" fmla="*/ 620 h 622"/>
                  <a:gd name="T20" fmla="*/ 75 w 339"/>
                  <a:gd name="T21" fmla="*/ 622 h 622"/>
                  <a:gd name="T22" fmla="*/ 104 w 339"/>
                  <a:gd name="T23" fmla="*/ 620 h 622"/>
                  <a:gd name="T24" fmla="*/ 146 w 339"/>
                  <a:gd name="T25" fmla="*/ 604 h 622"/>
                  <a:gd name="T26" fmla="*/ 177 w 339"/>
                  <a:gd name="T27" fmla="*/ 574 h 622"/>
                  <a:gd name="T28" fmla="*/ 180 w 339"/>
                  <a:gd name="T29" fmla="*/ 567 h 622"/>
                  <a:gd name="T30" fmla="*/ 339 w 339"/>
                  <a:gd name="T31" fmla="*/ 59 h 622"/>
                  <a:gd name="T32" fmla="*/ 339 w 339"/>
                  <a:gd name="T33" fmla="*/ 50 h 622"/>
                  <a:gd name="T34" fmla="*/ 323 w 339"/>
                  <a:gd name="T35" fmla="*/ 16 h 622"/>
                  <a:gd name="T36" fmla="*/ 292 w 339"/>
                  <a:gd name="T37" fmla="*/ 0 h 622"/>
                  <a:gd name="T38" fmla="*/ 268 w 339"/>
                  <a:gd name="T39" fmla="*/ 1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9" h="622">
                    <a:moveTo>
                      <a:pt x="268" y="1"/>
                    </a:moveTo>
                    <a:lnTo>
                      <a:pt x="256" y="0"/>
                    </a:lnTo>
                    <a:lnTo>
                      <a:pt x="205" y="5"/>
                    </a:lnTo>
                    <a:lnTo>
                      <a:pt x="170" y="26"/>
                    </a:lnTo>
                    <a:lnTo>
                      <a:pt x="159" y="44"/>
                    </a:lnTo>
                    <a:lnTo>
                      <a:pt x="68" y="327"/>
                    </a:lnTo>
                    <a:lnTo>
                      <a:pt x="2" y="554"/>
                    </a:lnTo>
                    <a:lnTo>
                      <a:pt x="0" y="563"/>
                    </a:lnTo>
                    <a:lnTo>
                      <a:pt x="15" y="600"/>
                    </a:lnTo>
                    <a:lnTo>
                      <a:pt x="48" y="620"/>
                    </a:lnTo>
                    <a:lnTo>
                      <a:pt x="75" y="622"/>
                    </a:lnTo>
                    <a:lnTo>
                      <a:pt x="104" y="620"/>
                    </a:lnTo>
                    <a:lnTo>
                      <a:pt x="146" y="604"/>
                    </a:lnTo>
                    <a:lnTo>
                      <a:pt x="177" y="574"/>
                    </a:lnTo>
                    <a:lnTo>
                      <a:pt x="180" y="567"/>
                    </a:lnTo>
                    <a:lnTo>
                      <a:pt x="339" y="59"/>
                    </a:lnTo>
                    <a:lnTo>
                      <a:pt x="339" y="50"/>
                    </a:lnTo>
                    <a:lnTo>
                      <a:pt x="323" y="16"/>
                    </a:lnTo>
                    <a:lnTo>
                      <a:pt x="292" y="0"/>
                    </a:lnTo>
                    <a:lnTo>
                      <a:pt x="268" y="1"/>
                    </a:lnTo>
                    <a:close/>
                  </a:path>
                </a:pathLst>
              </a:custGeom>
              <a:solidFill>
                <a:srgbClr val="A33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274">
                <a:extLst>
                  <a:ext uri="{FF2B5EF4-FFF2-40B4-BE49-F238E27FC236}">
                    <a16:creationId xmlns:a16="http://schemas.microsoft.com/office/drawing/2014/main" id="{114397F1-5D37-4CE8-8C83-614834587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47" y="4139671"/>
                <a:ext cx="220663" cy="176213"/>
              </a:xfrm>
              <a:custGeom>
                <a:avLst/>
                <a:gdLst>
                  <a:gd name="T0" fmla="*/ 4 w 417"/>
                  <a:gd name="T1" fmla="*/ 191 h 332"/>
                  <a:gd name="T2" fmla="*/ 14 w 417"/>
                  <a:gd name="T3" fmla="*/ 168 h 332"/>
                  <a:gd name="T4" fmla="*/ 75 w 417"/>
                  <a:gd name="T5" fmla="*/ 83 h 332"/>
                  <a:gd name="T6" fmla="*/ 109 w 417"/>
                  <a:gd name="T7" fmla="*/ 50 h 332"/>
                  <a:gd name="T8" fmla="*/ 151 w 417"/>
                  <a:gd name="T9" fmla="*/ 23 h 332"/>
                  <a:gd name="T10" fmla="*/ 201 w 417"/>
                  <a:gd name="T11" fmla="*/ 5 h 332"/>
                  <a:gd name="T12" fmla="*/ 230 w 417"/>
                  <a:gd name="T13" fmla="*/ 1 h 332"/>
                  <a:gd name="T14" fmla="*/ 283 w 417"/>
                  <a:gd name="T15" fmla="*/ 0 h 332"/>
                  <a:gd name="T16" fmla="*/ 358 w 417"/>
                  <a:gd name="T17" fmla="*/ 13 h 332"/>
                  <a:gd name="T18" fmla="*/ 413 w 417"/>
                  <a:gd name="T19" fmla="*/ 44 h 332"/>
                  <a:gd name="T20" fmla="*/ 417 w 417"/>
                  <a:gd name="T21" fmla="*/ 53 h 332"/>
                  <a:gd name="T22" fmla="*/ 417 w 417"/>
                  <a:gd name="T23" fmla="*/ 76 h 332"/>
                  <a:gd name="T24" fmla="*/ 399 w 417"/>
                  <a:gd name="T25" fmla="*/ 198 h 332"/>
                  <a:gd name="T26" fmla="*/ 375 w 417"/>
                  <a:gd name="T27" fmla="*/ 257 h 332"/>
                  <a:gd name="T28" fmla="*/ 355 w 417"/>
                  <a:gd name="T29" fmla="*/ 289 h 332"/>
                  <a:gd name="T30" fmla="*/ 342 w 417"/>
                  <a:gd name="T31" fmla="*/ 301 h 332"/>
                  <a:gd name="T32" fmla="*/ 327 w 417"/>
                  <a:gd name="T33" fmla="*/ 311 h 332"/>
                  <a:gd name="T34" fmla="*/ 280 w 417"/>
                  <a:gd name="T35" fmla="*/ 325 h 332"/>
                  <a:gd name="T36" fmla="*/ 223 w 417"/>
                  <a:gd name="T37" fmla="*/ 332 h 332"/>
                  <a:gd name="T38" fmla="*/ 159 w 417"/>
                  <a:gd name="T39" fmla="*/ 331 h 332"/>
                  <a:gd name="T40" fmla="*/ 98 w 417"/>
                  <a:gd name="T41" fmla="*/ 319 h 332"/>
                  <a:gd name="T42" fmla="*/ 46 w 417"/>
                  <a:gd name="T43" fmla="*/ 298 h 332"/>
                  <a:gd name="T44" fmla="*/ 10 w 417"/>
                  <a:gd name="T45" fmla="*/ 265 h 332"/>
                  <a:gd name="T46" fmla="*/ 0 w 417"/>
                  <a:gd name="T47" fmla="*/ 231 h 332"/>
                  <a:gd name="T48" fmla="*/ 1 w 417"/>
                  <a:gd name="T49" fmla="*/ 206 h 332"/>
                  <a:gd name="T50" fmla="*/ 4 w 417"/>
                  <a:gd name="T51" fmla="*/ 19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7" h="332">
                    <a:moveTo>
                      <a:pt x="4" y="191"/>
                    </a:moveTo>
                    <a:lnTo>
                      <a:pt x="14" y="168"/>
                    </a:lnTo>
                    <a:lnTo>
                      <a:pt x="75" y="83"/>
                    </a:lnTo>
                    <a:lnTo>
                      <a:pt x="109" y="50"/>
                    </a:lnTo>
                    <a:lnTo>
                      <a:pt x="151" y="23"/>
                    </a:lnTo>
                    <a:lnTo>
                      <a:pt x="201" y="5"/>
                    </a:lnTo>
                    <a:lnTo>
                      <a:pt x="230" y="1"/>
                    </a:lnTo>
                    <a:lnTo>
                      <a:pt x="283" y="0"/>
                    </a:lnTo>
                    <a:lnTo>
                      <a:pt x="358" y="13"/>
                    </a:lnTo>
                    <a:lnTo>
                      <a:pt x="413" y="44"/>
                    </a:lnTo>
                    <a:lnTo>
                      <a:pt x="417" y="53"/>
                    </a:lnTo>
                    <a:lnTo>
                      <a:pt x="417" y="76"/>
                    </a:lnTo>
                    <a:lnTo>
                      <a:pt x="399" y="198"/>
                    </a:lnTo>
                    <a:lnTo>
                      <a:pt x="375" y="257"/>
                    </a:lnTo>
                    <a:lnTo>
                      <a:pt x="355" y="289"/>
                    </a:lnTo>
                    <a:lnTo>
                      <a:pt x="342" y="301"/>
                    </a:lnTo>
                    <a:lnTo>
                      <a:pt x="327" y="311"/>
                    </a:lnTo>
                    <a:lnTo>
                      <a:pt x="280" y="325"/>
                    </a:lnTo>
                    <a:lnTo>
                      <a:pt x="223" y="332"/>
                    </a:lnTo>
                    <a:lnTo>
                      <a:pt x="159" y="331"/>
                    </a:lnTo>
                    <a:lnTo>
                      <a:pt x="98" y="319"/>
                    </a:lnTo>
                    <a:lnTo>
                      <a:pt x="46" y="298"/>
                    </a:lnTo>
                    <a:lnTo>
                      <a:pt x="10" y="265"/>
                    </a:lnTo>
                    <a:lnTo>
                      <a:pt x="0" y="231"/>
                    </a:lnTo>
                    <a:lnTo>
                      <a:pt x="1" y="206"/>
                    </a:lnTo>
                    <a:lnTo>
                      <a:pt x="4" y="191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Freeform 275">
                <a:extLst>
                  <a:ext uri="{FF2B5EF4-FFF2-40B4-BE49-F238E27FC236}">
                    <a16:creationId xmlns:a16="http://schemas.microsoft.com/office/drawing/2014/main" id="{51C7E4D8-E0B0-46A4-9451-174BDA687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583" y="4094162"/>
                <a:ext cx="223838" cy="201613"/>
              </a:xfrm>
              <a:custGeom>
                <a:avLst/>
                <a:gdLst>
                  <a:gd name="T0" fmla="*/ 107 w 424"/>
                  <a:gd name="T1" fmla="*/ 0 h 383"/>
                  <a:gd name="T2" fmla="*/ 95 w 424"/>
                  <a:gd name="T3" fmla="*/ 3 h 383"/>
                  <a:gd name="T4" fmla="*/ 38 w 424"/>
                  <a:gd name="T5" fmla="*/ 34 h 383"/>
                  <a:gd name="T6" fmla="*/ 15 w 424"/>
                  <a:gd name="T7" fmla="*/ 66 h 383"/>
                  <a:gd name="T8" fmla="*/ 5 w 424"/>
                  <a:gd name="T9" fmla="*/ 95 h 383"/>
                  <a:gd name="T10" fmla="*/ 2 w 424"/>
                  <a:gd name="T11" fmla="*/ 112 h 383"/>
                  <a:gd name="T12" fmla="*/ 0 w 424"/>
                  <a:gd name="T13" fmla="*/ 184 h 383"/>
                  <a:gd name="T14" fmla="*/ 8 w 424"/>
                  <a:gd name="T15" fmla="*/ 301 h 383"/>
                  <a:gd name="T16" fmla="*/ 9 w 424"/>
                  <a:gd name="T17" fmla="*/ 314 h 383"/>
                  <a:gd name="T18" fmla="*/ 9 w 424"/>
                  <a:gd name="T19" fmla="*/ 321 h 383"/>
                  <a:gd name="T20" fmla="*/ 32 w 424"/>
                  <a:gd name="T21" fmla="*/ 355 h 383"/>
                  <a:gd name="T22" fmla="*/ 71 w 424"/>
                  <a:gd name="T23" fmla="*/ 373 h 383"/>
                  <a:gd name="T24" fmla="*/ 104 w 424"/>
                  <a:gd name="T25" fmla="*/ 377 h 383"/>
                  <a:gd name="T26" fmla="*/ 248 w 424"/>
                  <a:gd name="T27" fmla="*/ 381 h 383"/>
                  <a:gd name="T28" fmla="*/ 298 w 424"/>
                  <a:gd name="T29" fmla="*/ 383 h 383"/>
                  <a:gd name="T30" fmla="*/ 313 w 424"/>
                  <a:gd name="T31" fmla="*/ 381 h 383"/>
                  <a:gd name="T32" fmla="*/ 378 w 424"/>
                  <a:gd name="T33" fmla="*/ 350 h 383"/>
                  <a:gd name="T34" fmla="*/ 406 w 424"/>
                  <a:gd name="T35" fmla="*/ 319 h 383"/>
                  <a:gd name="T36" fmla="*/ 418 w 424"/>
                  <a:gd name="T37" fmla="*/ 292 h 383"/>
                  <a:gd name="T38" fmla="*/ 421 w 424"/>
                  <a:gd name="T39" fmla="*/ 275 h 383"/>
                  <a:gd name="T40" fmla="*/ 424 w 424"/>
                  <a:gd name="T41" fmla="*/ 242 h 383"/>
                  <a:gd name="T42" fmla="*/ 421 w 424"/>
                  <a:gd name="T43" fmla="*/ 180 h 383"/>
                  <a:gd name="T44" fmla="*/ 406 w 424"/>
                  <a:gd name="T45" fmla="*/ 112 h 383"/>
                  <a:gd name="T46" fmla="*/ 404 w 424"/>
                  <a:gd name="T47" fmla="*/ 101 h 383"/>
                  <a:gd name="T48" fmla="*/ 114 w 424"/>
                  <a:gd name="T49" fmla="*/ 80 h 383"/>
                  <a:gd name="T50" fmla="*/ 107 w 424"/>
                  <a:gd name="T51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4" h="383">
                    <a:moveTo>
                      <a:pt x="107" y="0"/>
                    </a:moveTo>
                    <a:lnTo>
                      <a:pt x="95" y="3"/>
                    </a:lnTo>
                    <a:lnTo>
                      <a:pt x="38" y="34"/>
                    </a:lnTo>
                    <a:lnTo>
                      <a:pt x="15" y="66"/>
                    </a:lnTo>
                    <a:lnTo>
                      <a:pt x="5" y="95"/>
                    </a:lnTo>
                    <a:lnTo>
                      <a:pt x="2" y="112"/>
                    </a:lnTo>
                    <a:lnTo>
                      <a:pt x="0" y="184"/>
                    </a:lnTo>
                    <a:lnTo>
                      <a:pt x="8" y="301"/>
                    </a:lnTo>
                    <a:lnTo>
                      <a:pt x="9" y="314"/>
                    </a:lnTo>
                    <a:lnTo>
                      <a:pt x="9" y="321"/>
                    </a:lnTo>
                    <a:lnTo>
                      <a:pt x="32" y="355"/>
                    </a:lnTo>
                    <a:lnTo>
                      <a:pt x="71" y="373"/>
                    </a:lnTo>
                    <a:lnTo>
                      <a:pt x="104" y="377"/>
                    </a:lnTo>
                    <a:lnTo>
                      <a:pt x="248" y="381"/>
                    </a:lnTo>
                    <a:lnTo>
                      <a:pt x="298" y="383"/>
                    </a:lnTo>
                    <a:lnTo>
                      <a:pt x="313" y="381"/>
                    </a:lnTo>
                    <a:lnTo>
                      <a:pt x="378" y="350"/>
                    </a:lnTo>
                    <a:lnTo>
                      <a:pt x="406" y="319"/>
                    </a:lnTo>
                    <a:lnTo>
                      <a:pt x="418" y="292"/>
                    </a:lnTo>
                    <a:lnTo>
                      <a:pt x="421" y="275"/>
                    </a:lnTo>
                    <a:lnTo>
                      <a:pt x="424" y="242"/>
                    </a:lnTo>
                    <a:lnTo>
                      <a:pt x="421" y="180"/>
                    </a:lnTo>
                    <a:lnTo>
                      <a:pt x="406" y="112"/>
                    </a:lnTo>
                    <a:lnTo>
                      <a:pt x="404" y="101"/>
                    </a:lnTo>
                    <a:lnTo>
                      <a:pt x="114" y="80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276">
                <a:extLst>
                  <a:ext uri="{FF2B5EF4-FFF2-40B4-BE49-F238E27FC236}">
                    <a16:creationId xmlns:a16="http://schemas.microsoft.com/office/drawing/2014/main" id="{0D3F970C-8D34-4B62-8F42-A16608051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5333" y="3545946"/>
                <a:ext cx="2173289" cy="44450"/>
              </a:xfrm>
              <a:custGeom>
                <a:avLst/>
                <a:gdLst>
                  <a:gd name="T0" fmla="*/ 42 w 4108"/>
                  <a:gd name="T1" fmla="*/ 83 h 83"/>
                  <a:gd name="T2" fmla="*/ 4067 w 4108"/>
                  <a:gd name="T3" fmla="*/ 83 h 83"/>
                  <a:gd name="T4" fmla="*/ 4084 w 4108"/>
                  <a:gd name="T5" fmla="*/ 82 h 83"/>
                  <a:gd name="T6" fmla="*/ 4107 w 4108"/>
                  <a:gd name="T7" fmla="*/ 59 h 83"/>
                  <a:gd name="T8" fmla="*/ 4108 w 4108"/>
                  <a:gd name="T9" fmla="*/ 42 h 83"/>
                  <a:gd name="T10" fmla="*/ 4107 w 4108"/>
                  <a:gd name="T11" fmla="*/ 26 h 83"/>
                  <a:gd name="T12" fmla="*/ 4084 w 4108"/>
                  <a:gd name="T13" fmla="*/ 3 h 83"/>
                  <a:gd name="T14" fmla="*/ 4067 w 4108"/>
                  <a:gd name="T15" fmla="*/ 0 h 83"/>
                  <a:gd name="T16" fmla="*/ 42 w 4108"/>
                  <a:gd name="T17" fmla="*/ 0 h 83"/>
                  <a:gd name="T18" fmla="*/ 24 w 4108"/>
                  <a:gd name="T19" fmla="*/ 3 h 83"/>
                  <a:gd name="T20" fmla="*/ 3 w 4108"/>
                  <a:gd name="T21" fmla="*/ 26 h 83"/>
                  <a:gd name="T22" fmla="*/ 0 w 4108"/>
                  <a:gd name="T23" fmla="*/ 42 h 83"/>
                  <a:gd name="T24" fmla="*/ 3 w 4108"/>
                  <a:gd name="T25" fmla="*/ 59 h 83"/>
                  <a:gd name="T26" fmla="*/ 24 w 4108"/>
                  <a:gd name="T27" fmla="*/ 82 h 83"/>
                  <a:gd name="T28" fmla="*/ 42 w 4108"/>
                  <a:gd name="T2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08" h="83">
                    <a:moveTo>
                      <a:pt x="42" y="83"/>
                    </a:moveTo>
                    <a:lnTo>
                      <a:pt x="4067" y="83"/>
                    </a:lnTo>
                    <a:lnTo>
                      <a:pt x="4084" y="82"/>
                    </a:lnTo>
                    <a:lnTo>
                      <a:pt x="4107" y="59"/>
                    </a:lnTo>
                    <a:lnTo>
                      <a:pt x="4108" y="42"/>
                    </a:lnTo>
                    <a:lnTo>
                      <a:pt x="4107" y="26"/>
                    </a:lnTo>
                    <a:lnTo>
                      <a:pt x="4084" y="3"/>
                    </a:lnTo>
                    <a:lnTo>
                      <a:pt x="4067" y="0"/>
                    </a:lnTo>
                    <a:lnTo>
                      <a:pt x="42" y="0"/>
                    </a:lnTo>
                    <a:lnTo>
                      <a:pt x="24" y="3"/>
                    </a:lnTo>
                    <a:lnTo>
                      <a:pt x="3" y="26"/>
                    </a:lnTo>
                    <a:lnTo>
                      <a:pt x="0" y="42"/>
                    </a:lnTo>
                    <a:lnTo>
                      <a:pt x="3" y="59"/>
                    </a:lnTo>
                    <a:lnTo>
                      <a:pt x="24" y="82"/>
                    </a:lnTo>
                    <a:lnTo>
                      <a:pt x="42" y="83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277">
                <a:extLst>
                  <a:ext uri="{FF2B5EF4-FFF2-40B4-BE49-F238E27FC236}">
                    <a16:creationId xmlns:a16="http://schemas.microsoft.com/office/drawing/2014/main" id="{FC413326-7FD3-481D-9DD5-961C6A05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759" y="2747433"/>
                <a:ext cx="927101" cy="1460500"/>
              </a:xfrm>
              <a:custGeom>
                <a:avLst/>
                <a:gdLst>
                  <a:gd name="T0" fmla="*/ 101 w 1754"/>
                  <a:gd name="T1" fmla="*/ 1556 h 2759"/>
                  <a:gd name="T2" fmla="*/ 94 w 1754"/>
                  <a:gd name="T3" fmla="*/ 1555 h 2759"/>
                  <a:gd name="T4" fmla="*/ 71 w 1754"/>
                  <a:gd name="T5" fmla="*/ 2749 h 2759"/>
                  <a:gd name="T6" fmla="*/ 78 w 1754"/>
                  <a:gd name="T7" fmla="*/ 2749 h 2759"/>
                  <a:gd name="T8" fmla="*/ 448 w 1754"/>
                  <a:gd name="T9" fmla="*/ 2754 h 2759"/>
                  <a:gd name="T10" fmla="*/ 1314 w 1754"/>
                  <a:gd name="T11" fmla="*/ 2759 h 2759"/>
                  <a:gd name="T12" fmla="*/ 1492 w 1754"/>
                  <a:gd name="T13" fmla="*/ 2759 h 2759"/>
                  <a:gd name="T14" fmla="*/ 1623 w 1754"/>
                  <a:gd name="T15" fmla="*/ 2757 h 2759"/>
                  <a:gd name="T16" fmla="*/ 1678 w 1754"/>
                  <a:gd name="T17" fmla="*/ 2756 h 2759"/>
                  <a:gd name="T18" fmla="*/ 1715 w 1754"/>
                  <a:gd name="T19" fmla="*/ 2753 h 2759"/>
                  <a:gd name="T20" fmla="*/ 1730 w 1754"/>
                  <a:gd name="T21" fmla="*/ 2753 h 2759"/>
                  <a:gd name="T22" fmla="*/ 1740 w 1754"/>
                  <a:gd name="T23" fmla="*/ 2752 h 2759"/>
                  <a:gd name="T24" fmla="*/ 1744 w 1754"/>
                  <a:gd name="T25" fmla="*/ 2750 h 2759"/>
                  <a:gd name="T26" fmla="*/ 1747 w 1754"/>
                  <a:gd name="T27" fmla="*/ 2750 h 2759"/>
                  <a:gd name="T28" fmla="*/ 1750 w 1754"/>
                  <a:gd name="T29" fmla="*/ 2749 h 2759"/>
                  <a:gd name="T30" fmla="*/ 1753 w 1754"/>
                  <a:gd name="T31" fmla="*/ 2746 h 2759"/>
                  <a:gd name="T32" fmla="*/ 1754 w 1754"/>
                  <a:gd name="T33" fmla="*/ 2741 h 2759"/>
                  <a:gd name="T34" fmla="*/ 1754 w 1754"/>
                  <a:gd name="T35" fmla="*/ 2135 h 2759"/>
                  <a:gd name="T36" fmla="*/ 1754 w 1754"/>
                  <a:gd name="T37" fmla="*/ 1729 h 2759"/>
                  <a:gd name="T38" fmla="*/ 1754 w 1754"/>
                  <a:gd name="T39" fmla="*/ 1597 h 2759"/>
                  <a:gd name="T40" fmla="*/ 1754 w 1754"/>
                  <a:gd name="T41" fmla="*/ 1546 h 2759"/>
                  <a:gd name="T42" fmla="*/ 1754 w 1754"/>
                  <a:gd name="T43" fmla="*/ 1546 h 2759"/>
                  <a:gd name="T44" fmla="*/ 1675 w 1754"/>
                  <a:gd name="T45" fmla="*/ 1080 h 2759"/>
                  <a:gd name="T46" fmla="*/ 1315 w 1754"/>
                  <a:gd name="T47" fmla="*/ 0 h 2759"/>
                  <a:gd name="T48" fmla="*/ 0 w 1754"/>
                  <a:gd name="T49" fmla="*/ 0 h 2759"/>
                  <a:gd name="T50" fmla="*/ 94 w 1754"/>
                  <a:gd name="T51" fmla="*/ 1556 h 2759"/>
                  <a:gd name="T52" fmla="*/ 101 w 1754"/>
                  <a:gd name="T53" fmla="*/ 1556 h 2759"/>
                  <a:gd name="T54" fmla="*/ 94 w 1754"/>
                  <a:gd name="T55" fmla="*/ 1555 h 2759"/>
                  <a:gd name="T56" fmla="*/ 101 w 1754"/>
                  <a:gd name="T57" fmla="*/ 1556 h 2759"/>
                  <a:gd name="T58" fmla="*/ 108 w 1754"/>
                  <a:gd name="T59" fmla="*/ 1555 h 2759"/>
                  <a:gd name="T60" fmla="*/ 15 w 1754"/>
                  <a:gd name="T61" fmla="*/ 14 h 2759"/>
                  <a:gd name="T62" fmla="*/ 1305 w 1754"/>
                  <a:gd name="T63" fmla="*/ 14 h 2759"/>
                  <a:gd name="T64" fmla="*/ 1661 w 1754"/>
                  <a:gd name="T65" fmla="*/ 1083 h 2759"/>
                  <a:gd name="T66" fmla="*/ 1740 w 1754"/>
                  <a:gd name="T67" fmla="*/ 1548 h 2759"/>
                  <a:gd name="T68" fmla="*/ 1747 w 1754"/>
                  <a:gd name="T69" fmla="*/ 1546 h 2759"/>
                  <a:gd name="T70" fmla="*/ 1740 w 1754"/>
                  <a:gd name="T71" fmla="*/ 1546 h 2759"/>
                  <a:gd name="T72" fmla="*/ 1740 w 1754"/>
                  <a:gd name="T73" fmla="*/ 2741 h 2759"/>
                  <a:gd name="T74" fmla="*/ 1747 w 1754"/>
                  <a:gd name="T75" fmla="*/ 2741 h 2759"/>
                  <a:gd name="T76" fmla="*/ 1741 w 1754"/>
                  <a:gd name="T77" fmla="*/ 2737 h 2759"/>
                  <a:gd name="T78" fmla="*/ 1740 w 1754"/>
                  <a:gd name="T79" fmla="*/ 2741 h 2759"/>
                  <a:gd name="T80" fmla="*/ 1747 w 1754"/>
                  <a:gd name="T81" fmla="*/ 2741 h 2759"/>
                  <a:gd name="T82" fmla="*/ 1741 w 1754"/>
                  <a:gd name="T83" fmla="*/ 2737 h 2759"/>
                  <a:gd name="T84" fmla="*/ 1746 w 1754"/>
                  <a:gd name="T85" fmla="*/ 2740 h 2759"/>
                  <a:gd name="T86" fmla="*/ 1743 w 1754"/>
                  <a:gd name="T87" fmla="*/ 2736 h 2759"/>
                  <a:gd name="T88" fmla="*/ 1741 w 1754"/>
                  <a:gd name="T89" fmla="*/ 2737 h 2759"/>
                  <a:gd name="T90" fmla="*/ 1746 w 1754"/>
                  <a:gd name="T91" fmla="*/ 2740 h 2759"/>
                  <a:gd name="T92" fmla="*/ 1743 w 1754"/>
                  <a:gd name="T93" fmla="*/ 2736 h 2759"/>
                  <a:gd name="T94" fmla="*/ 1741 w 1754"/>
                  <a:gd name="T95" fmla="*/ 2737 h 2759"/>
                  <a:gd name="T96" fmla="*/ 1731 w 1754"/>
                  <a:gd name="T97" fmla="*/ 2739 h 2759"/>
                  <a:gd name="T98" fmla="*/ 1602 w 1754"/>
                  <a:gd name="T99" fmla="*/ 2744 h 2759"/>
                  <a:gd name="T100" fmla="*/ 1314 w 1754"/>
                  <a:gd name="T101" fmla="*/ 2744 h 2759"/>
                  <a:gd name="T102" fmla="*/ 912 w 1754"/>
                  <a:gd name="T103" fmla="*/ 2744 h 2759"/>
                  <a:gd name="T104" fmla="*/ 510 w 1754"/>
                  <a:gd name="T105" fmla="*/ 2740 h 2759"/>
                  <a:gd name="T106" fmla="*/ 333 w 1754"/>
                  <a:gd name="T107" fmla="*/ 2737 h 2759"/>
                  <a:gd name="T108" fmla="*/ 202 w 1754"/>
                  <a:gd name="T109" fmla="*/ 2736 h 2759"/>
                  <a:gd name="T110" fmla="*/ 101 w 1754"/>
                  <a:gd name="T111" fmla="*/ 2734 h 2759"/>
                  <a:gd name="T112" fmla="*/ 78 w 1754"/>
                  <a:gd name="T113" fmla="*/ 2734 h 2759"/>
                  <a:gd name="T114" fmla="*/ 78 w 1754"/>
                  <a:gd name="T115" fmla="*/ 2741 h 2759"/>
                  <a:gd name="T116" fmla="*/ 84 w 1754"/>
                  <a:gd name="T117" fmla="*/ 2741 h 2759"/>
                  <a:gd name="T118" fmla="*/ 108 w 1754"/>
                  <a:gd name="T119" fmla="*/ 1555 h 2759"/>
                  <a:gd name="T120" fmla="*/ 108 w 1754"/>
                  <a:gd name="T121" fmla="*/ 1555 h 2759"/>
                  <a:gd name="T122" fmla="*/ 101 w 1754"/>
                  <a:gd name="T123" fmla="*/ 1556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54" h="2759">
                    <a:moveTo>
                      <a:pt x="101" y="1556"/>
                    </a:moveTo>
                    <a:lnTo>
                      <a:pt x="94" y="1555"/>
                    </a:lnTo>
                    <a:lnTo>
                      <a:pt x="71" y="2749"/>
                    </a:lnTo>
                    <a:lnTo>
                      <a:pt x="78" y="2749"/>
                    </a:lnTo>
                    <a:lnTo>
                      <a:pt x="448" y="2754"/>
                    </a:lnTo>
                    <a:lnTo>
                      <a:pt x="1314" y="2759"/>
                    </a:lnTo>
                    <a:lnTo>
                      <a:pt x="1492" y="2759"/>
                    </a:lnTo>
                    <a:lnTo>
                      <a:pt x="1623" y="2757"/>
                    </a:lnTo>
                    <a:lnTo>
                      <a:pt x="1678" y="2756"/>
                    </a:lnTo>
                    <a:lnTo>
                      <a:pt x="1715" y="2753"/>
                    </a:lnTo>
                    <a:lnTo>
                      <a:pt x="1730" y="2753"/>
                    </a:lnTo>
                    <a:lnTo>
                      <a:pt x="1740" y="2752"/>
                    </a:lnTo>
                    <a:lnTo>
                      <a:pt x="1744" y="2750"/>
                    </a:lnTo>
                    <a:lnTo>
                      <a:pt x="1747" y="2750"/>
                    </a:lnTo>
                    <a:lnTo>
                      <a:pt x="1750" y="2749"/>
                    </a:lnTo>
                    <a:lnTo>
                      <a:pt x="1753" y="2746"/>
                    </a:lnTo>
                    <a:lnTo>
                      <a:pt x="1754" y="2741"/>
                    </a:lnTo>
                    <a:lnTo>
                      <a:pt x="1754" y="2135"/>
                    </a:lnTo>
                    <a:lnTo>
                      <a:pt x="1754" y="1729"/>
                    </a:lnTo>
                    <a:lnTo>
                      <a:pt x="1754" y="1597"/>
                    </a:lnTo>
                    <a:lnTo>
                      <a:pt x="1754" y="1546"/>
                    </a:lnTo>
                    <a:lnTo>
                      <a:pt x="1754" y="1546"/>
                    </a:lnTo>
                    <a:lnTo>
                      <a:pt x="1675" y="1080"/>
                    </a:lnTo>
                    <a:lnTo>
                      <a:pt x="1315" y="0"/>
                    </a:lnTo>
                    <a:lnTo>
                      <a:pt x="0" y="0"/>
                    </a:lnTo>
                    <a:lnTo>
                      <a:pt x="94" y="1556"/>
                    </a:lnTo>
                    <a:lnTo>
                      <a:pt x="101" y="1556"/>
                    </a:lnTo>
                    <a:lnTo>
                      <a:pt x="94" y="1555"/>
                    </a:lnTo>
                    <a:lnTo>
                      <a:pt x="101" y="1556"/>
                    </a:lnTo>
                    <a:lnTo>
                      <a:pt x="108" y="1555"/>
                    </a:lnTo>
                    <a:lnTo>
                      <a:pt x="15" y="14"/>
                    </a:lnTo>
                    <a:lnTo>
                      <a:pt x="1305" y="14"/>
                    </a:lnTo>
                    <a:lnTo>
                      <a:pt x="1661" y="1083"/>
                    </a:lnTo>
                    <a:lnTo>
                      <a:pt x="1740" y="1548"/>
                    </a:lnTo>
                    <a:lnTo>
                      <a:pt x="1747" y="1546"/>
                    </a:lnTo>
                    <a:lnTo>
                      <a:pt x="1740" y="1546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31" y="2739"/>
                    </a:lnTo>
                    <a:lnTo>
                      <a:pt x="1602" y="2744"/>
                    </a:lnTo>
                    <a:lnTo>
                      <a:pt x="1314" y="2744"/>
                    </a:lnTo>
                    <a:lnTo>
                      <a:pt x="912" y="2744"/>
                    </a:lnTo>
                    <a:lnTo>
                      <a:pt x="510" y="2740"/>
                    </a:lnTo>
                    <a:lnTo>
                      <a:pt x="333" y="2737"/>
                    </a:lnTo>
                    <a:lnTo>
                      <a:pt x="202" y="2736"/>
                    </a:lnTo>
                    <a:lnTo>
                      <a:pt x="101" y="2734"/>
                    </a:lnTo>
                    <a:lnTo>
                      <a:pt x="78" y="2734"/>
                    </a:lnTo>
                    <a:lnTo>
                      <a:pt x="78" y="2741"/>
                    </a:lnTo>
                    <a:lnTo>
                      <a:pt x="84" y="2741"/>
                    </a:lnTo>
                    <a:lnTo>
                      <a:pt x="108" y="1555"/>
                    </a:lnTo>
                    <a:lnTo>
                      <a:pt x="108" y="1555"/>
                    </a:lnTo>
                    <a:lnTo>
                      <a:pt x="101" y="1556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278">
                <a:extLst>
                  <a:ext uri="{FF2B5EF4-FFF2-40B4-BE49-F238E27FC236}">
                    <a16:creationId xmlns:a16="http://schemas.microsoft.com/office/drawing/2014/main" id="{A07F7040-7841-4BDA-A10D-724787578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334" y="3169708"/>
                <a:ext cx="82550" cy="255588"/>
              </a:xfrm>
              <a:custGeom>
                <a:avLst/>
                <a:gdLst>
                  <a:gd name="T0" fmla="*/ 156 w 156"/>
                  <a:gd name="T1" fmla="*/ 242 h 484"/>
                  <a:gd name="T2" fmla="*/ 156 w 156"/>
                  <a:gd name="T3" fmla="*/ 291 h 484"/>
                  <a:gd name="T4" fmla="*/ 144 w 156"/>
                  <a:gd name="T5" fmla="*/ 379 h 484"/>
                  <a:gd name="T6" fmla="*/ 122 w 156"/>
                  <a:gd name="T7" fmla="*/ 444 h 484"/>
                  <a:gd name="T8" fmla="*/ 102 w 156"/>
                  <a:gd name="T9" fmla="*/ 474 h 484"/>
                  <a:gd name="T10" fmla="*/ 86 w 156"/>
                  <a:gd name="T11" fmla="*/ 483 h 484"/>
                  <a:gd name="T12" fmla="*/ 79 w 156"/>
                  <a:gd name="T13" fmla="*/ 484 h 484"/>
                  <a:gd name="T14" fmla="*/ 70 w 156"/>
                  <a:gd name="T15" fmla="*/ 483 h 484"/>
                  <a:gd name="T16" fmla="*/ 54 w 156"/>
                  <a:gd name="T17" fmla="*/ 474 h 484"/>
                  <a:gd name="T18" fmla="*/ 34 w 156"/>
                  <a:gd name="T19" fmla="*/ 444 h 484"/>
                  <a:gd name="T20" fmla="*/ 12 w 156"/>
                  <a:gd name="T21" fmla="*/ 379 h 484"/>
                  <a:gd name="T22" fmla="*/ 0 w 156"/>
                  <a:gd name="T23" fmla="*/ 291 h 484"/>
                  <a:gd name="T24" fmla="*/ 0 w 156"/>
                  <a:gd name="T25" fmla="*/ 242 h 484"/>
                  <a:gd name="T26" fmla="*/ 0 w 156"/>
                  <a:gd name="T27" fmla="*/ 193 h 484"/>
                  <a:gd name="T28" fmla="*/ 12 w 156"/>
                  <a:gd name="T29" fmla="*/ 107 h 484"/>
                  <a:gd name="T30" fmla="*/ 34 w 156"/>
                  <a:gd name="T31" fmla="*/ 41 h 484"/>
                  <a:gd name="T32" fmla="*/ 54 w 156"/>
                  <a:gd name="T33" fmla="*/ 11 h 484"/>
                  <a:gd name="T34" fmla="*/ 70 w 156"/>
                  <a:gd name="T35" fmla="*/ 2 h 484"/>
                  <a:gd name="T36" fmla="*/ 79 w 156"/>
                  <a:gd name="T37" fmla="*/ 0 h 484"/>
                  <a:gd name="T38" fmla="*/ 86 w 156"/>
                  <a:gd name="T39" fmla="*/ 2 h 484"/>
                  <a:gd name="T40" fmla="*/ 102 w 156"/>
                  <a:gd name="T41" fmla="*/ 11 h 484"/>
                  <a:gd name="T42" fmla="*/ 122 w 156"/>
                  <a:gd name="T43" fmla="*/ 41 h 484"/>
                  <a:gd name="T44" fmla="*/ 144 w 156"/>
                  <a:gd name="T45" fmla="*/ 107 h 484"/>
                  <a:gd name="T46" fmla="*/ 156 w 156"/>
                  <a:gd name="T47" fmla="*/ 193 h 484"/>
                  <a:gd name="T48" fmla="*/ 156 w 156"/>
                  <a:gd name="T49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484">
                    <a:moveTo>
                      <a:pt x="156" y="242"/>
                    </a:moveTo>
                    <a:lnTo>
                      <a:pt x="156" y="291"/>
                    </a:lnTo>
                    <a:lnTo>
                      <a:pt x="144" y="379"/>
                    </a:lnTo>
                    <a:lnTo>
                      <a:pt x="122" y="444"/>
                    </a:lnTo>
                    <a:lnTo>
                      <a:pt x="102" y="474"/>
                    </a:lnTo>
                    <a:lnTo>
                      <a:pt x="86" y="483"/>
                    </a:lnTo>
                    <a:lnTo>
                      <a:pt x="79" y="484"/>
                    </a:lnTo>
                    <a:lnTo>
                      <a:pt x="70" y="483"/>
                    </a:lnTo>
                    <a:lnTo>
                      <a:pt x="54" y="474"/>
                    </a:lnTo>
                    <a:lnTo>
                      <a:pt x="34" y="444"/>
                    </a:lnTo>
                    <a:lnTo>
                      <a:pt x="12" y="379"/>
                    </a:lnTo>
                    <a:lnTo>
                      <a:pt x="0" y="291"/>
                    </a:lnTo>
                    <a:lnTo>
                      <a:pt x="0" y="242"/>
                    </a:lnTo>
                    <a:lnTo>
                      <a:pt x="0" y="193"/>
                    </a:lnTo>
                    <a:lnTo>
                      <a:pt x="12" y="107"/>
                    </a:lnTo>
                    <a:lnTo>
                      <a:pt x="34" y="41"/>
                    </a:lnTo>
                    <a:lnTo>
                      <a:pt x="54" y="11"/>
                    </a:lnTo>
                    <a:lnTo>
                      <a:pt x="70" y="2"/>
                    </a:lnTo>
                    <a:lnTo>
                      <a:pt x="79" y="0"/>
                    </a:lnTo>
                    <a:lnTo>
                      <a:pt x="86" y="2"/>
                    </a:lnTo>
                    <a:lnTo>
                      <a:pt x="102" y="11"/>
                    </a:lnTo>
                    <a:lnTo>
                      <a:pt x="122" y="41"/>
                    </a:lnTo>
                    <a:lnTo>
                      <a:pt x="144" y="107"/>
                    </a:lnTo>
                    <a:lnTo>
                      <a:pt x="156" y="193"/>
                    </a:lnTo>
                    <a:lnTo>
                      <a:pt x="156" y="242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Freeform 279">
                <a:extLst>
                  <a:ext uri="{FF2B5EF4-FFF2-40B4-BE49-F238E27FC236}">
                    <a16:creationId xmlns:a16="http://schemas.microsoft.com/office/drawing/2014/main" id="{C7A6C12C-77B6-4410-ABDD-9064CACDD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9770" y="3977746"/>
                <a:ext cx="501650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3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3 w 949"/>
                  <a:gd name="T23" fmla="*/ 929 h 949"/>
                  <a:gd name="T24" fmla="*/ 248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1 w 949"/>
                  <a:gd name="T35" fmla="*/ 523 h 949"/>
                  <a:gd name="T36" fmla="*/ 0 w 949"/>
                  <a:gd name="T37" fmla="*/ 474 h 949"/>
                  <a:gd name="T38" fmla="*/ 1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8 w 949"/>
                  <a:gd name="T49" fmla="*/ 56 h 949"/>
                  <a:gd name="T50" fmla="*/ 333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3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3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3" y="929"/>
                    </a:lnTo>
                    <a:lnTo>
                      <a:pt x="248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1" y="523"/>
                    </a:lnTo>
                    <a:lnTo>
                      <a:pt x="0" y="474"/>
                    </a:lnTo>
                    <a:lnTo>
                      <a:pt x="1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8" y="56"/>
                    </a:lnTo>
                    <a:lnTo>
                      <a:pt x="333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3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280">
                <a:extLst>
                  <a:ext uri="{FF2B5EF4-FFF2-40B4-BE49-F238E27FC236}">
                    <a16:creationId xmlns:a16="http://schemas.microsoft.com/office/drawing/2014/main" id="{94DA1E8A-D969-4D39-A60F-51F0C33D1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5971" y="4053946"/>
                <a:ext cx="350838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6 w 662"/>
                  <a:gd name="T9" fmla="*/ 543 h 664"/>
                  <a:gd name="T10" fmla="*/ 541 w 662"/>
                  <a:gd name="T11" fmla="*/ 587 h 664"/>
                  <a:gd name="T12" fmla="*/ 489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19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19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89 w 662"/>
                  <a:gd name="T61" fmla="*/ 40 h 664"/>
                  <a:gd name="T62" fmla="*/ 541 w 662"/>
                  <a:gd name="T63" fmla="*/ 76 h 664"/>
                  <a:gd name="T64" fmla="*/ 586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6" y="543"/>
                    </a:lnTo>
                    <a:lnTo>
                      <a:pt x="541" y="587"/>
                    </a:lnTo>
                    <a:lnTo>
                      <a:pt x="489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19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19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89" y="40"/>
                    </a:lnTo>
                    <a:lnTo>
                      <a:pt x="541" y="76"/>
                    </a:lnTo>
                    <a:lnTo>
                      <a:pt x="586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281">
                <a:extLst>
                  <a:ext uri="{FF2B5EF4-FFF2-40B4-BE49-F238E27FC236}">
                    <a16:creationId xmlns:a16="http://schemas.microsoft.com/office/drawing/2014/main" id="{3C0B3182-F7D5-43DC-9F23-D4F1A31DE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408" y="4126971"/>
                <a:ext cx="206375" cy="206375"/>
              </a:xfrm>
              <a:custGeom>
                <a:avLst/>
                <a:gdLst>
                  <a:gd name="T0" fmla="*/ 390 w 390"/>
                  <a:gd name="T1" fmla="*/ 194 h 390"/>
                  <a:gd name="T2" fmla="*/ 390 w 390"/>
                  <a:gd name="T3" fmla="*/ 214 h 390"/>
                  <a:gd name="T4" fmla="*/ 382 w 390"/>
                  <a:gd name="T5" fmla="*/ 253 h 390"/>
                  <a:gd name="T6" fmla="*/ 367 w 390"/>
                  <a:gd name="T7" fmla="*/ 288 h 390"/>
                  <a:gd name="T8" fmla="*/ 346 w 390"/>
                  <a:gd name="T9" fmla="*/ 319 h 390"/>
                  <a:gd name="T10" fmla="*/ 320 w 390"/>
                  <a:gd name="T11" fmla="*/ 345 h 390"/>
                  <a:gd name="T12" fmla="*/ 288 w 390"/>
                  <a:gd name="T13" fmla="*/ 367 h 390"/>
                  <a:gd name="T14" fmla="*/ 254 w 390"/>
                  <a:gd name="T15" fmla="*/ 381 h 390"/>
                  <a:gd name="T16" fmla="*/ 216 w 390"/>
                  <a:gd name="T17" fmla="*/ 390 h 390"/>
                  <a:gd name="T18" fmla="*/ 196 w 390"/>
                  <a:gd name="T19" fmla="*/ 390 h 390"/>
                  <a:gd name="T20" fmla="*/ 176 w 390"/>
                  <a:gd name="T21" fmla="*/ 390 h 390"/>
                  <a:gd name="T22" fmla="*/ 137 w 390"/>
                  <a:gd name="T23" fmla="*/ 381 h 390"/>
                  <a:gd name="T24" fmla="*/ 102 w 390"/>
                  <a:gd name="T25" fmla="*/ 367 h 390"/>
                  <a:gd name="T26" fmla="*/ 71 w 390"/>
                  <a:gd name="T27" fmla="*/ 345 h 390"/>
                  <a:gd name="T28" fmla="*/ 45 w 390"/>
                  <a:gd name="T29" fmla="*/ 319 h 390"/>
                  <a:gd name="T30" fmla="*/ 23 w 390"/>
                  <a:gd name="T31" fmla="*/ 288 h 390"/>
                  <a:gd name="T32" fmla="*/ 9 w 390"/>
                  <a:gd name="T33" fmla="*/ 253 h 390"/>
                  <a:gd name="T34" fmla="*/ 0 w 390"/>
                  <a:gd name="T35" fmla="*/ 214 h 390"/>
                  <a:gd name="T36" fmla="*/ 0 w 390"/>
                  <a:gd name="T37" fmla="*/ 194 h 390"/>
                  <a:gd name="T38" fmla="*/ 0 w 390"/>
                  <a:gd name="T39" fmla="*/ 175 h 390"/>
                  <a:gd name="T40" fmla="*/ 9 w 390"/>
                  <a:gd name="T41" fmla="*/ 136 h 390"/>
                  <a:gd name="T42" fmla="*/ 23 w 390"/>
                  <a:gd name="T43" fmla="*/ 102 h 390"/>
                  <a:gd name="T44" fmla="*/ 45 w 390"/>
                  <a:gd name="T45" fmla="*/ 70 h 390"/>
                  <a:gd name="T46" fmla="*/ 71 w 390"/>
                  <a:gd name="T47" fmla="*/ 44 h 390"/>
                  <a:gd name="T48" fmla="*/ 102 w 390"/>
                  <a:gd name="T49" fmla="*/ 23 h 390"/>
                  <a:gd name="T50" fmla="*/ 137 w 390"/>
                  <a:gd name="T51" fmla="*/ 8 h 390"/>
                  <a:gd name="T52" fmla="*/ 176 w 390"/>
                  <a:gd name="T53" fmla="*/ 0 h 390"/>
                  <a:gd name="T54" fmla="*/ 196 w 390"/>
                  <a:gd name="T55" fmla="*/ 0 h 390"/>
                  <a:gd name="T56" fmla="*/ 216 w 390"/>
                  <a:gd name="T57" fmla="*/ 0 h 390"/>
                  <a:gd name="T58" fmla="*/ 254 w 390"/>
                  <a:gd name="T59" fmla="*/ 8 h 390"/>
                  <a:gd name="T60" fmla="*/ 288 w 390"/>
                  <a:gd name="T61" fmla="*/ 23 h 390"/>
                  <a:gd name="T62" fmla="*/ 320 w 390"/>
                  <a:gd name="T63" fmla="*/ 44 h 390"/>
                  <a:gd name="T64" fmla="*/ 346 w 390"/>
                  <a:gd name="T65" fmla="*/ 70 h 390"/>
                  <a:gd name="T66" fmla="*/ 367 w 390"/>
                  <a:gd name="T67" fmla="*/ 102 h 390"/>
                  <a:gd name="T68" fmla="*/ 382 w 390"/>
                  <a:gd name="T69" fmla="*/ 136 h 390"/>
                  <a:gd name="T70" fmla="*/ 390 w 390"/>
                  <a:gd name="T71" fmla="*/ 175 h 390"/>
                  <a:gd name="T72" fmla="*/ 390 w 390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0" h="390">
                    <a:moveTo>
                      <a:pt x="390" y="194"/>
                    </a:moveTo>
                    <a:lnTo>
                      <a:pt x="390" y="214"/>
                    </a:lnTo>
                    <a:lnTo>
                      <a:pt x="382" y="253"/>
                    </a:lnTo>
                    <a:lnTo>
                      <a:pt x="367" y="288"/>
                    </a:lnTo>
                    <a:lnTo>
                      <a:pt x="346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2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0" y="214"/>
                    </a:lnTo>
                    <a:lnTo>
                      <a:pt x="0" y="194"/>
                    </a:lnTo>
                    <a:lnTo>
                      <a:pt x="0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2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6" y="70"/>
                    </a:lnTo>
                    <a:lnTo>
                      <a:pt x="367" y="102"/>
                    </a:lnTo>
                    <a:lnTo>
                      <a:pt x="382" y="136"/>
                    </a:lnTo>
                    <a:lnTo>
                      <a:pt x="390" y="175"/>
                    </a:lnTo>
                    <a:lnTo>
                      <a:pt x="390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282">
                <a:extLst>
                  <a:ext uri="{FF2B5EF4-FFF2-40B4-BE49-F238E27FC236}">
                    <a16:creationId xmlns:a16="http://schemas.microsoft.com/office/drawing/2014/main" id="{1A32A27B-73F3-4505-B064-30FA4C2E0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822" y="3977746"/>
                <a:ext cx="503238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4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4 w 949"/>
                  <a:gd name="T23" fmla="*/ 929 h 949"/>
                  <a:gd name="T24" fmla="*/ 249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3 w 949"/>
                  <a:gd name="T35" fmla="*/ 523 h 949"/>
                  <a:gd name="T36" fmla="*/ 0 w 949"/>
                  <a:gd name="T37" fmla="*/ 474 h 949"/>
                  <a:gd name="T38" fmla="*/ 3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9 w 949"/>
                  <a:gd name="T49" fmla="*/ 56 h 949"/>
                  <a:gd name="T50" fmla="*/ 334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4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4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4" y="929"/>
                    </a:lnTo>
                    <a:lnTo>
                      <a:pt x="249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3" y="523"/>
                    </a:lnTo>
                    <a:lnTo>
                      <a:pt x="0" y="474"/>
                    </a:lnTo>
                    <a:lnTo>
                      <a:pt x="3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9" y="56"/>
                    </a:lnTo>
                    <a:lnTo>
                      <a:pt x="334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4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283">
                <a:extLst>
                  <a:ext uri="{FF2B5EF4-FFF2-40B4-BE49-F238E27FC236}">
                    <a16:creationId xmlns:a16="http://schemas.microsoft.com/office/drawing/2014/main" id="{85397E14-F7D1-4722-B499-AE3A1DEA4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7784" y="4053946"/>
                <a:ext cx="349250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8 w 662"/>
                  <a:gd name="T9" fmla="*/ 543 h 664"/>
                  <a:gd name="T10" fmla="*/ 541 w 662"/>
                  <a:gd name="T11" fmla="*/ 587 h 664"/>
                  <a:gd name="T12" fmla="*/ 490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20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20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90 w 662"/>
                  <a:gd name="T61" fmla="*/ 40 h 664"/>
                  <a:gd name="T62" fmla="*/ 541 w 662"/>
                  <a:gd name="T63" fmla="*/ 76 h 664"/>
                  <a:gd name="T64" fmla="*/ 588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8" y="543"/>
                    </a:lnTo>
                    <a:lnTo>
                      <a:pt x="541" y="587"/>
                    </a:lnTo>
                    <a:lnTo>
                      <a:pt x="490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20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20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90" y="40"/>
                    </a:lnTo>
                    <a:lnTo>
                      <a:pt x="541" y="76"/>
                    </a:lnTo>
                    <a:lnTo>
                      <a:pt x="588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284">
                <a:extLst>
                  <a:ext uri="{FF2B5EF4-FFF2-40B4-BE49-F238E27FC236}">
                    <a16:creationId xmlns:a16="http://schemas.microsoft.com/office/drawing/2014/main" id="{7EBD9B49-94A4-4D61-8A80-E3549A4DB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222" y="4126971"/>
                <a:ext cx="206375" cy="206375"/>
              </a:xfrm>
              <a:custGeom>
                <a:avLst/>
                <a:gdLst>
                  <a:gd name="T0" fmla="*/ 391 w 391"/>
                  <a:gd name="T1" fmla="*/ 194 h 390"/>
                  <a:gd name="T2" fmla="*/ 391 w 391"/>
                  <a:gd name="T3" fmla="*/ 214 h 390"/>
                  <a:gd name="T4" fmla="*/ 382 w 391"/>
                  <a:gd name="T5" fmla="*/ 253 h 390"/>
                  <a:gd name="T6" fmla="*/ 368 w 391"/>
                  <a:gd name="T7" fmla="*/ 288 h 390"/>
                  <a:gd name="T8" fmla="*/ 347 w 391"/>
                  <a:gd name="T9" fmla="*/ 319 h 390"/>
                  <a:gd name="T10" fmla="*/ 320 w 391"/>
                  <a:gd name="T11" fmla="*/ 345 h 390"/>
                  <a:gd name="T12" fmla="*/ 288 w 391"/>
                  <a:gd name="T13" fmla="*/ 367 h 390"/>
                  <a:gd name="T14" fmla="*/ 254 w 391"/>
                  <a:gd name="T15" fmla="*/ 381 h 390"/>
                  <a:gd name="T16" fmla="*/ 216 w 391"/>
                  <a:gd name="T17" fmla="*/ 390 h 390"/>
                  <a:gd name="T18" fmla="*/ 196 w 391"/>
                  <a:gd name="T19" fmla="*/ 390 h 390"/>
                  <a:gd name="T20" fmla="*/ 176 w 391"/>
                  <a:gd name="T21" fmla="*/ 390 h 390"/>
                  <a:gd name="T22" fmla="*/ 137 w 391"/>
                  <a:gd name="T23" fmla="*/ 381 h 390"/>
                  <a:gd name="T24" fmla="*/ 103 w 391"/>
                  <a:gd name="T25" fmla="*/ 367 h 390"/>
                  <a:gd name="T26" fmla="*/ 71 w 391"/>
                  <a:gd name="T27" fmla="*/ 345 h 390"/>
                  <a:gd name="T28" fmla="*/ 45 w 391"/>
                  <a:gd name="T29" fmla="*/ 319 h 390"/>
                  <a:gd name="T30" fmla="*/ 23 w 391"/>
                  <a:gd name="T31" fmla="*/ 288 h 390"/>
                  <a:gd name="T32" fmla="*/ 9 w 391"/>
                  <a:gd name="T33" fmla="*/ 253 h 390"/>
                  <a:gd name="T34" fmla="*/ 2 w 391"/>
                  <a:gd name="T35" fmla="*/ 214 h 390"/>
                  <a:gd name="T36" fmla="*/ 0 w 391"/>
                  <a:gd name="T37" fmla="*/ 194 h 390"/>
                  <a:gd name="T38" fmla="*/ 2 w 391"/>
                  <a:gd name="T39" fmla="*/ 175 h 390"/>
                  <a:gd name="T40" fmla="*/ 9 w 391"/>
                  <a:gd name="T41" fmla="*/ 136 h 390"/>
                  <a:gd name="T42" fmla="*/ 23 w 391"/>
                  <a:gd name="T43" fmla="*/ 102 h 390"/>
                  <a:gd name="T44" fmla="*/ 45 w 391"/>
                  <a:gd name="T45" fmla="*/ 70 h 390"/>
                  <a:gd name="T46" fmla="*/ 71 w 391"/>
                  <a:gd name="T47" fmla="*/ 44 h 390"/>
                  <a:gd name="T48" fmla="*/ 103 w 391"/>
                  <a:gd name="T49" fmla="*/ 23 h 390"/>
                  <a:gd name="T50" fmla="*/ 137 w 391"/>
                  <a:gd name="T51" fmla="*/ 8 h 390"/>
                  <a:gd name="T52" fmla="*/ 176 w 391"/>
                  <a:gd name="T53" fmla="*/ 0 h 390"/>
                  <a:gd name="T54" fmla="*/ 196 w 391"/>
                  <a:gd name="T55" fmla="*/ 0 h 390"/>
                  <a:gd name="T56" fmla="*/ 216 w 391"/>
                  <a:gd name="T57" fmla="*/ 0 h 390"/>
                  <a:gd name="T58" fmla="*/ 254 w 391"/>
                  <a:gd name="T59" fmla="*/ 8 h 390"/>
                  <a:gd name="T60" fmla="*/ 288 w 391"/>
                  <a:gd name="T61" fmla="*/ 23 h 390"/>
                  <a:gd name="T62" fmla="*/ 320 w 391"/>
                  <a:gd name="T63" fmla="*/ 44 h 390"/>
                  <a:gd name="T64" fmla="*/ 347 w 391"/>
                  <a:gd name="T65" fmla="*/ 70 h 390"/>
                  <a:gd name="T66" fmla="*/ 368 w 391"/>
                  <a:gd name="T67" fmla="*/ 102 h 390"/>
                  <a:gd name="T68" fmla="*/ 382 w 391"/>
                  <a:gd name="T69" fmla="*/ 136 h 390"/>
                  <a:gd name="T70" fmla="*/ 391 w 391"/>
                  <a:gd name="T71" fmla="*/ 175 h 390"/>
                  <a:gd name="T72" fmla="*/ 391 w 391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1" h="390">
                    <a:moveTo>
                      <a:pt x="391" y="194"/>
                    </a:moveTo>
                    <a:lnTo>
                      <a:pt x="391" y="214"/>
                    </a:lnTo>
                    <a:lnTo>
                      <a:pt x="382" y="253"/>
                    </a:lnTo>
                    <a:lnTo>
                      <a:pt x="368" y="288"/>
                    </a:lnTo>
                    <a:lnTo>
                      <a:pt x="347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3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2" y="214"/>
                    </a:lnTo>
                    <a:lnTo>
                      <a:pt x="0" y="194"/>
                    </a:lnTo>
                    <a:lnTo>
                      <a:pt x="2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3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7" y="70"/>
                    </a:lnTo>
                    <a:lnTo>
                      <a:pt x="368" y="102"/>
                    </a:lnTo>
                    <a:lnTo>
                      <a:pt x="382" y="136"/>
                    </a:lnTo>
                    <a:lnTo>
                      <a:pt x="391" y="175"/>
                    </a:lnTo>
                    <a:lnTo>
                      <a:pt x="391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" name="Rectangle 285">
                <a:extLst>
                  <a:ext uri="{FF2B5EF4-FFF2-40B4-BE49-F238E27FC236}">
                    <a16:creationId xmlns:a16="http://schemas.microsoft.com/office/drawing/2014/main" id="{29A80B67-72B6-4682-B82F-E0CDD8ABA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55502">
                <a:off x="3011346" y="4108450"/>
                <a:ext cx="209550" cy="119063"/>
              </a:xfrm>
              <a:prstGeom prst="rect">
                <a:avLst/>
              </a:pr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Freeform 286">
                <a:extLst>
                  <a:ext uri="{FF2B5EF4-FFF2-40B4-BE49-F238E27FC236}">
                    <a16:creationId xmlns:a16="http://schemas.microsoft.com/office/drawing/2014/main" id="{A6029F5E-DAB3-4DE6-A1EC-65AA3393E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2922" y="4152371"/>
                <a:ext cx="185738" cy="122238"/>
              </a:xfrm>
              <a:custGeom>
                <a:avLst/>
                <a:gdLst>
                  <a:gd name="T0" fmla="*/ 0 w 351"/>
                  <a:gd name="T1" fmla="*/ 230 h 230"/>
                  <a:gd name="T2" fmla="*/ 3 w 351"/>
                  <a:gd name="T3" fmla="*/ 201 h 230"/>
                  <a:gd name="T4" fmla="*/ 19 w 351"/>
                  <a:gd name="T5" fmla="*/ 147 h 230"/>
                  <a:gd name="T6" fmla="*/ 47 w 351"/>
                  <a:gd name="T7" fmla="*/ 96 h 230"/>
                  <a:gd name="T8" fmla="*/ 88 w 351"/>
                  <a:gd name="T9" fmla="*/ 53 h 230"/>
                  <a:gd name="T10" fmla="*/ 112 w 351"/>
                  <a:gd name="T11" fmla="*/ 37 h 230"/>
                  <a:gd name="T12" fmla="*/ 141 w 351"/>
                  <a:gd name="T13" fmla="*/ 20 h 230"/>
                  <a:gd name="T14" fmla="*/ 207 w 351"/>
                  <a:gd name="T15" fmla="*/ 1 h 230"/>
                  <a:gd name="T16" fmla="*/ 240 w 351"/>
                  <a:gd name="T17" fmla="*/ 0 h 230"/>
                  <a:gd name="T18" fmla="*/ 265 w 351"/>
                  <a:gd name="T19" fmla="*/ 1 h 230"/>
                  <a:gd name="T20" fmla="*/ 312 w 351"/>
                  <a:gd name="T21" fmla="*/ 11 h 230"/>
                  <a:gd name="T22" fmla="*/ 334 w 351"/>
                  <a:gd name="T23" fmla="*/ 20 h 230"/>
                  <a:gd name="T24" fmla="*/ 341 w 351"/>
                  <a:gd name="T25" fmla="*/ 23 h 230"/>
                  <a:gd name="T26" fmla="*/ 351 w 351"/>
                  <a:gd name="T27" fmla="*/ 33 h 230"/>
                  <a:gd name="T28" fmla="*/ 351 w 351"/>
                  <a:gd name="T29" fmla="*/ 40 h 230"/>
                  <a:gd name="T30" fmla="*/ 347 w 351"/>
                  <a:gd name="T31" fmla="*/ 47 h 230"/>
                  <a:gd name="T32" fmla="*/ 338 w 351"/>
                  <a:gd name="T33" fmla="*/ 51 h 230"/>
                  <a:gd name="T34" fmla="*/ 170 w 351"/>
                  <a:gd name="T35" fmla="*/ 141 h 230"/>
                  <a:gd name="T36" fmla="*/ 0 w 351"/>
                  <a:gd name="T37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1" h="230">
                    <a:moveTo>
                      <a:pt x="0" y="230"/>
                    </a:moveTo>
                    <a:lnTo>
                      <a:pt x="3" y="201"/>
                    </a:lnTo>
                    <a:lnTo>
                      <a:pt x="19" y="147"/>
                    </a:lnTo>
                    <a:lnTo>
                      <a:pt x="47" y="96"/>
                    </a:lnTo>
                    <a:lnTo>
                      <a:pt x="88" y="53"/>
                    </a:lnTo>
                    <a:lnTo>
                      <a:pt x="112" y="37"/>
                    </a:lnTo>
                    <a:lnTo>
                      <a:pt x="141" y="20"/>
                    </a:lnTo>
                    <a:lnTo>
                      <a:pt x="207" y="1"/>
                    </a:lnTo>
                    <a:lnTo>
                      <a:pt x="240" y="0"/>
                    </a:lnTo>
                    <a:lnTo>
                      <a:pt x="265" y="1"/>
                    </a:lnTo>
                    <a:lnTo>
                      <a:pt x="312" y="11"/>
                    </a:lnTo>
                    <a:lnTo>
                      <a:pt x="334" y="20"/>
                    </a:lnTo>
                    <a:lnTo>
                      <a:pt x="341" y="23"/>
                    </a:lnTo>
                    <a:lnTo>
                      <a:pt x="351" y="33"/>
                    </a:lnTo>
                    <a:lnTo>
                      <a:pt x="351" y="40"/>
                    </a:lnTo>
                    <a:lnTo>
                      <a:pt x="347" y="47"/>
                    </a:lnTo>
                    <a:lnTo>
                      <a:pt x="338" y="51"/>
                    </a:lnTo>
                    <a:lnTo>
                      <a:pt x="170" y="141"/>
                    </a:lnTo>
                    <a:lnTo>
                      <a:pt x="0" y="230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" name="Freeform 287">
                <a:extLst>
                  <a:ext uri="{FF2B5EF4-FFF2-40B4-BE49-F238E27FC236}">
                    <a16:creationId xmlns:a16="http://schemas.microsoft.com/office/drawing/2014/main" id="{215948FC-41D6-4454-A051-027C04E1C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5097" y="4147608"/>
                <a:ext cx="173038" cy="109538"/>
              </a:xfrm>
              <a:custGeom>
                <a:avLst/>
                <a:gdLst>
                  <a:gd name="T0" fmla="*/ 164 w 327"/>
                  <a:gd name="T1" fmla="*/ 206 h 206"/>
                  <a:gd name="T2" fmla="*/ 147 w 327"/>
                  <a:gd name="T3" fmla="*/ 206 h 206"/>
                  <a:gd name="T4" fmla="*/ 130 w 327"/>
                  <a:gd name="T5" fmla="*/ 203 h 206"/>
                  <a:gd name="T6" fmla="*/ 98 w 327"/>
                  <a:gd name="T7" fmla="*/ 193 h 206"/>
                  <a:gd name="T8" fmla="*/ 66 w 327"/>
                  <a:gd name="T9" fmla="*/ 181 h 206"/>
                  <a:gd name="T10" fmla="*/ 50 w 327"/>
                  <a:gd name="T11" fmla="*/ 179 h 206"/>
                  <a:gd name="T12" fmla="*/ 35 w 327"/>
                  <a:gd name="T13" fmla="*/ 177 h 206"/>
                  <a:gd name="T14" fmla="*/ 17 w 327"/>
                  <a:gd name="T15" fmla="*/ 179 h 206"/>
                  <a:gd name="T16" fmla="*/ 0 w 327"/>
                  <a:gd name="T17" fmla="*/ 186 h 206"/>
                  <a:gd name="T18" fmla="*/ 2 w 327"/>
                  <a:gd name="T19" fmla="*/ 167 h 206"/>
                  <a:gd name="T20" fmla="*/ 13 w 327"/>
                  <a:gd name="T21" fmla="*/ 132 h 206"/>
                  <a:gd name="T22" fmla="*/ 39 w 327"/>
                  <a:gd name="T23" fmla="*/ 84 h 206"/>
                  <a:gd name="T24" fmla="*/ 63 w 327"/>
                  <a:gd name="T25" fmla="*/ 55 h 206"/>
                  <a:gd name="T26" fmla="*/ 84 w 327"/>
                  <a:gd name="T27" fmla="*/ 35 h 206"/>
                  <a:gd name="T28" fmla="*/ 107 w 327"/>
                  <a:gd name="T29" fmla="*/ 19 h 206"/>
                  <a:gd name="T30" fmla="*/ 124 w 327"/>
                  <a:gd name="T31" fmla="*/ 10 h 206"/>
                  <a:gd name="T32" fmla="*/ 158 w 327"/>
                  <a:gd name="T33" fmla="*/ 1 h 206"/>
                  <a:gd name="T34" fmla="*/ 177 w 327"/>
                  <a:gd name="T35" fmla="*/ 0 h 206"/>
                  <a:gd name="T36" fmla="*/ 200 w 327"/>
                  <a:gd name="T37" fmla="*/ 1 h 206"/>
                  <a:gd name="T38" fmla="*/ 223 w 327"/>
                  <a:gd name="T39" fmla="*/ 7 h 206"/>
                  <a:gd name="T40" fmla="*/ 251 w 327"/>
                  <a:gd name="T41" fmla="*/ 19 h 206"/>
                  <a:gd name="T42" fmla="*/ 297 w 327"/>
                  <a:gd name="T43" fmla="*/ 58 h 206"/>
                  <a:gd name="T44" fmla="*/ 313 w 327"/>
                  <a:gd name="T45" fmla="*/ 82 h 206"/>
                  <a:gd name="T46" fmla="*/ 321 w 327"/>
                  <a:gd name="T47" fmla="*/ 98 h 206"/>
                  <a:gd name="T48" fmla="*/ 327 w 327"/>
                  <a:gd name="T49" fmla="*/ 130 h 206"/>
                  <a:gd name="T50" fmla="*/ 323 w 327"/>
                  <a:gd name="T51" fmla="*/ 145 h 206"/>
                  <a:gd name="T52" fmla="*/ 314 w 327"/>
                  <a:gd name="T53" fmla="*/ 161 h 206"/>
                  <a:gd name="T54" fmla="*/ 281 w 327"/>
                  <a:gd name="T55" fmla="*/ 181 h 206"/>
                  <a:gd name="T56" fmla="*/ 262 w 327"/>
                  <a:gd name="T57" fmla="*/ 187 h 206"/>
                  <a:gd name="T58" fmla="*/ 238 w 327"/>
                  <a:gd name="T59" fmla="*/ 194 h 206"/>
                  <a:gd name="T60" fmla="*/ 189 w 327"/>
                  <a:gd name="T61" fmla="*/ 204 h 206"/>
                  <a:gd name="T62" fmla="*/ 164 w 327"/>
                  <a:gd name="T63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7" h="206">
                    <a:moveTo>
                      <a:pt x="164" y="206"/>
                    </a:moveTo>
                    <a:lnTo>
                      <a:pt x="147" y="206"/>
                    </a:lnTo>
                    <a:lnTo>
                      <a:pt x="130" y="203"/>
                    </a:lnTo>
                    <a:lnTo>
                      <a:pt x="98" y="193"/>
                    </a:lnTo>
                    <a:lnTo>
                      <a:pt x="66" y="181"/>
                    </a:lnTo>
                    <a:lnTo>
                      <a:pt x="50" y="179"/>
                    </a:lnTo>
                    <a:lnTo>
                      <a:pt x="35" y="177"/>
                    </a:lnTo>
                    <a:lnTo>
                      <a:pt x="17" y="179"/>
                    </a:lnTo>
                    <a:lnTo>
                      <a:pt x="0" y="186"/>
                    </a:lnTo>
                    <a:lnTo>
                      <a:pt x="2" y="167"/>
                    </a:lnTo>
                    <a:lnTo>
                      <a:pt x="13" y="132"/>
                    </a:lnTo>
                    <a:lnTo>
                      <a:pt x="39" y="84"/>
                    </a:lnTo>
                    <a:lnTo>
                      <a:pt x="63" y="55"/>
                    </a:lnTo>
                    <a:lnTo>
                      <a:pt x="84" y="35"/>
                    </a:lnTo>
                    <a:lnTo>
                      <a:pt x="107" y="19"/>
                    </a:lnTo>
                    <a:lnTo>
                      <a:pt x="124" y="10"/>
                    </a:lnTo>
                    <a:lnTo>
                      <a:pt x="158" y="1"/>
                    </a:lnTo>
                    <a:lnTo>
                      <a:pt x="177" y="0"/>
                    </a:lnTo>
                    <a:lnTo>
                      <a:pt x="200" y="1"/>
                    </a:lnTo>
                    <a:lnTo>
                      <a:pt x="223" y="7"/>
                    </a:lnTo>
                    <a:lnTo>
                      <a:pt x="251" y="19"/>
                    </a:lnTo>
                    <a:lnTo>
                      <a:pt x="297" y="58"/>
                    </a:lnTo>
                    <a:lnTo>
                      <a:pt x="313" y="82"/>
                    </a:lnTo>
                    <a:lnTo>
                      <a:pt x="321" y="98"/>
                    </a:lnTo>
                    <a:lnTo>
                      <a:pt x="327" y="130"/>
                    </a:lnTo>
                    <a:lnTo>
                      <a:pt x="323" y="145"/>
                    </a:lnTo>
                    <a:lnTo>
                      <a:pt x="314" y="161"/>
                    </a:lnTo>
                    <a:lnTo>
                      <a:pt x="281" y="181"/>
                    </a:lnTo>
                    <a:lnTo>
                      <a:pt x="262" y="187"/>
                    </a:lnTo>
                    <a:lnTo>
                      <a:pt x="238" y="194"/>
                    </a:lnTo>
                    <a:lnTo>
                      <a:pt x="189" y="204"/>
                    </a:lnTo>
                    <a:lnTo>
                      <a:pt x="164" y="206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Freeform 288">
                <a:extLst>
                  <a:ext uri="{FF2B5EF4-FFF2-40B4-BE49-F238E27FC236}">
                    <a16:creationId xmlns:a16="http://schemas.microsoft.com/office/drawing/2014/main" id="{15A080C2-B483-4AD5-B04D-BC96F3BCD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871" y="4149196"/>
                <a:ext cx="169863" cy="104775"/>
              </a:xfrm>
              <a:custGeom>
                <a:avLst/>
                <a:gdLst>
                  <a:gd name="T0" fmla="*/ 2 w 321"/>
                  <a:gd name="T1" fmla="*/ 199 h 199"/>
                  <a:gd name="T2" fmla="*/ 0 w 321"/>
                  <a:gd name="T3" fmla="*/ 178 h 199"/>
                  <a:gd name="T4" fmla="*/ 5 w 321"/>
                  <a:gd name="T5" fmla="*/ 141 h 199"/>
                  <a:gd name="T6" fmla="*/ 18 w 321"/>
                  <a:gd name="T7" fmla="*/ 105 h 199"/>
                  <a:gd name="T8" fmla="*/ 36 w 321"/>
                  <a:gd name="T9" fmla="*/ 72 h 199"/>
                  <a:gd name="T10" fmla="*/ 49 w 321"/>
                  <a:gd name="T11" fmla="*/ 57 h 199"/>
                  <a:gd name="T12" fmla="*/ 62 w 321"/>
                  <a:gd name="T13" fmla="*/ 45 h 199"/>
                  <a:gd name="T14" fmla="*/ 91 w 321"/>
                  <a:gd name="T15" fmla="*/ 23 h 199"/>
                  <a:gd name="T16" fmla="*/ 124 w 321"/>
                  <a:gd name="T17" fmla="*/ 9 h 199"/>
                  <a:gd name="T18" fmla="*/ 160 w 321"/>
                  <a:gd name="T19" fmla="*/ 1 h 199"/>
                  <a:gd name="T20" fmla="*/ 177 w 321"/>
                  <a:gd name="T21" fmla="*/ 0 h 199"/>
                  <a:gd name="T22" fmla="*/ 182 w 321"/>
                  <a:gd name="T23" fmla="*/ 0 h 199"/>
                  <a:gd name="T24" fmla="*/ 186 w 321"/>
                  <a:gd name="T25" fmla="*/ 1 h 199"/>
                  <a:gd name="T26" fmla="*/ 208 w 321"/>
                  <a:gd name="T27" fmla="*/ 3 h 199"/>
                  <a:gd name="T28" fmla="*/ 248 w 321"/>
                  <a:gd name="T29" fmla="*/ 17 h 199"/>
                  <a:gd name="T30" fmla="*/ 283 w 321"/>
                  <a:gd name="T31" fmla="*/ 40 h 199"/>
                  <a:gd name="T32" fmla="*/ 309 w 321"/>
                  <a:gd name="T33" fmla="*/ 73 h 199"/>
                  <a:gd name="T34" fmla="*/ 317 w 321"/>
                  <a:gd name="T35" fmla="*/ 92 h 199"/>
                  <a:gd name="T36" fmla="*/ 321 w 321"/>
                  <a:gd name="T37" fmla="*/ 109 h 199"/>
                  <a:gd name="T38" fmla="*/ 320 w 321"/>
                  <a:gd name="T39" fmla="*/ 144 h 199"/>
                  <a:gd name="T40" fmla="*/ 313 w 321"/>
                  <a:gd name="T41" fmla="*/ 160 h 199"/>
                  <a:gd name="T42" fmla="*/ 307 w 321"/>
                  <a:gd name="T43" fmla="*/ 170 h 199"/>
                  <a:gd name="T44" fmla="*/ 290 w 321"/>
                  <a:gd name="T45" fmla="*/ 183 h 199"/>
                  <a:gd name="T46" fmla="*/ 258 w 321"/>
                  <a:gd name="T47" fmla="*/ 196 h 199"/>
                  <a:gd name="T48" fmla="*/ 235 w 321"/>
                  <a:gd name="T49" fmla="*/ 197 h 199"/>
                  <a:gd name="T50" fmla="*/ 224 w 321"/>
                  <a:gd name="T51" fmla="*/ 197 h 199"/>
                  <a:gd name="T52" fmla="*/ 212 w 321"/>
                  <a:gd name="T53" fmla="*/ 196 h 199"/>
                  <a:gd name="T54" fmla="*/ 159 w 321"/>
                  <a:gd name="T55" fmla="*/ 181 h 199"/>
                  <a:gd name="T56" fmla="*/ 104 w 321"/>
                  <a:gd name="T57" fmla="*/ 165 h 199"/>
                  <a:gd name="T58" fmla="*/ 91 w 321"/>
                  <a:gd name="T59" fmla="*/ 164 h 199"/>
                  <a:gd name="T60" fmla="*/ 78 w 321"/>
                  <a:gd name="T61" fmla="*/ 163 h 199"/>
                  <a:gd name="T62" fmla="*/ 57 w 321"/>
                  <a:gd name="T63" fmla="*/ 164 h 199"/>
                  <a:gd name="T64" fmla="*/ 16 w 321"/>
                  <a:gd name="T65" fmla="*/ 181 h 199"/>
                  <a:gd name="T66" fmla="*/ 2 w 321"/>
                  <a:gd name="T67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21" h="199">
                    <a:moveTo>
                      <a:pt x="2" y="199"/>
                    </a:moveTo>
                    <a:lnTo>
                      <a:pt x="0" y="178"/>
                    </a:lnTo>
                    <a:lnTo>
                      <a:pt x="5" y="141"/>
                    </a:lnTo>
                    <a:lnTo>
                      <a:pt x="18" y="105"/>
                    </a:lnTo>
                    <a:lnTo>
                      <a:pt x="36" y="72"/>
                    </a:lnTo>
                    <a:lnTo>
                      <a:pt x="49" y="57"/>
                    </a:lnTo>
                    <a:lnTo>
                      <a:pt x="62" y="45"/>
                    </a:lnTo>
                    <a:lnTo>
                      <a:pt x="91" y="23"/>
                    </a:lnTo>
                    <a:lnTo>
                      <a:pt x="124" y="9"/>
                    </a:lnTo>
                    <a:lnTo>
                      <a:pt x="160" y="1"/>
                    </a:lnTo>
                    <a:lnTo>
                      <a:pt x="177" y="0"/>
                    </a:lnTo>
                    <a:lnTo>
                      <a:pt x="182" y="0"/>
                    </a:lnTo>
                    <a:lnTo>
                      <a:pt x="186" y="1"/>
                    </a:lnTo>
                    <a:lnTo>
                      <a:pt x="208" y="3"/>
                    </a:lnTo>
                    <a:lnTo>
                      <a:pt x="248" y="17"/>
                    </a:lnTo>
                    <a:lnTo>
                      <a:pt x="283" y="40"/>
                    </a:lnTo>
                    <a:lnTo>
                      <a:pt x="309" y="73"/>
                    </a:lnTo>
                    <a:lnTo>
                      <a:pt x="317" y="92"/>
                    </a:lnTo>
                    <a:lnTo>
                      <a:pt x="321" y="109"/>
                    </a:lnTo>
                    <a:lnTo>
                      <a:pt x="320" y="144"/>
                    </a:lnTo>
                    <a:lnTo>
                      <a:pt x="313" y="160"/>
                    </a:lnTo>
                    <a:lnTo>
                      <a:pt x="307" y="170"/>
                    </a:lnTo>
                    <a:lnTo>
                      <a:pt x="290" y="183"/>
                    </a:lnTo>
                    <a:lnTo>
                      <a:pt x="258" y="196"/>
                    </a:lnTo>
                    <a:lnTo>
                      <a:pt x="235" y="197"/>
                    </a:lnTo>
                    <a:lnTo>
                      <a:pt x="224" y="197"/>
                    </a:lnTo>
                    <a:lnTo>
                      <a:pt x="212" y="196"/>
                    </a:lnTo>
                    <a:lnTo>
                      <a:pt x="159" y="181"/>
                    </a:lnTo>
                    <a:lnTo>
                      <a:pt x="104" y="165"/>
                    </a:lnTo>
                    <a:lnTo>
                      <a:pt x="91" y="164"/>
                    </a:lnTo>
                    <a:lnTo>
                      <a:pt x="78" y="163"/>
                    </a:lnTo>
                    <a:lnTo>
                      <a:pt x="57" y="164"/>
                    </a:lnTo>
                    <a:lnTo>
                      <a:pt x="16" y="181"/>
                    </a:lnTo>
                    <a:lnTo>
                      <a:pt x="2" y="199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" name="Freeform 289">
                <a:extLst>
                  <a:ext uri="{FF2B5EF4-FFF2-40B4-BE49-F238E27FC236}">
                    <a16:creationId xmlns:a16="http://schemas.microsoft.com/office/drawing/2014/main" id="{F0EE374C-DFE8-4386-B17B-CCFE6240F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532" y="2471208"/>
                <a:ext cx="155575" cy="57150"/>
              </a:xfrm>
              <a:custGeom>
                <a:avLst/>
                <a:gdLst>
                  <a:gd name="T0" fmla="*/ 294 w 294"/>
                  <a:gd name="T1" fmla="*/ 0 h 107"/>
                  <a:gd name="T2" fmla="*/ 6 w 294"/>
                  <a:gd name="T3" fmla="*/ 51 h 107"/>
                  <a:gd name="T4" fmla="*/ 0 w 294"/>
                  <a:gd name="T5" fmla="*/ 83 h 107"/>
                  <a:gd name="T6" fmla="*/ 285 w 294"/>
                  <a:gd name="T7" fmla="*/ 107 h 107"/>
                  <a:gd name="T8" fmla="*/ 294 w 294"/>
                  <a:gd name="T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107">
                    <a:moveTo>
                      <a:pt x="294" y="0"/>
                    </a:moveTo>
                    <a:lnTo>
                      <a:pt x="6" y="51"/>
                    </a:lnTo>
                    <a:lnTo>
                      <a:pt x="0" y="83"/>
                    </a:lnTo>
                    <a:lnTo>
                      <a:pt x="285" y="107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" name="Freeform 290">
                <a:extLst>
                  <a:ext uri="{FF2B5EF4-FFF2-40B4-BE49-F238E27FC236}">
                    <a16:creationId xmlns:a16="http://schemas.microsoft.com/office/drawing/2014/main" id="{3B55B8BB-1CF3-4E42-BF2D-4ACFE9E4D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305" y="2188633"/>
                <a:ext cx="2185989" cy="354013"/>
              </a:xfrm>
              <a:custGeom>
                <a:avLst/>
                <a:gdLst>
                  <a:gd name="T0" fmla="*/ 0 w 4130"/>
                  <a:gd name="T1" fmla="*/ 515 h 669"/>
                  <a:gd name="T2" fmla="*/ 3816 w 4130"/>
                  <a:gd name="T3" fmla="*/ 0 h 669"/>
                  <a:gd name="T4" fmla="*/ 3845 w 4130"/>
                  <a:gd name="T5" fmla="*/ 125 h 669"/>
                  <a:gd name="T6" fmla="*/ 4012 w 4130"/>
                  <a:gd name="T7" fmla="*/ 96 h 669"/>
                  <a:gd name="T8" fmla="*/ 4032 w 4130"/>
                  <a:gd name="T9" fmla="*/ 223 h 669"/>
                  <a:gd name="T10" fmla="*/ 4123 w 4130"/>
                  <a:gd name="T11" fmla="*/ 223 h 669"/>
                  <a:gd name="T12" fmla="*/ 4130 w 4130"/>
                  <a:gd name="T13" fmla="*/ 452 h 669"/>
                  <a:gd name="T14" fmla="*/ 3977 w 4130"/>
                  <a:gd name="T15" fmla="*/ 481 h 669"/>
                  <a:gd name="T16" fmla="*/ 3977 w 4130"/>
                  <a:gd name="T17" fmla="*/ 620 h 669"/>
                  <a:gd name="T18" fmla="*/ 14 w 4130"/>
                  <a:gd name="T19" fmla="*/ 669 h 669"/>
                  <a:gd name="T20" fmla="*/ 0 w 4130"/>
                  <a:gd name="T21" fmla="*/ 515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30" h="669">
                    <a:moveTo>
                      <a:pt x="0" y="515"/>
                    </a:moveTo>
                    <a:lnTo>
                      <a:pt x="3816" y="0"/>
                    </a:lnTo>
                    <a:lnTo>
                      <a:pt x="3845" y="125"/>
                    </a:lnTo>
                    <a:lnTo>
                      <a:pt x="4012" y="96"/>
                    </a:lnTo>
                    <a:lnTo>
                      <a:pt x="4032" y="223"/>
                    </a:lnTo>
                    <a:lnTo>
                      <a:pt x="4123" y="223"/>
                    </a:lnTo>
                    <a:lnTo>
                      <a:pt x="4130" y="452"/>
                    </a:lnTo>
                    <a:lnTo>
                      <a:pt x="3977" y="481"/>
                    </a:lnTo>
                    <a:lnTo>
                      <a:pt x="3977" y="620"/>
                    </a:lnTo>
                    <a:lnTo>
                      <a:pt x="14" y="669"/>
                    </a:lnTo>
                    <a:lnTo>
                      <a:pt x="0" y="515"/>
                    </a:lnTo>
                    <a:close/>
                  </a:path>
                </a:pathLst>
              </a:custGeom>
              <a:solidFill>
                <a:srgbClr val="DA2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Freeform 291">
                <a:extLst>
                  <a:ext uri="{FF2B5EF4-FFF2-40B4-BE49-F238E27FC236}">
                    <a16:creationId xmlns:a16="http://schemas.microsoft.com/office/drawing/2014/main" id="{098E475A-711C-407B-B1FB-1F01C7DF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770" y="2442633"/>
                <a:ext cx="2097089" cy="77788"/>
              </a:xfrm>
              <a:custGeom>
                <a:avLst/>
                <a:gdLst>
                  <a:gd name="T0" fmla="*/ 0 w 3963"/>
                  <a:gd name="T1" fmla="*/ 145 h 145"/>
                  <a:gd name="T2" fmla="*/ 3963 w 3963"/>
                  <a:gd name="T3" fmla="*/ 0 h 145"/>
                  <a:gd name="T4" fmla="*/ 3963 w 3963"/>
                  <a:gd name="T5" fmla="*/ 139 h 145"/>
                  <a:gd name="T6" fmla="*/ 0 w 3963"/>
                  <a:gd name="T7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3" h="145">
                    <a:moveTo>
                      <a:pt x="0" y="145"/>
                    </a:moveTo>
                    <a:lnTo>
                      <a:pt x="3963" y="0"/>
                    </a:lnTo>
                    <a:lnTo>
                      <a:pt x="3963" y="139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292">
                <a:extLst>
                  <a:ext uri="{FF2B5EF4-FFF2-40B4-BE49-F238E27FC236}">
                    <a16:creationId xmlns:a16="http://schemas.microsoft.com/office/drawing/2014/main" id="{44F3985D-3726-4266-8470-9EEB6CC6D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007" y="2239433"/>
                <a:ext cx="2130427" cy="250825"/>
              </a:xfrm>
              <a:custGeom>
                <a:avLst/>
                <a:gdLst>
                  <a:gd name="T0" fmla="*/ 0 w 4026"/>
                  <a:gd name="T1" fmla="*/ 475 h 475"/>
                  <a:gd name="T2" fmla="*/ 4006 w 4026"/>
                  <a:gd name="T3" fmla="*/ 0 h 475"/>
                  <a:gd name="T4" fmla="*/ 4026 w 4026"/>
                  <a:gd name="T5" fmla="*/ 127 h 475"/>
                  <a:gd name="T6" fmla="*/ 0 w 4026"/>
                  <a:gd name="T7" fmla="*/ 475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26" h="475">
                    <a:moveTo>
                      <a:pt x="0" y="475"/>
                    </a:moveTo>
                    <a:lnTo>
                      <a:pt x="4006" y="0"/>
                    </a:lnTo>
                    <a:lnTo>
                      <a:pt x="4026" y="127"/>
                    </a:lnTo>
                    <a:lnTo>
                      <a:pt x="0" y="4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Freeform 293">
                <a:extLst>
                  <a:ext uri="{FF2B5EF4-FFF2-40B4-BE49-F238E27FC236}">
                    <a16:creationId xmlns:a16="http://schemas.microsoft.com/office/drawing/2014/main" id="{928183F7-D0B9-44E4-BB73-C466AAD38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646" y="2512483"/>
                <a:ext cx="2074864" cy="149225"/>
              </a:xfrm>
              <a:custGeom>
                <a:avLst/>
                <a:gdLst>
                  <a:gd name="T0" fmla="*/ 26 w 3920"/>
                  <a:gd name="T1" fmla="*/ 64 h 280"/>
                  <a:gd name="T2" fmla="*/ 16 w 3920"/>
                  <a:gd name="T3" fmla="*/ 65 h 280"/>
                  <a:gd name="T4" fmla="*/ 3 w 3920"/>
                  <a:gd name="T5" fmla="*/ 77 h 280"/>
                  <a:gd name="T6" fmla="*/ 0 w 3920"/>
                  <a:gd name="T7" fmla="*/ 92 h 280"/>
                  <a:gd name="T8" fmla="*/ 7 w 3920"/>
                  <a:gd name="T9" fmla="*/ 108 h 280"/>
                  <a:gd name="T10" fmla="*/ 16 w 3920"/>
                  <a:gd name="T11" fmla="*/ 114 h 280"/>
                  <a:gd name="T12" fmla="*/ 72 w 3920"/>
                  <a:gd name="T13" fmla="*/ 138 h 280"/>
                  <a:gd name="T14" fmla="*/ 233 w 3920"/>
                  <a:gd name="T15" fmla="*/ 195 h 280"/>
                  <a:gd name="T16" fmla="*/ 393 w 3920"/>
                  <a:gd name="T17" fmla="*/ 233 h 280"/>
                  <a:gd name="T18" fmla="*/ 516 w 3920"/>
                  <a:gd name="T19" fmla="*/ 255 h 280"/>
                  <a:gd name="T20" fmla="*/ 652 w 3920"/>
                  <a:gd name="T21" fmla="*/ 271 h 280"/>
                  <a:gd name="T22" fmla="*/ 802 w 3920"/>
                  <a:gd name="T23" fmla="*/ 278 h 280"/>
                  <a:gd name="T24" fmla="*/ 881 w 3920"/>
                  <a:gd name="T25" fmla="*/ 280 h 280"/>
                  <a:gd name="T26" fmla="*/ 1148 w 3920"/>
                  <a:gd name="T27" fmla="*/ 277 h 280"/>
                  <a:gd name="T28" fmla="*/ 1761 w 3920"/>
                  <a:gd name="T29" fmla="*/ 267 h 280"/>
                  <a:gd name="T30" fmla="*/ 2225 w 3920"/>
                  <a:gd name="T31" fmla="*/ 254 h 280"/>
                  <a:gd name="T32" fmla="*/ 2697 w 3920"/>
                  <a:gd name="T33" fmla="*/ 229 h 280"/>
                  <a:gd name="T34" fmla="*/ 3145 w 3920"/>
                  <a:gd name="T35" fmla="*/ 195 h 280"/>
                  <a:gd name="T36" fmla="*/ 3439 w 3920"/>
                  <a:gd name="T37" fmla="*/ 159 h 280"/>
                  <a:gd name="T38" fmla="*/ 3609 w 3920"/>
                  <a:gd name="T39" fmla="*/ 130 h 280"/>
                  <a:gd name="T40" fmla="*/ 3754 w 3920"/>
                  <a:gd name="T41" fmla="*/ 97 h 280"/>
                  <a:gd name="T42" fmla="*/ 3867 w 3920"/>
                  <a:gd name="T43" fmla="*/ 59 h 280"/>
                  <a:gd name="T44" fmla="*/ 3908 w 3920"/>
                  <a:gd name="T45" fmla="*/ 38 h 280"/>
                  <a:gd name="T46" fmla="*/ 3914 w 3920"/>
                  <a:gd name="T47" fmla="*/ 33 h 280"/>
                  <a:gd name="T48" fmla="*/ 3920 w 3920"/>
                  <a:gd name="T49" fmla="*/ 22 h 280"/>
                  <a:gd name="T50" fmla="*/ 3915 w 3920"/>
                  <a:gd name="T51" fmla="*/ 10 h 280"/>
                  <a:gd name="T52" fmla="*/ 3907 w 3920"/>
                  <a:gd name="T53" fmla="*/ 2 h 280"/>
                  <a:gd name="T54" fmla="*/ 3900 w 3920"/>
                  <a:gd name="T55" fmla="*/ 0 h 280"/>
                  <a:gd name="T56" fmla="*/ 26 w 3920"/>
                  <a:gd name="T57" fmla="*/ 64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0" h="280">
                    <a:moveTo>
                      <a:pt x="26" y="64"/>
                    </a:moveTo>
                    <a:lnTo>
                      <a:pt x="16" y="65"/>
                    </a:lnTo>
                    <a:lnTo>
                      <a:pt x="3" y="77"/>
                    </a:lnTo>
                    <a:lnTo>
                      <a:pt x="0" y="92"/>
                    </a:lnTo>
                    <a:lnTo>
                      <a:pt x="7" y="108"/>
                    </a:lnTo>
                    <a:lnTo>
                      <a:pt x="16" y="114"/>
                    </a:lnTo>
                    <a:lnTo>
                      <a:pt x="72" y="138"/>
                    </a:lnTo>
                    <a:lnTo>
                      <a:pt x="233" y="195"/>
                    </a:lnTo>
                    <a:lnTo>
                      <a:pt x="393" y="233"/>
                    </a:lnTo>
                    <a:lnTo>
                      <a:pt x="516" y="255"/>
                    </a:lnTo>
                    <a:lnTo>
                      <a:pt x="652" y="271"/>
                    </a:lnTo>
                    <a:lnTo>
                      <a:pt x="802" y="278"/>
                    </a:lnTo>
                    <a:lnTo>
                      <a:pt x="881" y="280"/>
                    </a:lnTo>
                    <a:lnTo>
                      <a:pt x="1148" y="277"/>
                    </a:lnTo>
                    <a:lnTo>
                      <a:pt x="1761" y="267"/>
                    </a:lnTo>
                    <a:lnTo>
                      <a:pt x="2225" y="254"/>
                    </a:lnTo>
                    <a:lnTo>
                      <a:pt x="2697" y="229"/>
                    </a:lnTo>
                    <a:lnTo>
                      <a:pt x="3145" y="195"/>
                    </a:lnTo>
                    <a:lnTo>
                      <a:pt x="3439" y="159"/>
                    </a:lnTo>
                    <a:lnTo>
                      <a:pt x="3609" y="130"/>
                    </a:lnTo>
                    <a:lnTo>
                      <a:pt x="3754" y="97"/>
                    </a:lnTo>
                    <a:lnTo>
                      <a:pt x="3867" y="59"/>
                    </a:lnTo>
                    <a:lnTo>
                      <a:pt x="3908" y="38"/>
                    </a:lnTo>
                    <a:lnTo>
                      <a:pt x="3914" y="33"/>
                    </a:lnTo>
                    <a:lnTo>
                      <a:pt x="3920" y="22"/>
                    </a:lnTo>
                    <a:lnTo>
                      <a:pt x="3915" y="10"/>
                    </a:lnTo>
                    <a:lnTo>
                      <a:pt x="3907" y="2"/>
                    </a:lnTo>
                    <a:lnTo>
                      <a:pt x="3900" y="0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Freeform 294">
                <a:extLst>
                  <a:ext uri="{FF2B5EF4-FFF2-40B4-BE49-F238E27FC236}">
                    <a16:creationId xmlns:a16="http://schemas.microsoft.com/office/drawing/2014/main" id="{9B7F233C-5C54-42C6-AB46-79DB2049B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847" y="2390246"/>
                <a:ext cx="117475" cy="138113"/>
              </a:xfrm>
              <a:custGeom>
                <a:avLst/>
                <a:gdLst>
                  <a:gd name="T0" fmla="*/ 0 w 222"/>
                  <a:gd name="T1" fmla="*/ 253 h 261"/>
                  <a:gd name="T2" fmla="*/ 12 w 222"/>
                  <a:gd name="T3" fmla="*/ 227 h 261"/>
                  <a:gd name="T4" fmla="*/ 92 w 222"/>
                  <a:gd name="T5" fmla="*/ 102 h 261"/>
                  <a:gd name="T6" fmla="*/ 153 w 222"/>
                  <a:gd name="T7" fmla="*/ 42 h 261"/>
                  <a:gd name="T8" fmla="*/ 197 w 222"/>
                  <a:gd name="T9" fmla="*/ 11 h 261"/>
                  <a:gd name="T10" fmla="*/ 222 w 222"/>
                  <a:gd name="T11" fmla="*/ 0 h 261"/>
                  <a:gd name="T12" fmla="*/ 212 w 222"/>
                  <a:gd name="T13" fmla="*/ 11 h 261"/>
                  <a:gd name="T14" fmla="*/ 167 w 222"/>
                  <a:gd name="T15" fmla="*/ 101 h 261"/>
                  <a:gd name="T16" fmla="*/ 137 w 222"/>
                  <a:gd name="T17" fmla="*/ 199 h 261"/>
                  <a:gd name="T18" fmla="*/ 128 w 222"/>
                  <a:gd name="T19" fmla="*/ 261 h 261"/>
                  <a:gd name="T20" fmla="*/ 0 w 222"/>
                  <a:gd name="T21" fmla="*/ 253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61">
                    <a:moveTo>
                      <a:pt x="0" y="253"/>
                    </a:moveTo>
                    <a:lnTo>
                      <a:pt x="12" y="227"/>
                    </a:lnTo>
                    <a:lnTo>
                      <a:pt x="92" y="102"/>
                    </a:lnTo>
                    <a:lnTo>
                      <a:pt x="153" y="42"/>
                    </a:lnTo>
                    <a:lnTo>
                      <a:pt x="197" y="11"/>
                    </a:lnTo>
                    <a:lnTo>
                      <a:pt x="222" y="0"/>
                    </a:lnTo>
                    <a:lnTo>
                      <a:pt x="212" y="11"/>
                    </a:lnTo>
                    <a:lnTo>
                      <a:pt x="167" y="101"/>
                    </a:lnTo>
                    <a:lnTo>
                      <a:pt x="137" y="199"/>
                    </a:lnTo>
                    <a:lnTo>
                      <a:pt x="128" y="261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Rectangle 295">
                <a:extLst>
                  <a:ext uri="{FF2B5EF4-FFF2-40B4-BE49-F238E27FC236}">
                    <a16:creationId xmlns:a16="http://schemas.microsoft.com/office/drawing/2014/main" id="{40BB3D00-74C2-4ECB-9496-B75205B85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835026" cy="211138"/>
              </a:xfrm>
              <a:prstGeom prst="rect">
                <a:avLst/>
              </a:prstGeom>
              <a:solidFill>
                <a:srgbClr val="6CB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Rectangle 296">
                <a:extLst>
                  <a:ext uri="{FF2B5EF4-FFF2-40B4-BE49-F238E27FC236}">
                    <a16:creationId xmlns:a16="http://schemas.microsoft.com/office/drawing/2014/main" id="{DB90826B-2467-4742-85B2-32F3A7143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921" y="2133071"/>
                <a:ext cx="587375" cy="200025"/>
              </a:xfrm>
              <a:prstGeom prst="rect">
                <a:avLst/>
              </a:prstGeom>
              <a:solidFill>
                <a:srgbClr val="E57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Freeform 297">
                <a:extLst>
                  <a:ext uri="{FF2B5EF4-FFF2-40B4-BE49-F238E27FC236}">
                    <a16:creationId xmlns:a16="http://schemas.microsoft.com/office/drawing/2014/main" id="{698AD5BF-3FFD-44DE-A971-E4AA505D1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4" y="2369608"/>
                <a:ext cx="960438" cy="47625"/>
              </a:xfrm>
              <a:custGeom>
                <a:avLst/>
                <a:gdLst>
                  <a:gd name="T0" fmla="*/ 15 w 1815"/>
                  <a:gd name="T1" fmla="*/ 0 h 91"/>
                  <a:gd name="T2" fmla="*/ 1815 w 1815"/>
                  <a:gd name="T3" fmla="*/ 27 h 91"/>
                  <a:gd name="T4" fmla="*/ 1808 w 1815"/>
                  <a:gd name="T5" fmla="*/ 91 h 91"/>
                  <a:gd name="T6" fmla="*/ 0 w 1815"/>
                  <a:gd name="T7" fmla="*/ 56 h 91"/>
                  <a:gd name="T8" fmla="*/ 15 w 1815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5" h="91">
                    <a:moveTo>
                      <a:pt x="15" y="0"/>
                    </a:moveTo>
                    <a:lnTo>
                      <a:pt x="1815" y="27"/>
                    </a:lnTo>
                    <a:lnTo>
                      <a:pt x="1808" y="91"/>
                    </a:lnTo>
                    <a:lnTo>
                      <a:pt x="0" y="5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Rectangle 298">
                <a:extLst>
                  <a:ext uri="{FF2B5EF4-FFF2-40B4-BE49-F238E27FC236}">
                    <a16:creationId xmlns:a16="http://schemas.microsoft.com/office/drawing/2014/main" id="{6D9DB6F0-AC82-40C0-AC20-2112E561F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3509" y="2229908"/>
                <a:ext cx="585788" cy="7938"/>
              </a:xfrm>
              <a:prstGeom prst="rect">
                <a:avLst/>
              </a:prstGeom>
              <a:solidFill>
                <a:srgbClr val="A83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Rectangle 299">
                <a:extLst>
                  <a:ext uri="{FF2B5EF4-FFF2-40B4-BE49-F238E27FC236}">
                    <a16:creationId xmlns:a16="http://schemas.microsoft.com/office/drawing/2014/main" id="{F73D8D1D-EC99-4111-8A39-554A4FF39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346" y="2217208"/>
                <a:ext cx="65088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Rectangle 300">
                <a:extLst>
                  <a:ext uri="{FF2B5EF4-FFF2-40B4-BE49-F238E27FC236}">
                    <a16:creationId xmlns:a16="http://schemas.microsoft.com/office/drawing/2014/main" id="{16C8D75B-2230-4AA8-8503-BF528C192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1496" y="2217208"/>
                <a:ext cx="63500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301">
                <a:extLst>
                  <a:ext uri="{FF2B5EF4-FFF2-40B4-BE49-F238E27FC236}">
                    <a16:creationId xmlns:a16="http://schemas.microsoft.com/office/drawing/2014/main" id="{21215939-A012-467B-B1F6-A6A661AFA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5121" y="2234671"/>
                <a:ext cx="169863" cy="38100"/>
              </a:xfrm>
              <a:custGeom>
                <a:avLst/>
                <a:gdLst>
                  <a:gd name="T0" fmla="*/ 2 w 320"/>
                  <a:gd name="T1" fmla="*/ 3 h 72"/>
                  <a:gd name="T2" fmla="*/ 0 w 320"/>
                  <a:gd name="T3" fmla="*/ 12 h 72"/>
                  <a:gd name="T4" fmla="*/ 6 w 320"/>
                  <a:gd name="T5" fmla="*/ 51 h 72"/>
                  <a:gd name="T6" fmla="*/ 19 w 320"/>
                  <a:gd name="T7" fmla="*/ 71 h 72"/>
                  <a:gd name="T8" fmla="*/ 31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9 w 320"/>
                  <a:gd name="T17" fmla="*/ 25 h 72"/>
                  <a:gd name="T18" fmla="*/ 320 w 320"/>
                  <a:gd name="T19" fmla="*/ 0 h 72"/>
                  <a:gd name="T20" fmla="*/ 261 w 320"/>
                  <a:gd name="T21" fmla="*/ 0 h 72"/>
                  <a:gd name="T22" fmla="*/ 261 w 320"/>
                  <a:gd name="T23" fmla="*/ 6 h 72"/>
                  <a:gd name="T24" fmla="*/ 257 w 320"/>
                  <a:gd name="T25" fmla="*/ 32 h 72"/>
                  <a:gd name="T26" fmla="*/ 249 w 320"/>
                  <a:gd name="T27" fmla="*/ 45 h 72"/>
                  <a:gd name="T28" fmla="*/ 244 w 320"/>
                  <a:gd name="T29" fmla="*/ 46 h 72"/>
                  <a:gd name="T30" fmla="*/ 146 w 320"/>
                  <a:gd name="T31" fmla="*/ 48 h 72"/>
                  <a:gd name="T32" fmla="*/ 67 w 320"/>
                  <a:gd name="T33" fmla="*/ 46 h 72"/>
                  <a:gd name="T34" fmla="*/ 64 w 320"/>
                  <a:gd name="T35" fmla="*/ 46 h 72"/>
                  <a:gd name="T36" fmla="*/ 52 w 320"/>
                  <a:gd name="T37" fmla="*/ 36 h 72"/>
                  <a:gd name="T38" fmla="*/ 46 w 320"/>
                  <a:gd name="T39" fmla="*/ 17 h 72"/>
                  <a:gd name="T40" fmla="*/ 45 w 320"/>
                  <a:gd name="T41" fmla="*/ 3 h 72"/>
                  <a:gd name="T42" fmla="*/ 2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2" y="3"/>
                    </a:moveTo>
                    <a:lnTo>
                      <a:pt x="0" y="12"/>
                    </a:lnTo>
                    <a:lnTo>
                      <a:pt x="6" y="51"/>
                    </a:lnTo>
                    <a:lnTo>
                      <a:pt x="19" y="71"/>
                    </a:lnTo>
                    <a:lnTo>
                      <a:pt x="31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9" y="25"/>
                    </a:lnTo>
                    <a:lnTo>
                      <a:pt x="320" y="0"/>
                    </a:lnTo>
                    <a:lnTo>
                      <a:pt x="261" y="0"/>
                    </a:lnTo>
                    <a:lnTo>
                      <a:pt x="261" y="6"/>
                    </a:lnTo>
                    <a:lnTo>
                      <a:pt x="257" y="32"/>
                    </a:lnTo>
                    <a:lnTo>
                      <a:pt x="249" y="45"/>
                    </a:lnTo>
                    <a:lnTo>
                      <a:pt x="244" y="46"/>
                    </a:lnTo>
                    <a:lnTo>
                      <a:pt x="146" y="48"/>
                    </a:lnTo>
                    <a:lnTo>
                      <a:pt x="67" y="46"/>
                    </a:lnTo>
                    <a:lnTo>
                      <a:pt x="64" y="46"/>
                    </a:lnTo>
                    <a:lnTo>
                      <a:pt x="52" y="36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Rectangle 302">
                <a:extLst>
                  <a:ext uri="{FF2B5EF4-FFF2-40B4-BE49-F238E27FC236}">
                    <a16:creationId xmlns:a16="http://schemas.microsoft.com/office/drawing/2014/main" id="{A3B906DA-7B0E-46D1-9330-3E1427EE2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149225" cy="211138"/>
              </a:xfrm>
              <a:prstGeom prst="rect">
                <a:avLst/>
              </a:pr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Rectangle 303">
                <a:extLst>
                  <a:ext uri="{FF2B5EF4-FFF2-40B4-BE49-F238E27FC236}">
                    <a16:creationId xmlns:a16="http://schemas.microsoft.com/office/drawing/2014/main" id="{3EC9E400-A692-4D08-8CAE-B5E46BE0F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9046" y="2429933"/>
                <a:ext cx="830263" cy="635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Rectangle 304">
                <a:extLst>
                  <a:ext uri="{FF2B5EF4-FFF2-40B4-BE49-F238E27FC236}">
                    <a16:creationId xmlns:a16="http://schemas.microsoft.com/office/drawing/2014/main" id="{AF37D5F4-0606-4A85-B095-6C41551D2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1459" y="2414058"/>
                <a:ext cx="114300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Rectangle 305">
                <a:extLst>
                  <a:ext uri="{FF2B5EF4-FFF2-40B4-BE49-F238E27FC236}">
                    <a16:creationId xmlns:a16="http://schemas.microsoft.com/office/drawing/2014/main" id="{B4124CB7-6FF3-41D1-9C00-29E931D28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9284" y="2414058"/>
                <a:ext cx="112713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Freeform 306">
                <a:extLst>
                  <a:ext uri="{FF2B5EF4-FFF2-40B4-BE49-F238E27FC236}">
                    <a16:creationId xmlns:a16="http://schemas.microsoft.com/office/drawing/2014/main" id="{CACCBDF8-A58D-4941-864D-35EBE00EF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034" y="2429933"/>
                <a:ext cx="169863" cy="38100"/>
              </a:xfrm>
              <a:custGeom>
                <a:avLst/>
                <a:gdLst>
                  <a:gd name="T0" fmla="*/ 1 w 320"/>
                  <a:gd name="T1" fmla="*/ 3 h 72"/>
                  <a:gd name="T2" fmla="*/ 0 w 320"/>
                  <a:gd name="T3" fmla="*/ 11 h 72"/>
                  <a:gd name="T4" fmla="*/ 6 w 320"/>
                  <a:gd name="T5" fmla="*/ 50 h 72"/>
                  <a:gd name="T6" fmla="*/ 19 w 320"/>
                  <a:gd name="T7" fmla="*/ 69 h 72"/>
                  <a:gd name="T8" fmla="*/ 30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8 w 320"/>
                  <a:gd name="T17" fmla="*/ 24 h 72"/>
                  <a:gd name="T18" fmla="*/ 320 w 320"/>
                  <a:gd name="T19" fmla="*/ 0 h 72"/>
                  <a:gd name="T20" fmla="*/ 262 w 320"/>
                  <a:gd name="T21" fmla="*/ 0 h 72"/>
                  <a:gd name="T22" fmla="*/ 261 w 320"/>
                  <a:gd name="T23" fmla="*/ 6 h 72"/>
                  <a:gd name="T24" fmla="*/ 256 w 320"/>
                  <a:gd name="T25" fmla="*/ 30 h 72"/>
                  <a:gd name="T26" fmla="*/ 249 w 320"/>
                  <a:gd name="T27" fmla="*/ 44 h 72"/>
                  <a:gd name="T28" fmla="*/ 243 w 320"/>
                  <a:gd name="T29" fmla="*/ 46 h 72"/>
                  <a:gd name="T30" fmla="*/ 145 w 320"/>
                  <a:gd name="T31" fmla="*/ 46 h 72"/>
                  <a:gd name="T32" fmla="*/ 66 w 320"/>
                  <a:gd name="T33" fmla="*/ 46 h 72"/>
                  <a:gd name="T34" fmla="*/ 63 w 320"/>
                  <a:gd name="T35" fmla="*/ 46 h 72"/>
                  <a:gd name="T36" fmla="*/ 52 w 320"/>
                  <a:gd name="T37" fmla="*/ 34 h 72"/>
                  <a:gd name="T38" fmla="*/ 46 w 320"/>
                  <a:gd name="T39" fmla="*/ 17 h 72"/>
                  <a:gd name="T40" fmla="*/ 45 w 320"/>
                  <a:gd name="T41" fmla="*/ 3 h 72"/>
                  <a:gd name="T42" fmla="*/ 1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1" y="3"/>
                    </a:moveTo>
                    <a:lnTo>
                      <a:pt x="0" y="11"/>
                    </a:lnTo>
                    <a:lnTo>
                      <a:pt x="6" y="50"/>
                    </a:lnTo>
                    <a:lnTo>
                      <a:pt x="19" y="69"/>
                    </a:lnTo>
                    <a:lnTo>
                      <a:pt x="30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8" y="24"/>
                    </a:lnTo>
                    <a:lnTo>
                      <a:pt x="320" y="0"/>
                    </a:lnTo>
                    <a:lnTo>
                      <a:pt x="262" y="0"/>
                    </a:lnTo>
                    <a:lnTo>
                      <a:pt x="261" y="6"/>
                    </a:lnTo>
                    <a:lnTo>
                      <a:pt x="256" y="30"/>
                    </a:lnTo>
                    <a:lnTo>
                      <a:pt x="249" y="44"/>
                    </a:lnTo>
                    <a:lnTo>
                      <a:pt x="243" y="46"/>
                    </a:lnTo>
                    <a:lnTo>
                      <a:pt x="145" y="46"/>
                    </a:lnTo>
                    <a:lnTo>
                      <a:pt x="66" y="46"/>
                    </a:lnTo>
                    <a:lnTo>
                      <a:pt x="63" y="46"/>
                    </a:lnTo>
                    <a:lnTo>
                      <a:pt x="52" y="34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Freeform 307">
                <a:extLst>
                  <a:ext uri="{FF2B5EF4-FFF2-40B4-BE49-F238E27FC236}">
                    <a16:creationId xmlns:a16="http://schemas.microsoft.com/office/drawing/2014/main" id="{C039A2E4-AA75-450B-A35B-EA038FAA7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684" y="2334683"/>
                <a:ext cx="168275" cy="198438"/>
              </a:xfrm>
              <a:custGeom>
                <a:avLst/>
                <a:gdLst>
                  <a:gd name="T0" fmla="*/ 0 w 320"/>
                  <a:gd name="T1" fmla="*/ 363 h 375"/>
                  <a:gd name="T2" fmla="*/ 17 w 320"/>
                  <a:gd name="T3" fmla="*/ 326 h 375"/>
                  <a:gd name="T4" fmla="*/ 111 w 320"/>
                  <a:gd name="T5" fmla="*/ 177 h 375"/>
                  <a:gd name="T6" fmla="*/ 161 w 320"/>
                  <a:gd name="T7" fmla="*/ 115 h 375"/>
                  <a:gd name="T8" fmla="*/ 219 w 320"/>
                  <a:gd name="T9" fmla="*/ 59 h 375"/>
                  <a:gd name="T10" fmla="*/ 284 w 320"/>
                  <a:gd name="T11" fmla="*/ 15 h 375"/>
                  <a:gd name="T12" fmla="*/ 320 w 320"/>
                  <a:gd name="T13" fmla="*/ 0 h 375"/>
                  <a:gd name="T14" fmla="*/ 307 w 320"/>
                  <a:gd name="T15" fmla="*/ 16 h 375"/>
                  <a:gd name="T16" fmla="*/ 241 w 320"/>
                  <a:gd name="T17" fmla="*/ 144 h 375"/>
                  <a:gd name="T18" fmla="*/ 209 w 320"/>
                  <a:gd name="T19" fmla="*/ 246 h 375"/>
                  <a:gd name="T20" fmla="*/ 192 w 320"/>
                  <a:gd name="T21" fmla="*/ 329 h 375"/>
                  <a:gd name="T22" fmla="*/ 184 w 320"/>
                  <a:gd name="T23" fmla="*/ 375 h 375"/>
                  <a:gd name="T24" fmla="*/ 0 w 320"/>
                  <a:gd name="T25" fmla="*/ 363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0" h="375">
                    <a:moveTo>
                      <a:pt x="0" y="363"/>
                    </a:moveTo>
                    <a:lnTo>
                      <a:pt x="17" y="326"/>
                    </a:lnTo>
                    <a:lnTo>
                      <a:pt x="111" y="177"/>
                    </a:lnTo>
                    <a:lnTo>
                      <a:pt x="161" y="115"/>
                    </a:lnTo>
                    <a:lnTo>
                      <a:pt x="219" y="59"/>
                    </a:lnTo>
                    <a:lnTo>
                      <a:pt x="284" y="15"/>
                    </a:lnTo>
                    <a:lnTo>
                      <a:pt x="320" y="0"/>
                    </a:lnTo>
                    <a:lnTo>
                      <a:pt x="307" y="16"/>
                    </a:lnTo>
                    <a:lnTo>
                      <a:pt x="241" y="144"/>
                    </a:lnTo>
                    <a:lnTo>
                      <a:pt x="209" y="246"/>
                    </a:lnTo>
                    <a:lnTo>
                      <a:pt x="192" y="329"/>
                    </a:lnTo>
                    <a:lnTo>
                      <a:pt x="184" y="375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AC3CC8F-518E-466D-A7F8-E4DB928B0439}"/>
                </a:ext>
              </a:extLst>
            </p:cNvPr>
            <p:cNvGrpSpPr/>
            <p:nvPr/>
          </p:nvGrpSpPr>
          <p:grpSpPr>
            <a:xfrm rot="1455789">
              <a:off x="8169841" y="377660"/>
              <a:ext cx="832605" cy="1168491"/>
              <a:chOff x="-529439" y="428889"/>
              <a:chExt cx="1797052" cy="3328988"/>
            </a:xfrm>
          </p:grpSpPr>
          <p:sp>
            <p:nvSpPr>
              <p:cNvPr id="16" name="Freeform 71">
                <a:extLst>
                  <a:ext uri="{FF2B5EF4-FFF2-40B4-BE49-F238E27FC236}">
                    <a16:creationId xmlns:a16="http://schemas.microsoft.com/office/drawing/2014/main" id="{0CB032BF-F1AE-4EFE-8059-ED32227E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890852"/>
                <a:ext cx="901701" cy="342900"/>
              </a:xfrm>
              <a:custGeom>
                <a:avLst/>
                <a:gdLst>
                  <a:gd name="T0" fmla="*/ 0 w 1702"/>
                  <a:gd name="T1" fmla="*/ 649 h 649"/>
                  <a:gd name="T2" fmla="*/ 6 w 1702"/>
                  <a:gd name="T3" fmla="*/ 632 h 649"/>
                  <a:gd name="T4" fmla="*/ 64 w 1702"/>
                  <a:gd name="T5" fmla="*/ 516 h 649"/>
                  <a:gd name="T6" fmla="*/ 128 w 1702"/>
                  <a:gd name="T7" fmla="*/ 412 h 649"/>
                  <a:gd name="T8" fmla="*/ 216 w 1702"/>
                  <a:gd name="T9" fmla="*/ 297 h 649"/>
                  <a:gd name="T10" fmla="*/ 301 w 1702"/>
                  <a:gd name="T11" fmla="*/ 213 h 649"/>
                  <a:gd name="T12" fmla="*/ 366 w 1702"/>
                  <a:gd name="T13" fmla="*/ 161 h 649"/>
                  <a:gd name="T14" fmla="*/ 438 w 1702"/>
                  <a:gd name="T15" fmla="*/ 114 h 649"/>
                  <a:gd name="T16" fmla="*/ 516 w 1702"/>
                  <a:gd name="T17" fmla="*/ 72 h 649"/>
                  <a:gd name="T18" fmla="*/ 602 w 1702"/>
                  <a:gd name="T19" fmla="*/ 39 h 649"/>
                  <a:gd name="T20" fmla="*/ 696 w 1702"/>
                  <a:gd name="T21" fmla="*/ 14 h 649"/>
                  <a:gd name="T22" fmla="*/ 745 w 1702"/>
                  <a:gd name="T23" fmla="*/ 7 h 649"/>
                  <a:gd name="T24" fmla="*/ 795 w 1702"/>
                  <a:gd name="T25" fmla="*/ 1 h 649"/>
                  <a:gd name="T26" fmla="*/ 894 w 1702"/>
                  <a:gd name="T27" fmla="*/ 0 h 649"/>
                  <a:gd name="T28" fmla="*/ 988 w 1702"/>
                  <a:gd name="T29" fmla="*/ 7 h 649"/>
                  <a:gd name="T30" fmla="*/ 1079 w 1702"/>
                  <a:gd name="T31" fmla="*/ 23 h 649"/>
                  <a:gd name="T32" fmla="*/ 1207 w 1702"/>
                  <a:gd name="T33" fmla="*/ 59 h 649"/>
                  <a:gd name="T34" fmla="*/ 1360 w 1702"/>
                  <a:gd name="T35" fmla="*/ 125 h 649"/>
                  <a:gd name="T36" fmla="*/ 1489 w 1702"/>
                  <a:gd name="T37" fmla="*/ 200 h 649"/>
                  <a:gd name="T38" fmla="*/ 1590 w 1702"/>
                  <a:gd name="T39" fmla="*/ 272 h 649"/>
                  <a:gd name="T40" fmla="*/ 1689 w 1702"/>
                  <a:gd name="T41" fmla="*/ 356 h 649"/>
                  <a:gd name="T42" fmla="*/ 1702 w 1702"/>
                  <a:gd name="T43" fmla="*/ 369 h 649"/>
                  <a:gd name="T44" fmla="*/ 1378 w 1702"/>
                  <a:gd name="T45" fmla="*/ 337 h 649"/>
                  <a:gd name="T46" fmla="*/ 1021 w 1702"/>
                  <a:gd name="T47" fmla="*/ 112 h 649"/>
                  <a:gd name="T48" fmla="*/ 1236 w 1702"/>
                  <a:gd name="T49" fmla="*/ 336 h 649"/>
                  <a:gd name="T50" fmla="*/ 881 w 1702"/>
                  <a:gd name="T51" fmla="*/ 300 h 649"/>
                  <a:gd name="T52" fmla="*/ 658 w 1702"/>
                  <a:gd name="T53" fmla="*/ 153 h 649"/>
                  <a:gd name="T54" fmla="*/ 748 w 1702"/>
                  <a:gd name="T55" fmla="*/ 308 h 649"/>
                  <a:gd name="T56" fmla="*/ 740 w 1702"/>
                  <a:gd name="T57" fmla="*/ 307 h 649"/>
                  <a:gd name="T58" fmla="*/ 648 w 1702"/>
                  <a:gd name="T59" fmla="*/ 323 h 649"/>
                  <a:gd name="T60" fmla="*/ 514 w 1702"/>
                  <a:gd name="T61" fmla="*/ 366 h 649"/>
                  <a:gd name="T62" fmla="*/ 398 w 1702"/>
                  <a:gd name="T63" fmla="*/ 416 h 649"/>
                  <a:gd name="T64" fmla="*/ 257 w 1702"/>
                  <a:gd name="T65" fmla="*/ 488 h 649"/>
                  <a:gd name="T66" fmla="*/ 92 w 1702"/>
                  <a:gd name="T67" fmla="*/ 588 h 649"/>
                  <a:gd name="T68" fmla="*/ 0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0" y="649"/>
                    </a:moveTo>
                    <a:lnTo>
                      <a:pt x="6" y="632"/>
                    </a:lnTo>
                    <a:lnTo>
                      <a:pt x="64" y="516"/>
                    </a:lnTo>
                    <a:lnTo>
                      <a:pt x="128" y="412"/>
                    </a:lnTo>
                    <a:lnTo>
                      <a:pt x="216" y="297"/>
                    </a:lnTo>
                    <a:lnTo>
                      <a:pt x="301" y="213"/>
                    </a:lnTo>
                    <a:lnTo>
                      <a:pt x="366" y="161"/>
                    </a:lnTo>
                    <a:lnTo>
                      <a:pt x="438" y="114"/>
                    </a:lnTo>
                    <a:lnTo>
                      <a:pt x="516" y="72"/>
                    </a:lnTo>
                    <a:lnTo>
                      <a:pt x="602" y="39"/>
                    </a:lnTo>
                    <a:lnTo>
                      <a:pt x="696" y="14"/>
                    </a:lnTo>
                    <a:lnTo>
                      <a:pt x="745" y="7"/>
                    </a:lnTo>
                    <a:lnTo>
                      <a:pt x="795" y="1"/>
                    </a:lnTo>
                    <a:lnTo>
                      <a:pt x="894" y="0"/>
                    </a:lnTo>
                    <a:lnTo>
                      <a:pt x="988" y="7"/>
                    </a:lnTo>
                    <a:lnTo>
                      <a:pt x="1079" y="23"/>
                    </a:lnTo>
                    <a:lnTo>
                      <a:pt x="1207" y="59"/>
                    </a:lnTo>
                    <a:lnTo>
                      <a:pt x="1360" y="125"/>
                    </a:lnTo>
                    <a:lnTo>
                      <a:pt x="1489" y="200"/>
                    </a:lnTo>
                    <a:lnTo>
                      <a:pt x="1590" y="272"/>
                    </a:lnTo>
                    <a:lnTo>
                      <a:pt x="1689" y="356"/>
                    </a:lnTo>
                    <a:lnTo>
                      <a:pt x="1702" y="369"/>
                    </a:lnTo>
                    <a:lnTo>
                      <a:pt x="1378" y="337"/>
                    </a:lnTo>
                    <a:lnTo>
                      <a:pt x="1021" y="112"/>
                    </a:lnTo>
                    <a:lnTo>
                      <a:pt x="1236" y="336"/>
                    </a:lnTo>
                    <a:lnTo>
                      <a:pt x="881" y="300"/>
                    </a:lnTo>
                    <a:lnTo>
                      <a:pt x="658" y="153"/>
                    </a:lnTo>
                    <a:lnTo>
                      <a:pt x="748" y="308"/>
                    </a:lnTo>
                    <a:lnTo>
                      <a:pt x="740" y="307"/>
                    </a:lnTo>
                    <a:lnTo>
                      <a:pt x="648" y="323"/>
                    </a:lnTo>
                    <a:lnTo>
                      <a:pt x="514" y="366"/>
                    </a:lnTo>
                    <a:lnTo>
                      <a:pt x="398" y="416"/>
                    </a:lnTo>
                    <a:lnTo>
                      <a:pt x="257" y="488"/>
                    </a:lnTo>
                    <a:lnTo>
                      <a:pt x="92" y="588"/>
                    </a:lnTo>
                    <a:lnTo>
                      <a:pt x="0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72">
                <a:extLst>
                  <a:ext uri="{FF2B5EF4-FFF2-40B4-BE49-F238E27FC236}">
                    <a16:creationId xmlns:a16="http://schemas.microsoft.com/office/drawing/2014/main" id="{E088F34B-1A85-426E-B732-B8476C85E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1154377"/>
                <a:ext cx="590550" cy="401638"/>
              </a:xfrm>
              <a:custGeom>
                <a:avLst/>
                <a:gdLst>
                  <a:gd name="T0" fmla="*/ 0 w 1116"/>
                  <a:gd name="T1" fmla="*/ 113 h 757"/>
                  <a:gd name="T2" fmla="*/ 13 w 1116"/>
                  <a:gd name="T3" fmla="*/ 105 h 757"/>
                  <a:gd name="T4" fmla="*/ 100 w 1116"/>
                  <a:gd name="T5" fmla="*/ 63 h 757"/>
                  <a:gd name="T6" fmla="*/ 187 w 1116"/>
                  <a:gd name="T7" fmla="*/ 31 h 757"/>
                  <a:gd name="T8" fmla="*/ 294 w 1116"/>
                  <a:gd name="T9" fmla="*/ 8 h 757"/>
                  <a:gd name="T10" fmla="*/ 415 w 1116"/>
                  <a:gd name="T11" fmla="*/ 0 h 757"/>
                  <a:gd name="T12" fmla="*/ 513 w 1116"/>
                  <a:gd name="T13" fmla="*/ 10 h 757"/>
                  <a:gd name="T14" fmla="*/ 579 w 1116"/>
                  <a:gd name="T15" fmla="*/ 24 h 757"/>
                  <a:gd name="T16" fmla="*/ 648 w 1116"/>
                  <a:gd name="T17" fmla="*/ 49 h 757"/>
                  <a:gd name="T18" fmla="*/ 716 w 1116"/>
                  <a:gd name="T19" fmla="*/ 83 h 757"/>
                  <a:gd name="T20" fmla="*/ 750 w 1116"/>
                  <a:gd name="T21" fmla="*/ 105 h 757"/>
                  <a:gd name="T22" fmla="*/ 784 w 1116"/>
                  <a:gd name="T23" fmla="*/ 128 h 757"/>
                  <a:gd name="T24" fmla="*/ 844 w 1116"/>
                  <a:gd name="T25" fmla="*/ 177 h 757"/>
                  <a:gd name="T26" fmla="*/ 920 w 1116"/>
                  <a:gd name="T27" fmla="*/ 255 h 757"/>
                  <a:gd name="T28" fmla="*/ 997 w 1116"/>
                  <a:gd name="T29" fmla="*/ 363 h 757"/>
                  <a:gd name="T30" fmla="*/ 1051 w 1116"/>
                  <a:gd name="T31" fmla="*/ 471 h 757"/>
                  <a:gd name="T32" fmla="*/ 1086 w 1116"/>
                  <a:gd name="T33" fmla="*/ 570 h 757"/>
                  <a:gd name="T34" fmla="*/ 1105 w 1116"/>
                  <a:gd name="T35" fmla="*/ 655 h 757"/>
                  <a:gd name="T36" fmla="*/ 1116 w 1116"/>
                  <a:gd name="T37" fmla="*/ 744 h 757"/>
                  <a:gd name="T38" fmla="*/ 1116 w 1116"/>
                  <a:gd name="T39" fmla="*/ 757 h 757"/>
                  <a:gd name="T40" fmla="*/ 952 w 1116"/>
                  <a:gd name="T41" fmla="*/ 571 h 757"/>
                  <a:gd name="T42" fmla="*/ 920 w 1116"/>
                  <a:gd name="T43" fmla="*/ 378 h 757"/>
                  <a:gd name="T44" fmla="*/ 910 w 1116"/>
                  <a:gd name="T45" fmla="*/ 538 h 757"/>
                  <a:gd name="T46" fmla="*/ 745 w 1116"/>
                  <a:gd name="T47" fmla="*/ 378 h 757"/>
                  <a:gd name="T48" fmla="*/ 722 w 1116"/>
                  <a:gd name="T49" fmla="*/ 152 h 757"/>
                  <a:gd name="T50" fmla="*/ 694 w 1116"/>
                  <a:gd name="T51" fmla="*/ 342 h 757"/>
                  <a:gd name="T52" fmla="*/ 473 w 1116"/>
                  <a:gd name="T53" fmla="*/ 209 h 757"/>
                  <a:gd name="T54" fmla="*/ 377 w 1116"/>
                  <a:gd name="T55" fmla="*/ 54 h 757"/>
                  <a:gd name="T56" fmla="*/ 401 w 1116"/>
                  <a:gd name="T57" fmla="*/ 164 h 757"/>
                  <a:gd name="T58" fmla="*/ 382 w 1116"/>
                  <a:gd name="T59" fmla="*/ 155 h 757"/>
                  <a:gd name="T60" fmla="*/ 241 w 1116"/>
                  <a:gd name="T61" fmla="*/ 121 h 757"/>
                  <a:gd name="T62" fmla="*/ 92 w 1116"/>
                  <a:gd name="T63" fmla="*/ 109 h 757"/>
                  <a:gd name="T64" fmla="*/ 0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0" y="113"/>
                    </a:moveTo>
                    <a:lnTo>
                      <a:pt x="13" y="105"/>
                    </a:lnTo>
                    <a:lnTo>
                      <a:pt x="100" y="63"/>
                    </a:lnTo>
                    <a:lnTo>
                      <a:pt x="187" y="31"/>
                    </a:lnTo>
                    <a:lnTo>
                      <a:pt x="294" y="8"/>
                    </a:lnTo>
                    <a:lnTo>
                      <a:pt x="415" y="0"/>
                    </a:lnTo>
                    <a:lnTo>
                      <a:pt x="513" y="10"/>
                    </a:lnTo>
                    <a:lnTo>
                      <a:pt x="579" y="24"/>
                    </a:lnTo>
                    <a:lnTo>
                      <a:pt x="648" y="49"/>
                    </a:lnTo>
                    <a:lnTo>
                      <a:pt x="716" y="83"/>
                    </a:lnTo>
                    <a:lnTo>
                      <a:pt x="750" y="105"/>
                    </a:lnTo>
                    <a:lnTo>
                      <a:pt x="784" y="128"/>
                    </a:lnTo>
                    <a:lnTo>
                      <a:pt x="844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1" y="471"/>
                    </a:lnTo>
                    <a:lnTo>
                      <a:pt x="1086" y="570"/>
                    </a:lnTo>
                    <a:lnTo>
                      <a:pt x="1105" y="655"/>
                    </a:lnTo>
                    <a:lnTo>
                      <a:pt x="1116" y="744"/>
                    </a:lnTo>
                    <a:lnTo>
                      <a:pt x="1116" y="757"/>
                    </a:lnTo>
                    <a:lnTo>
                      <a:pt x="952" y="571"/>
                    </a:lnTo>
                    <a:lnTo>
                      <a:pt x="920" y="378"/>
                    </a:lnTo>
                    <a:lnTo>
                      <a:pt x="910" y="538"/>
                    </a:lnTo>
                    <a:lnTo>
                      <a:pt x="745" y="378"/>
                    </a:lnTo>
                    <a:lnTo>
                      <a:pt x="722" y="152"/>
                    </a:lnTo>
                    <a:lnTo>
                      <a:pt x="694" y="342"/>
                    </a:lnTo>
                    <a:lnTo>
                      <a:pt x="473" y="209"/>
                    </a:lnTo>
                    <a:lnTo>
                      <a:pt x="377" y="54"/>
                    </a:lnTo>
                    <a:lnTo>
                      <a:pt x="401" y="164"/>
                    </a:lnTo>
                    <a:lnTo>
                      <a:pt x="382" y="155"/>
                    </a:lnTo>
                    <a:lnTo>
                      <a:pt x="241" y="121"/>
                    </a:lnTo>
                    <a:lnTo>
                      <a:pt x="92" y="109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Freeform 73">
                <a:extLst>
                  <a:ext uri="{FF2B5EF4-FFF2-40B4-BE49-F238E27FC236}">
                    <a16:creationId xmlns:a16="http://schemas.microsoft.com/office/drawing/2014/main" id="{6159C597-D5B0-4392-8493-AC36C73D5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9439" y="919427"/>
                <a:ext cx="911226" cy="288925"/>
              </a:xfrm>
              <a:custGeom>
                <a:avLst/>
                <a:gdLst>
                  <a:gd name="T0" fmla="*/ 1723 w 1723"/>
                  <a:gd name="T1" fmla="*/ 547 h 547"/>
                  <a:gd name="T2" fmla="*/ 1715 w 1723"/>
                  <a:gd name="T3" fmla="*/ 531 h 547"/>
                  <a:gd name="T4" fmla="*/ 1644 w 1723"/>
                  <a:gd name="T5" fmla="*/ 422 h 547"/>
                  <a:gd name="T6" fmla="*/ 1568 w 1723"/>
                  <a:gd name="T7" fmla="*/ 327 h 547"/>
                  <a:gd name="T8" fmla="*/ 1466 w 1723"/>
                  <a:gd name="T9" fmla="*/ 223 h 547"/>
                  <a:gd name="T10" fmla="*/ 1371 w 1723"/>
                  <a:gd name="T11" fmla="*/ 151 h 547"/>
                  <a:gd name="T12" fmla="*/ 1302 w 1723"/>
                  <a:gd name="T13" fmla="*/ 106 h 547"/>
                  <a:gd name="T14" fmla="*/ 1224 w 1723"/>
                  <a:gd name="T15" fmla="*/ 67 h 547"/>
                  <a:gd name="T16" fmla="*/ 1142 w 1723"/>
                  <a:gd name="T17" fmla="*/ 36 h 547"/>
                  <a:gd name="T18" fmla="*/ 1052 w 1723"/>
                  <a:gd name="T19" fmla="*/ 13 h 547"/>
                  <a:gd name="T20" fmla="*/ 956 w 1723"/>
                  <a:gd name="T21" fmla="*/ 1 h 547"/>
                  <a:gd name="T22" fmla="*/ 906 w 1723"/>
                  <a:gd name="T23" fmla="*/ 0 h 547"/>
                  <a:gd name="T24" fmla="*/ 855 w 1723"/>
                  <a:gd name="T25" fmla="*/ 0 h 547"/>
                  <a:gd name="T26" fmla="*/ 757 w 1723"/>
                  <a:gd name="T27" fmla="*/ 10 h 547"/>
                  <a:gd name="T28" fmla="*/ 665 w 1723"/>
                  <a:gd name="T29" fmla="*/ 29 h 547"/>
                  <a:gd name="T30" fmla="*/ 576 w 1723"/>
                  <a:gd name="T31" fmla="*/ 56 h 547"/>
                  <a:gd name="T32" fmla="*/ 453 w 1723"/>
                  <a:gd name="T33" fmla="*/ 106 h 547"/>
                  <a:gd name="T34" fmla="*/ 311 w 1723"/>
                  <a:gd name="T35" fmla="*/ 190 h 547"/>
                  <a:gd name="T36" fmla="*/ 191 w 1723"/>
                  <a:gd name="T37" fmla="*/ 279 h 547"/>
                  <a:gd name="T38" fmla="*/ 99 w 1723"/>
                  <a:gd name="T39" fmla="*/ 363 h 547"/>
                  <a:gd name="T40" fmla="*/ 11 w 1723"/>
                  <a:gd name="T41" fmla="*/ 458 h 547"/>
                  <a:gd name="T42" fmla="*/ 0 w 1723"/>
                  <a:gd name="T43" fmla="*/ 474 h 547"/>
                  <a:gd name="T44" fmla="*/ 317 w 1723"/>
                  <a:gd name="T45" fmla="*/ 402 h 547"/>
                  <a:gd name="T46" fmla="*/ 645 w 1723"/>
                  <a:gd name="T47" fmla="*/ 137 h 547"/>
                  <a:gd name="T48" fmla="*/ 458 w 1723"/>
                  <a:gd name="T49" fmla="*/ 383 h 547"/>
                  <a:gd name="T50" fmla="*/ 805 w 1723"/>
                  <a:gd name="T51" fmla="*/ 305 h 547"/>
                  <a:gd name="T52" fmla="*/ 1011 w 1723"/>
                  <a:gd name="T53" fmla="*/ 134 h 547"/>
                  <a:gd name="T54" fmla="*/ 940 w 1723"/>
                  <a:gd name="T55" fmla="*/ 298 h 547"/>
                  <a:gd name="T56" fmla="*/ 947 w 1723"/>
                  <a:gd name="T57" fmla="*/ 296 h 547"/>
                  <a:gd name="T58" fmla="*/ 1041 w 1723"/>
                  <a:gd name="T59" fmla="*/ 301 h 547"/>
                  <a:gd name="T60" fmla="*/ 1179 w 1723"/>
                  <a:gd name="T61" fmla="*/ 328 h 547"/>
                  <a:gd name="T62" fmla="*/ 1300 w 1723"/>
                  <a:gd name="T63" fmla="*/ 363 h 547"/>
                  <a:gd name="T64" fmla="*/ 1448 w 1723"/>
                  <a:gd name="T65" fmla="*/ 419 h 547"/>
                  <a:gd name="T66" fmla="*/ 1624 w 1723"/>
                  <a:gd name="T67" fmla="*/ 497 h 547"/>
                  <a:gd name="T68" fmla="*/ 1723 w 1723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3" h="547">
                    <a:moveTo>
                      <a:pt x="1723" y="547"/>
                    </a:moveTo>
                    <a:lnTo>
                      <a:pt x="1715" y="531"/>
                    </a:lnTo>
                    <a:lnTo>
                      <a:pt x="1644" y="422"/>
                    </a:lnTo>
                    <a:lnTo>
                      <a:pt x="1568" y="327"/>
                    </a:lnTo>
                    <a:lnTo>
                      <a:pt x="1466" y="223"/>
                    </a:lnTo>
                    <a:lnTo>
                      <a:pt x="1371" y="151"/>
                    </a:lnTo>
                    <a:lnTo>
                      <a:pt x="1302" y="106"/>
                    </a:lnTo>
                    <a:lnTo>
                      <a:pt x="1224" y="67"/>
                    </a:lnTo>
                    <a:lnTo>
                      <a:pt x="1142" y="36"/>
                    </a:lnTo>
                    <a:lnTo>
                      <a:pt x="1052" y="13"/>
                    </a:lnTo>
                    <a:lnTo>
                      <a:pt x="956" y="1"/>
                    </a:lnTo>
                    <a:lnTo>
                      <a:pt x="906" y="0"/>
                    </a:lnTo>
                    <a:lnTo>
                      <a:pt x="855" y="0"/>
                    </a:lnTo>
                    <a:lnTo>
                      <a:pt x="757" y="10"/>
                    </a:lnTo>
                    <a:lnTo>
                      <a:pt x="665" y="29"/>
                    </a:lnTo>
                    <a:lnTo>
                      <a:pt x="576" y="56"/>
                    </a:lnTo>
                    <a:lnTo>
                      <a:pt x="453" y="106"/>
                    </a:lnTo>
                    <a:lnTo>
                      <a:pt x="311" y="190"/>
                    </a:lnTo>
                    <a:lnTo>
                      <a:pt x="191" y="279"/>
                    </a:lnTo>
                    <a:lnTo>
                      <a:pt x="99" y="363"/>
                    </a:lnTo>
                    <a:lnTo>
                      <a:pt x="11" y="458"/>
                    </a:lnTo>
                    <a:lnTo>
                      <a:pt x="0" y="474"/>
                    </a:lnTo>
                    <a:lnTo>
                      <a:pt x="317" y="402"/>
                    </a:lnTo>
                    <a:lnTo>
                      <a:pt x="645" y="137"/>
                    </a:lnTo>
                    <a:lnTo>
                      <a:pt x="458" y="383"/>
                    </a:lnTo>
                    <a:lnTo>
                      <a:pt x="805" y="305"/>
                    </a:lnTo>
                    <a:lnTo>
                      <a:pt x="1011" y="134"/>
                    </a:lnTo>
                    <a:lnTo>
                      <a:pt x="940" y="298"/>
                    </a:lnTo>
                    <a:lnTo>
                      <a:pt x="947" y="296"/>
                    </a:lnTo>
                    <a:lnTo>
                      <a:pt x="1041" y="301"/>
                    </a:lnTo>
                    <a:lnTo>
                      <a:pt x="1179" y="328"/>
                    </a:lnTo>
                    <a:lnTo>
                      <a:pt x="1300" y="363"/>
                    </a:lnTo>
                    <a:lnTo>
                      <a:pt x="1448" y="419"/>
                    </a:lnTo>
                    <a:lnTo>
                      <a:pt x="1624" y="497"/>
                    </a:lnTo>
                    <a:lnTo>
                      <a:pt x="1723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74">
                <a:extLst>
                  <a:ext uri="{FF2B5EF4-FFF2-40B4-BE49-F238E27FC236}">
                    <a16:creationId xmlns:a16="http://schemas.microsoft.com/office/drawing/2014/main" id="{CEA79D79-0766-458E-A25D-3D8DE0E1B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7176" y="1146439"/>
                <a:ext cx="590550" cy="401638"/>
              </a:xfrm>
              <a:custGeom>
                <a:avLst/>
                <a:gdLst>
                  <a:gd name="T0" fmla="*/ 1116 w 1116"/>
                  <a:gd name="T1" fmla="*/ 114 h 758"/>
                  <a:gd name="T2" fmla="*/ 1103 w 1116"/>
                  <a:gd name="T3" fmla="*/ 107 h 758"/>
                  <a:gd name="T4" fmla="*/ 1017 w 1116"/>
                  <a:gd name="T5" fmla="*/ 64 h 758"/>
                  <a:gd name="T6" fmla="*/ 929 w 1116"/>
                  <a:gd name="T7" fmla="*/ 33 h 758"/>
                  <a:gd name="T8" fmla="*/ 823 w 1116"/>
                  <a:gd name="T9" fmla="*/ 9 h 758"/>
                  <a:gd name="T10" fmla="*/ 702 w 1116"/>
                  <a:gd name="T11" fmla="*/ 0 h 758"/>
                  <a:gd name="T12" fmla="*/ 604 w 1116"/>
                  <a:gd name="T13" fmla="*/ 10 h 758"/>
                  <a:gd name="T14" fmla="*/ 537 w 1116"/>
                  <a:gd name="T15" fmla="*/ 26 h 758"/>
                  <a:gd name="T16" fmla="*/ 468 w 1116"/>
                  <a:gd name="T17" fmla="*/ 51 h 758"/>
                  <a:gd name="T18" fmla="*/ 401 w 1116"/>
                  <a:gd name="T19" fmla="*/ 84 h 758"/>
                  <a:gd name="T20" fmla="*/ 366 w 1116"/>
                  <a:gd name="T21" fmla="*/ 105 h 758"/>
                  <a:gd name="T22" fmla="*/ 333 w 1116"/>
                  <a:gd name="T23" fmla="*/ 128 h 758"/>
                  <a:gd name="T24" fmla="*/ 272 w 1116"/>
                  <a:gd name="T25" fmla="*/ 177 h 758"/>
                  <a:gd name="T26" fmla="*/ 196 w 1116"/>
                  <a:gd name="T27" fmla="*/ 255 h 758"/>
                  <a:gd name="T28" fmla="*/ 120 w 1116"/>
                  <a:gd name="T29" fmla="*/ 363 h 758"/>
                  <a:gd name="T30" fmla="*/ 65 w 1116"/>
                  <a:gd name="T31" fmla="*/ 471 h 758"/>
                  <a:gd name="T32" fmla="*/ 31 w 1116"/>
                  <a:gd name="T33" fmla="*/ 571 h 758"/>
                  <a:gd name="T34" fmla="*/ 12 w 1116"/>
                  <a:gd name="T35" fmla="*/ 656 h 758"/>
                  <a:gd name="T36" fmla="*/ 0 w 1116"/>
                  <a:gd name="T37" fmla="*/ 745 h 758"/>
                  <a:gd name="T38" fmla="*/ 0 w 1116"/>
                  <a:gd name="T39" fmla="*/ 758 h 758"/>
                  <a:gd name="T40" fmla="*/ 164 w 1116"/>
                  <a:gd name="T41" fmla="*/ 573 h 758"/>
                  <a:gd name="T42" fmla="*/ 196 w 1116"/>
                  <a:gd name="T43" fmla="*/ 380 h 758"/>
                  <a:gd name="T44" fmla="*/ 206 w 1116"/>
                  <a:gd name="T45" fmla="*/ 539 h 758"/>
                  <a:gd name="T46" fmla="*/ 372 w 1116"/>
                  <a:gd name="T47" fmla="*/ 380 h 758"/>
                  <a:gd name="T48" fmla="*/ 395 w 1116"/>
                  <a:gd name="T49" fmla="*/ 153 h 758"/>
                  <a:gd name="T50" fmla="*/ 422 w 1116"/>
                  <a:gd name="T51" fmla="*/ 343 h 758"/>
                  <a:gd name="T52" fmla="*/ 643 w 1116"/>
                  <a:gd name="T53" fmla="*/ 209 h 758"/>
                  <a:gd name="T54" fmla="*/ 739 w 1116"/>
                  <a:gd name="T55" fmla="*/ 55 h 758"/>
                  <a:gd name="T56" fmla="*/ 716 w 1116"/>
                  <a:gd name="T57" fmla="*/ 164 h 758"/>
                  <a:gd name="T58" fmla="*/ 735 w 1116"/>
                  <a:gd name="T59" fmla="*/ 156 h 758"/>
                  <a:gd name="T60" fmla="*/ 876 w 1116"/>
                  <a:gd name="T61" fmla="*/ 123 h 758"/>
                  <a:gd name="T62" fmla="*/ 1024 w 1116"/>
                  <a:gd name="T63" fmla="*/ 111 h 758"/>
                  <a:gd name="T64" fmla="*/ 1116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1116" y="114"/>
                    </a:moveTo>
                    <a:lnTo>
                      <a:pt x="1103" y="107"/>
                    </a:lnTo>
                    <a:lnTo>
                      <a:pt x="1017" y="64"/>
                    </a:lnTo>
                    <a:lnTo>
                      <a:pt x="929" y="33"/>
                    </a:lnTo>
                    <a:lnTo>
                      <a:pt x="823" y="9"/>
                    </a:lnTo>
                    <a:lnTo>
                      <a:pt x="702" y="0"/>
                    </a:lnTo>
                    <a:lnTo>
                      <a:pt x="604" y="10"/>
                    </a:lnTo>
                    <a:lnTo>
                      <a:pt x="537" y="26"/>
                    </a:lnTo>
                    <a:lnTo>
                      <a:pt x="468" y="51"/>
                    </a:lnTo>
                    <a:lnTo>
                      <a:pt x="401" y="84"/>
                    </a:lnTo>
                    <a:lnTo>
                      <a:pt x="366" y="105"/>
                    </a:lnTo>
                    <a:lnTo>
                      <a:pt x="333" y="128"/>
                    </a:lnTo>
                    <a:lnTo>
                      <a:pt x="272" y="177"/>
                    </a:lnTo>
                    <a:lnTo>
                      <a:pt x="196" y="255"/>
                    </a:lnTo>
                    <a:lnTo>
                      <a:pt x="120" y="363"/>
                    </a:lnTo>
                    <a:lnTo>
                      <a:pt x="65" y="471"/>
                    </a:lnTo>
                    <a:lnTo>
                      <a:pt x="31" y="571"/>
                    </a:lnTo>
                    <a:lnTo>
                      <a:pt x="12" y="656"/>
                    </a:lnTo>
                    <a:lnTo>
                      <a:pt x="0" y="745"/>
                    </a:lnTo>
                    <a:lnTo>
                      <a:pt x="0" y="758"/>
                    </a:lnTo>
                    <a:lnTo>
                      <a:pt x="164" y="573"/>
                    </a:lnTo>
                    <a:lnTo>
                      <a:pt x="196" y="380"/>
                    </a:lnTo>
                    <a:lnTo>
                      <a:pt x="206" y="539"/>
                    </a:lnTo>
                    <a:lnTo>
                      <a:pt x="372" y="380"/>
                    </a:lnTo>
                    <a:lnTo>
                      <a:pt x="395" y="153"/>
                    </a:lnTo>
                    <a:lnTo>
                      <a:pt x="422" y="343"/>
                    </a:lnTo>
                    <a:lnTo>
                      <a:pt x="643" y="209"/>
                    </a:lnTo>
                    <a:lnTo>
                      <a:pt x="739" y="55"/>
                    </a:lnTo>
                    <a:lnTo>
                      <a:pt x="716" y="164"/>
                    </a:lnTo>
                    <a:lnTo>
                      <a:pt x="735" y="156"/>
                    </a:lnTo>
                    <a:lnTo>
                      <a:pt x="876" y="123"/>
                    </a:lnTo>
                    <a:lnTo>
                      <a:pt x="1024" y="111"/>
                    </a:lnTo>
                    <a:lnTo>
                      <a:pt x="1116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75">
                <a:extLst>
                  <a:ext uri="{FF2B5EF4-FFF2-40B4-BE49-F238E27FC236}">
                    <a16:creationId xmlns:a16="http://schemas.microsoft.com/office/drawing/2014/main" id="{52521475-9E28-41F7-9D88-0ED3F6772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11" y="428889"/>
                <a:ext cx="333375" cy="787400"/>
              </a:xfrm>
              <a:custGeom>
                <a:avLst/>
                <a:gdLst>
                  <a:gd name="T0" fmla="*/ 630 w 630"/>
                  <a:gd name="T1" fmla="*/ 1486 h 1486"/>
                  <a:gd name="T2" fmla="*/ 615 w 630"/>
                  <a:gd name="T3" fmla="*/ 1470 h 1486"/>
                  <a:gd name="T4" fmla="*/ 473 w 630"/>
                  <a:gd name="T5" fmla="*/ 1319 h 1486"/>
                  <a:gd name="T6" fmla="*/ 322 w 630"/>
                  <a:gd name="T7" fmla="*/ 1139 h 1486"/>
                  <a:gd name="T8" fmla="*/ 221 w 630"/>
                  <a:gd name="T9" fmla="*/ 1004 h 1486"/>
                  <a:gd name="T10" fmla="*/ 129 w 630"/>
                  <a:gd name="T11" fmla="*/ 864 h 1486"/>
                  <a:gd name="T12" fmla="*/ 57 w 630"/>
                  <a:gd name="T13" fmla="*/ 727 h 1486"/>
                  <a:gd name="T14" fmla="*/ 33 w 630"/>
                  <a:gd name="T15" fmla="*/ 662 h 1486"/>
                  <a:gd name="T16" fmla="*/ 14 w 630"/>
                  <a:gd name="T17" fmla="*/ 597 h 1486"/>
                  <a:gd name="T18" fmla="*/ 0 w 630"/>
                  <a:gd name="T19" fmla="*/ 474 h 1486"/>
                  <a:gd name="T20" fmla="*/ 7 w 630"/>
                  <a:gd name="T21" fmla="*/ 357 h 1486"/>
                  <a:gd name="T22" fmla="*/ 27 w 630"/>
                  <a:gd name="T23" fmla="*/ 250 h 1486"/>
                  <a:gd name="T24" fmla="*/ 73 w 630"/>
                  <a:gd name="T25" fmla="*/ 115 h 1486"/>
                  <a:gd name="T26" fmla="*/ 129 w 630"/>
                  <a:gd name="T27" fmla="*/ 10 h 1486"/>
                  <a:gd name="T28" fmla="*/ 135 w 630"/>
                  <a:gd name="T29" fmla="*/ 0 h 1486"/>
                  <a:gd name="T30" fmla="*/ 224 w 630"/>
                  <a:gd name="T31" fmla="*/ 361 h 1486"/>
                  <a:gd name="T32" fmla="*/ 124 w 630"/>
                  <a:gd name="T33" fmla="*/ 517 h 1486"/>
                  <a:gd name="T34" fmla="*/ 246 w 630"/>
                  <a:gd name="T35" fmla="*/ 416 h 1486"/>
                  <a:gd name="T36" fmla="*/ 384 w 630"/>
                  <a:gd name="T37" fmla="*/ 795 h 1486"/>
                  <a:gd name="T38" fmla="*/ 269 w 630"/>
                  <a:gd name="T39" fmla="*/ 903 h 1486"/>
                  <a:gd name="T40" fmla="*/ 396 w 630"/>
                  <a:gd name="T41" fmla="*/ 841 h 1486"/>
                  <a:gd name="T42" fmla="*/ 630 w 630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0" h="1486">
                    <a:moveTo>
                      <a:pt x="630" y="1486"/>
                    </a:moveTo>
                    <a:lnTo>
                      <a:pt x="615" y="1470"/>
                    </a:lnTo>
                    <a:lnTo>
                      <a:pt x="473" y="1319"/>
                    </a:lnTo>
                    <a:lnTo>
                      <a:pt x="322" y="1139"/>
                    </a:lnTo>
                    <a:lnTo>
                      <a:pt x="221" y="1004"/>
                    </a:lnTo>
                    <a:lnTo>
                      <a:pt x="129" y="864"/>
                    </a:lnTo>
                    <a:lnTo>
                      <a:pt x="57" y="727"/>
                    </a:lnTo>
                    <a:lnTo>
                      <a:pt x="33" y="662"/>
                    </a:lnTo>
                    <a:lnTo>
                      <a:pt x="14" y="597"/>
                    </a:lnTo>
                    <a:lnTo>
                      <a:pt x="0" y="474"/>
                    </a:lnTo>
                    <a:lnTo>
                      <a:pt x="7" y="357"/>
                    </a:lnTo>
                    <a:lnTo>
                      <a:pt x="27" y="250"/>
                    </a:lnTo>
                    <a:lnTo>
                      <a:pt x="73" y="115"/>
                    </a:lnTo>
                    <a:lnTo>
                      <a:pt x="129" y="10"/>
                    </a:lnTo>
                    <a:lnTo>
                      <a:pt x="135" y="0"/>
                    </a:lnTo>
                    <a:lnTo>
                      <a:pt x="224" y="361"/>
                    </a:lnTo>
                    <a:lnTo>
                      <a:pt x="124" y="517"/>
                    </a:lnTo>
                    <a:lnTo>
                      <a:pt x="246" y="416"/>
                    </a:lnTo>
                    <a:lnTo>
                      <a:pt x="384" y="795"/>
                    </a:lnTo>
                    <a:lnTo>
                      <a:pt x="269" y="903"/>
                    </a:lnTo>
                    <a:lnTo>
                      <a:pt x="396" y="841"/>
                    </a:lnTo>
                    <a:lnTo>
                      <a:pt x="63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76">
                <a:extLst>
                  <a:ext uri="{FF2B5EF4-FFF2-40B4-BE49-F238E27FC236}">
                    <a16:creationId xmlns:a16="http://schemas.microsoft.com/office/drawing/2014/main" id="{3886EF39-0C8D-4AA5-8AF5-EB09D70EE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37" y="551127"/>
                <a:ext cx="387350" cy="681038"/>
              </a:xfrm>
              <a:custGeom>
                <a:avLst/>
                <a:gdLst>
                  <a:gd name="T0" fmla="*/ 9 w 731"/>
                  <a:gd name="T1" fmla="*/ 1288 h 1288"/>
                  <a:gd name="T2" fmla="*/ 6 w 731"/>
                  <a:gd name="T3" fmla="*/ 1266 h 1288"/>
                  <a:gd name="T4" fmla="*/ 0 w 731"/>
                  <a:gd name="T5" fmla="*/ 1059 h 1288"/>
                  <a:gd name="T6" fmla="*/ 12 w 731"/>
                  <a:gd name="T7" fmla="*/ 822 h 1288"/>
                  <a:gd name="T8" fmla="*/ 34 w 731"/>
                  <a:gd name="T9" fmla="*/ 651 h 1288"/>
                  <a:gd name="T10" fmla="*/ 71 w 731"/>
                  <a:gd name="T11" fmla="*/ 481 h 1288"/>
                  <a:gd name="T12" fmla="*/ 113 w 731"/>
                  <a:gd name="T13" fmla="*/ 363 h 1288"/>
                  <a:gd name="T14" fmla="*/ 147 w 731"/>
                  <a:gd name="T15" fmla="*/ 290 h 1288"/>
                  <a:gd name="T16" fmla="*/ 167 w 731"/>
                  <a:gd name="T17" fmla="*/ 257 h 1288"/>
                  <a:gd name="T18" fmla="*/ 188 w 731"/>
                  <a:gd name="T19" fmla="*/ 223 h 1288"/>
                  <a:gd name="T20" fmla="*/ 231 w 731"/>
                  <a:gd name="T21" fmla="*/ 167 h 1288"/>
                  <a:gd name="T22" fmla="*/ 275 w 731"/>
                  <a:gd name="T23" fmla="*/ 123 h 1288"/>
                  <a:gd name="T24" fmla="*/ 323 w 731"/>
                  <a:gd name="T25" fmla="*/ 85 h 1288"/>
                  <a:gd name="T26" fmla="*/ 394 w 731"/>
                  <a:gd name="T27" fmla="*/ 43 h 1288"/>
                  <a:gd name="T28" fmla="*/ 486 w 731"/>
                  <a:gd name="T29" fmla="*/ 12 h 1288"/>
                  <a:gd name="T30" fmla="*/ 572 w 731"/>
                  <a:gd name="T31" fmla="*/ 0 h 1288"/>
                  <a:gd name="T32" fmla="*/ 644 w 731"/>
                  <a:gd name="T33" fmla="*/ 2 h 1288"/>
                  <a:gd name="T34" fmla="*/ 719 w 731"/>
                  <a:gd name="T35" fmla="*/ 15 h 1288"/>
                  <a:gd name="T36" fmla="*/ 731 w 731"/>
                  <a:gd name="T37" fmla="*/ 19 h 1288"/>
                  <a:gd name="T38" fmla="*/ 519 w 731"/>
                  <a:gd name="T39" fmla="*/ 320 h 1288"/>
                  <a:gd name="T40" fmla="*/ 273 w 731"/>
                  <a:gd name="T41" fmla="*/ 308 h 1288"/>
                  <a:gd name="T42" fmla="*/ 484 w 731"/>
                  <a:gd name="T43" fmla="*/ 372 h 1288"/>
                  <a:gd name="T44" fmla="*/ 332 w 731"/>
                  <a:gd name="T45" fmla="*/ 609 h 1288"/>
                  <a:gd name="T46" fmla="*/ 149 w 731"/>
                  <a:gd name="T47" fmla="*/ 632 h 1288"/>
                  <a:gd name="T48" fmla="*/ 313 w 731"/>
                  <a:gd name="T49" fmla="*/ 661 h 1288"/>
                  <a:gd name="T50" fmla="*/ 9 w 731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1" h="1288">
                    <a:moveTo>
                      <a:pt x="9" y="1288"/>
                    </a:moveTo>
                    <a:lnTo>
                      <a:pt x="6" y="1266"/>
                    </a:lnTo>
                    <a:lnTo>
                      <a:pt x="0" y="1059"/>
                    </a:lnTo>
                    <a:lnTo>
                      <a:pt x="12" y="822"/>
                    </a:lnTo>
                    <a:lnTo>
                      <a:pt x="34" y="651"/>
                    </a:lnTo>
                    <a:lnTo>
                      <a:pt x="71" y="481"/>
                    </a:lnTo>
                    <a:lnTo>
                      <a:pt x="113" y="363"/>
                    </a:lnTo>
                    <a:lnTo>
                      <a:pt x="147" y="290"/>
                    </a:lnTo>
                    <a:lnTo>
                      <a:pt x="167" y="257"/>
                    </a:lnTo>
                    <a:lnTo>
                      <a:pt x="188" y="223"/>
                    </a:lnTo>
                    <a:lnTo>
                      <a:pt x="231" y="167"/>
                    </a:lnTo>
                    <a:lnTo>
                      <a:pt x="275" y="123"/>
                    </a:lnTo>
                    <a:lnTo>
                      <a:pt x="323" y="85"/>
                    </a:lnTo>
                    <a:lnTo>
                      <a:pt x="394" y="43"/>
                    </a:lnTo>
                    <a:lnTo>
                      <a:pt x="486" y="12"/>
                    </a:lnTo>
                    <a:lnTo>
                      <a:pt x="572" y="0"/>
                    </a:lnTo>
                    <a:lnTo>
                      <a:pt x="644" y="2"/>
                    </a:lnTo>
                    <a:lnTo>
                      <a:pt x="719" y="15"/>
                    </a:lnTo>
                    <a:lnTo>
                      <a:pt x="731" y="19"/>
                    </a:lnTo>
                    <a:lnTo>
                      <a:pt x="519" y="320"/>
                    </a:lnTo>
                    <a:lnTo>
                      <a:pt x="273" y="308"/>
                    </a:lnTo>
                    <a:lnTo>
                      <a:pt x="484" y="372"/>
                    </a:lnTo>
                    <a:lnTo>
                      <a:pt x="332" y="609"/>
                    </a:lnTo>
                    <a:lnTo>
                      <a:pt x="149" y="632"/>
                    </a:lnTo>
                    <a:lnTo>
                      <a:pt x="313" y="661"/>
                    </a:lnTo>
                    <a:lnTo>
                      <a:pt x="9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77">
                <a:extLst>
                  <a:ext uri="{FF2B5EF4-FFF2-40B4-BE49-F238E27FC236}">
                    <a16:creationId xmlns:a16="http://schemas.microsoft.com/office/drawing/2014/main" id="{E717D8D6-3B48-45F6-BFB0-57BD97E68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2" y="1194064"/>
                <a:ext cx="568325" cy="2563813"/>
              </a:xfrm>
              <a:custGeom>
                <a:avLst/>
                <a:gdLst>
                  <a:gd name="T0" fmla="*/ 0 w 1074"/>
                  <a:gd name="T1" fmla="*/ 0 h 4846"/>
                  <a:gd name="T2" fmla="*/ 0 w 1074"/>
                  <a:gd name="T3" fmla="*/ 92 h 4846"/>
                  <a:gd name="T4" fmla="*/ 19 w 1074"/>
                  <a:gd name="T5" fmla="*/ 735 h 4846"/>
                  <a:gd name="T6" fmla="*/ 57 w 1074"/>
                  <a:gd name="T7" fmla="*/ 1352 h 4846"/>
                  <a:gd name="T8" fmla="*/ 108 w 1074"/>
                  <a:gd name="T9" fmla="*/ 1894 h 4846"/>
                  <a:gd name="T10" fmla="*/ 154 w 1074"/>
                  <a:gd name="T11" fmla="*/ 2278 h 4846"/>
                  <a:gd name="T12" fmla="*/ 210 w 1074"/>
                  <a:gd name="T13" fmla="*/ 2676 h 4846"/>
                  <a:gd name="T14" fmla="*/ 281 w 1074"/>
                  <a:gd name="T15" fmla="*/ 3082 h 4846"/>
                  <a:gd name="T16" fmla="*/ 364 w 1074"/>
                  <a:gd name="T17" fmla="*/ 3489 h 4846"/>
                  <a:gd name="T18" fmla="*/ 462 w 1074"/>
                  <a:gd name="T19" fmla="*/ 3892 h 4846"/>
                  <a:gd name="T20" fmla="*/ 577 w 1074"/>
                  <a:gd name="T21" fmla="*/ 4287 h 4846"/>
                  <a:gd name="T22" fmla="*/ 710 w 1074"/>
                  <a:gd name="T23" fmla="*/ 4664 h 4846"/>
                  <a:gd name="T24" fmla="*/ 783 w 1074"/>
                  <a:gd name="T25" fmla="*/ 4846 h 4846"/>
                  <a:gd name="T26" fmla="*/ 1074 w 1074"/>
                  <a:gd name="T27" fmla="*/ 4846 h 4846"/>
                  <a:gd name="T28" fmla="*/ 1041 w 1074"/>
                  <a:gd name="T29" fmla="*/ 4778 h 4846"/>
                  <a:gd name="T30" fmla="*/ 834 w 1074"/>
                  <a:gd name="T31" fmla="*/ 4268 h 4846"/>
                  <a:gd name="T32" fmla="*/ 698 w 1074"/>
                  <a:gd name="T33" fmla="*/ 3887 h 4846"/>
                  <a:gd name="T34" fmla="*/ 602 w 1074"/>
                  <a:gd name="T35" fmla="*/ 3592 h 4846"/>
                  <a:gd name="T36" fmla="*/ 505 w 1074"/>
                  <a:gd name="T37" fmla="*/ 3265 h 4846"/>
                  <a:gd name="T38" fmla="*/ 410 w 1074"/>
                  <a:gd name="T39" fmla="*/ 2908 h 4846"/>
                  <a:gd name="T40" fmla="*/ 321 w 1074"/>
                  <a:gd name="T41" fmla="*/ 2523 h 4846"/>
                  <a:gd name="T42" fmla="*/ 239 w 1074"/>
                  <a:gd name="T43" fmla="*/ 2113 h 4846"/>
                  <a:gd name="T44" fmla="*/ 168 w 1074"/>
                  <a:gd name="T45" fmla="*/ 1679 h 4846"/>
                  <a:gd name="T46" fmla="*/ 112 w 1074"/>
                  <a:gd name="T47" fmla="*/ 1227 h 4846"/>
                  <a:gd name="T48" fmla="*/ 73 w 1074"/>
                  <a:gd name="T49" fmla="*/ 756 h 4846"/>
                  <a:gd name="T50" fmla="*/ 56 w 1074"/>
                  <a:gd name="T51" fmla="*/ 271 h 4846"/>
                  <a:gd name="T52" fmla="*/ 56 w 1074"/>
                  <a:gd name="T53" fmla="*/ 23 h 4846"/>
                  <a:gd name="T54" fmla="*/ 0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0" y="0"/>
                    </a:moveTo>
                    <a:lnTo>
                      <a:pt x="0" y="92"/>
                    </a:lnTo>
                    <a:lnTo>
                      <a:pt x="19" y="735"/>
                    </a:lnTo>
                    <a:lnTo>
                      <a:pt x="57" y="1352"/>
                    </a:lnTo>
                    <a:lnTo>
                      <a:pt x="108" y="1894"/>
                    </a:lnTo>
                    <a:lnTo>
                      <a:pt x="154" y="2278"/>
                    </a:lnTo>
                    <a:lnTo>
                      <a:pt x="210" y="2676"/>
                    </a:lnTo>
                    <a:lnTo>
                      <a:pt x="281" y="3082"/>
                    </a:lnTo>
                    <a:lnTo>
                      <a:pt x="364" y="3489"/>
                    </a:lnTo>
                    <a:lnTo>
                      <a:pt x="462" y="3892"/>
                    </a:lnTo>
                    <a:lnTo>
                      <a:pt x="577" y="4287"/>
                    </a:lnTo>
                    <a:lnTo>
                      <a:pt x="710" y="4664"/>
                    </a:lnTo>
                    <a:lnTo>
                      <a:pt x="783" y="4846"/>
                    </a:lnTo>
                    <a:lnTo>
                      <a:pt x="1074" y="4846"/>
                    </a:lnTo>
                    <a:lnTo>
                      <a:pt x="1041" y="4778"/>
                    </a:lnTo>
                    <a:lnTo>
                      <a:pt x="834" y="4268"/>
                    </a:lnTo>
                    <a:lnTo>
                      <a:pt x="698" y="3887"/>
                    </a:lnTo>
                    <a:lnTo>
                      <a:pt x="602" y="3592"/>
                    </a:lnTo>
                    <a:lnTo>
                      <a:pt x="505" y="3265"/>
                    </a:lnTo>
                    <a:lnTo>
                      <a:pt x="410" y="2908"/>
                    </a:lnTo>
                    <a:lnTo>
                      <a:pt x="321" y="2523"/>
                    </a:lnTo>
                    <a:lnTo>
                      <a:pt x="239" y="2113"/>
                    </a:lnTo>
                    <a:lnTo>
                      <a:pt x="168" y="1679"/>
                    </a:lnTo>
                    <a:lnTo>
                      <a:pt x="112" y="1227"/>
                    </a:lnTo>
                    <a:lnTo>
                      <a:pt x="73" y="756"/>
                    </a:lnTo>
                    <a:lnTo>
                      <a:pt x="56" y="271"/>
                    </a:lnTo>
                    <a:lnTo>
                      <a:pt x="56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Freeform 78">
                <a:extLst>
                  <a:ext uri="{FF2B5EF4-FFF2-40B4-BE49-F238E27FC236}">
                    <a16:creationId xmlns:a16="http://schemas.microsoft.com/office/drawing/2014/main" id="{E0756C42-A105-4992-886E-6E6D7444B9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87" y="1138502"/>
                <a:ext cx="131763" cy="109538"/>
              </a:xfrm>
              <a:custGeom>
                <a:avLst/>
                <a:gdLst>
                  <a:gd name="T0" fmla="*/ 249 w 249"/>
                  <a:gd name="T1" fmla="*/ 103 h 206"/>
                  <a:gd name="T2" fmla="*/ 248 w 249"/>
                  <a:gd name="T3" fmla="*/ 124 h 206"/>
                  <a:gd name="T4" fmla="*/ 229 w 249"/>
                  <a:gd name="T5" fmla="*/ 162 h 206"/>
                  <a:gd name="T6" fmla="*/ 194 w 249"/>
                  <a:gd name="T7" fmla="*/ 189 h 206"/>
                  <a:gd name="T8" fmla="*/ 150 w 249"/>
                  <a:gd name="T9" fmla="*/ 205 h 206"/>
                  <a:gd name="T10" fmla="*/ 125 w 249"/>
                  <a:gd name="T11" fmla="*/ 206 h 206"/>
                  <a:gd name="T12" fmla="*/ 99 w 249"/>
                  <a:gd name="T13" fmla="*/ 205 h 206"/>
                  <a:gd name="T14" fmla="*/ 55 w 249"/>
                  <a:gd name="T15" fmla="*/ 189 h 206"/>
                  <a:gd name="T16" fmla="*/ 22 w 249"/>
                  <a:gd name="T17" fmla="*/ 162 h 206"/>
                  <a:gd name="T18" fmla="*/ 3 w 249"/>
                  <a:gd name="T19" fmla="*/ 124 h 206"/>
                  <a:gd name="T20" fmla="*/ 0 w 249"/>
                  <a:gd name="T21" fmla="*/ 103 h 206"/>
                  <a:gd name="T22" fmla="*/ 3 w 249"/>
                  <a:gd name="T23" fmla="*/ 82 h 206"/>
                  <a:gd name="T24" fmla="*/ 22 w 249"/>
                  <a:gd name="T25" fmla="*/ 45 h 206"/>
                  <a:gd name="T26" fmla="*/ 55 w 249"/>
                  <a:gd name="T27" fmla="*/ 18 h 206"/>
                  <a:gd name="T28" fmla="*/ 99 w 249"/>
                  <a:gd name="T29" fmla="*/ 2 h 206"/>
                  <a:gd name="T30" fmla="*/ 125 w 249"/>
                  <a:gd name="T31" fmla="*/ 0 h 206"/>
                  <a:gd name="T32" fmla="*/ 150 w 249"/>
                  <a:gd name="T33" fmla="*/ 2 h 206"/>
                  <a:gd name="T34" fmla="*/ 194 w 249"/>
                  <a:gd name="T35" fmla="*/ 18 h 206"/>
                  <a:gd name="T36" fmla="*/ 229 w 249"/>
                  <a:gd name="T37" fmla="*/ 45 h 206"/>
                  <a:gd name="T38" fmla="*/ 248 w 249"/>
                  <a:gd name="T39" fmla="*/ 82 h 206"/>
                  <a:gd name="T40" fmla="*/ 249 w 249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9" h="206">
                    <a:moveTo>
                      <a:pt x="249" y="103"/>
                    </a:moveTo>
                    <a:lnTo>
                      <a:pt x="248" y="124"/>
                    </a:lnTo>
                    <a:lnTo>
                      <a:pt x="229" y="162"/>
                    </a:lnTo>
                    <a:lnTo>
                      <a:pt x="194" y="189"/>
                    </a:lnTo>
                    <a:lnTo>
                      <a:pt x="150" y="205"/>
                    </a:lnTo>
                    <a:lnTo>
                      <a:pt x="125" y="206"/>
                    </a:lnTo>
                    <a:lnTo>
                      <a:pt x="99" y="205"/>
                    </a:lnTo>
                    <a:lnTo>
                      <a:pt x="55" y="189"/>
                    </a:lnTo>
                    <a:lnTo>
                      <a:pt x="22" y="162"/>
                    </a:lnTo>
                    <a:lnTo>
                      <a:pt x="3" y="124"/>
                    </a:lnTo>
                    <a:lnTo>
                      <a:pt x="0" y="103"/>
                    </a:lnTo>
                    <a:lnTo>
                      <a:pt x="3" y="82"/>
                    </a:lnTo>
                    <a:lnTo>
                      <a:pt x="22" y="45"/>
                    </a:lnTo>
                    <a:lnTo>
                      <a:pt x="55" y="18"/>
                    </a:lnTo>
                    <a:lnTo>
                      <a:pt x="99" y="2"/>
                    </a:lnTo>
                    <a:lnTo>
                      <a:pt x="125" y="0"/>
                    </a:lnTo>
                    <a:lnTo>
                      <a:pt x="150" y="2"/>
                    </a:lnTo>
                    <a:lnTo>
                      <a:pt x="194" y="18"/>
                    </a:lnTo>
                    <a:lnTo>
                      <a:pt x="229" y="45"/>
                    </a:lnTo>
                    <a:lnTo>
                      <a:pt x="248" y="82"/>
                    </a:lnTo>
                    <a:lnTo>
                      <a:pt x="249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0E605620-8243-43EA-922E-F95DA672DB06}"/>
                </a:ext>
              </a:extLst>
            </p:cNvPr>
            <p:cNvGrpSpPr/>
            <p:nvPr/>
          </p:nvGrpSpPr>
          <p:grpSpPr>
            <a:xfrm>
              <a:off x="9624404" y="584287"/>
              <a:ext cx="593732" cy="1148719"/>
              <a:chOff x="7422355" y="468577"/>
              <a:chExt cx="1797051" cy="3328988"/>
            </a:xfrm>
          </p:grpSpPr>
          <p:sp>
            <p:nvSpPr>
              <p:cNvPr id="7" name="Freeform 67">
                <a:extLst>
                  <a:ext uri="{FF2B5EF4-FFF2-40B4-BE49-F238E27FC236}">
                    <a16:creationId xmlns:a16="http://schemas.microsoft.com/office/drawing/2014/main" id="{DAF1E16C-66CF-4A7A-A4B7-38621B256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8080" y="490008"/>
                <a:ext cx="1527176" cy="161925"/>
              </a:xfrm>
              <a:custGeom>
                <a:avLst/>
                <a:gdLst>
                  <a:gd name="T0" fmla="*/ 2884 w 2884"/>
                  <a:gd name="T1" fmla="*/ 304 h 304"/>
                  <a:gd name="T2" fmla="*/ 0 w 2884"/>
                  <a:gd name="T3" fmla="*/ 304 h 304"/>
                  <a:gd name="T4" fmla="*/ 7 w 2884"/>
                  <a:gd name="T5" fmla="*/ 298 h 304"/>
                  <a:gd name="T6" fmla="*/ 81 w 2884"/>
                  <a:gd name="T7" fmla="*/ 263 h 304"/>
                  <a:gd name="T8" fmla="*/ 182 w 2884"/>
                  <a:gd name="T9" fmla="*/ 239 h 304"/>
                  <a:gd name="T10" fmla="*/ 265 w 2884"/>
                  <a:gd name="T11" fmla="*/ 233 h 304"/>
                  <a:gd name="T12" fmla="*/ 362 w 2884"/>
                  <a:gd name="T13" fmla="*/ 240 h 304"/>
                  <a:gd name="T14" fmla="*/ 468 w 2884"/>
                  <a:gd name="T15" fmla="*/ 268 h 304"/>
                  <a:gd name="T16" fmla="*/ 527 w 2884"/>
                  <a:gd name="T17" fmla="*/ 292 h 304"/>
                  <a:gd name="T18" fmla="*/ 537 w 2884"/>
                  <a:gd name="T19" fmla="*/ 284 h 304"/>
                  <a:gd name="T20" fmla="*/ 612 w 2884"/>
                  <a:gd name="T21" fmla="*/ 242 h 304"/>
                  <a:gd name="T22" fmla="*/ 681 w 2884"/>
                  <a:gd name="T23" fmla="*/ 210 h 304"/>
                  <a:gd name="T24" fmla="*/ 758 w 2884"/>
                  <a:gd name="T25" fmla="*/ 186 h 304"/>
                  <a:gd name="T26" fmla="*/ 835 w 2884"/>
                  <a:gd name="T27" fmla="*/ 176 h 304"/>
                  <a:gd name="T28" fmla="*/ 890 w 2884"/>
                  <a:gd name="T29" fmla="*/ 184 h 304"/>
                  <a:gd name="T30" fmla="*/ 923 w 2884"/>
                  <a:gd name="T31" fmla="*/ 199 h 304"/>
                  <a:gd name="T32" fmla="*/ 953 w 2884"/>
                  <a:gd name="T33" fmla="*/ 220 h 304"/>
                  <a:gd name="T34" fmla="*/ 978 w 2884"/>
                  <a:gd name="T35" fmla="*/ 252 h 304"/>
                  <a:gd name="T36" fmla="*/ 988 w 2884"/>
                  <a:gd name="T37" fmla="*/ 272 h 304"/>
                  <a:gd name="T38" fmla="*/ 995 w 2884"/>
                  <a:gd name="T39" fmla="*/ 252 h 304"/>
                  <a:gd name="T40" fmla="*/ 1043 w 2884"/>
                  <a:gd name="T41" fmla="*/ 163 h 304"/>
                  <a:gd name="T42" fmla="*/ 1073 w 2884"/>
                  <a:gd name="T43" fmla="*/ 128 h 304"/>
                  <a:gd name="T44" fmla="*/ 1094 w 2884"/>
                  <a:gd name="T45" fmla="*/ 116 h 304"/>
                  <a:gd name="T46" fmla="*/ 1106 w 2884"/>
                  <a:gd name="T47" fmla="*/ 116 h 304"/>
                  <a:gd name="T48" fmla="*/ 1132 w 2884"/>
                  <a:gd name="T49" fmla="*/ 121 h 304"/>
                  <a:gd name="T50" fmla="*/ 1194 w 2884"/>
                  <a:gd name="T51" fmla="*/ 157 h 304"/>
                  <a:gd name="T52" fmla="*/ 1282 w 2884"/>
                  <a:gd name="T53" fmla="*/ 227 h 304"/>
                  <a:gd name="T54" fmla="*/ 1298 w 2884"/>
                  <a:gd name="T55" fmla="*/ 242 h 304"/>
                  <a:gd name="T56" fmla="*/ 1305 w 2884"/>
                  <a:gd name="T57" fmla="*/ 233 h 304"/>
                  <a:gd name="T58" fmla="*/ 1378 w 2884"/>
                  <a:gd name="T59" fmla="*/ 161 h 304"/>
                  <a:gd name="T60" fmla="*/ 1473 w 2884"/>
                  <a:gd name="T61" fmla="*/ 91 h 304"/>
                  <a:gd name="T62" fmla="*/ 1551 w 2884"/>
                  <a:gd name="T63" fmla="*/ 49 h 304"/>
                  <a:gd name="T64" fmla="*/ 1637 w 2884"/>
                  <a:gd name="T65" fmla="*/ 16 h 304"/>
                  <a:gd name="T66" fmla="*/ 1732 w 2884"/>
                  <a:gd name="T67" fmla="*/ 0 h 304"/>
                  <a:gd name="T68" fmla="*/ 1781 w 2884"/>
                  <a:gd name="T69" fmla="*/ 1 h 304"/>
                  <a:gd name="T70" fmla="*/ 1832 w 2884"/>
                  <a:gd name="T71" fmla="*/ 7 h 304"/>
                  <a:gd name="T72" fmla="*/ 1925 w 2884"/>
                  <a:gd name="T73" fmla="*/ 33 h 304"/>
                  <a:gd name="T74" fmla="*/ 2012 w 2884"/>
                  <a:gd name="T75" fmla="*/ 72 h 304"/>
                  <a:gd name="T76" fmla="*/ 2090 w 2884"/>
                  <a:gd name="T77" fmla="*/ 118 h 304"/>
                  <a:gd name="T78" fmla="*/ 2183 w 2884"/>
                  <a:gd name="T79" fmla="*/ 190 h 304"/>
                  <a:gd name="T80" fmla="*/ 2257 w 2884"/>
                  <a:gd name="T81" fmla="*/ 260 h 304"/>
                  <a:gd name="T82" fmla="*/ 2262 w 2884"/>
                  <a:gd name="T83" fmla="*/ 269 h 304"/>
                  <a:gd name="T84" fmla="*/ 2275 w 2884"/>
                  <a:gd name="T85" fmla="*/ 260 h 304"/>
                  <a:gd name="T86" fmla="*/ 2349 w 2884"/>
                  <a:gd name="T87" fmla="*/ 224 h 304"/>
                  <a:gd name="T88" fmla="*/ 2412 w 2884"/>
                  <a:gd name="T89" fmla="*/ 206 h 304"/>
                  <a:gd name="T90" fmla="*/ 2447 w 2884"/>
                  <a:gd name="T91" fmla="*/ 204 h 304"/>
                  <a:gd name="T92" fmla="*/ 2477 w 2884"/>
                  <a:gd name="T93" fmla="*/ 206 h 304"/>
                  <a:gd name="T94" fmla="*/ 2522 w 2884"/>
                  <a:gd name="T95" fmla="*/ 227 h 304"/>
                  <a:gd name="T96" fmla="*/ 2558 w 2884"/>
                  <a:gd name="T97" fmla="*/ 271 h 304"/>
                  <a:gd name="T98" fmla="*/ 2560 w 2884"/>
                  <a:gd name="T99" fmla="*/ 281 h 304"/>
                  <a:gd name="T100" fmla="*/ 2594 w 2884"/>
                  <a:gd name="T101" fmla="*/ 269 h 304"/>
                  <a:gd name="T102" fmla="*/ 2729 w 2884"/>
                  <a:gd name="T103" fmla="*/ 246 h 304"/>
                  <a:gd name="T104" fmla="*/ 2785 w 2884"/>
                  <a:gd name="T105" fmla="*/ 246 h 304"/>
                  <a:gd name="T106" fmla="*/ 2834 w 2884"/>
                  <a:gd name="T107" fmla="*/ 258 h 304"/>
                  <a:gd name="T108" fmla="*/ 2873 w 2884"/>
                  <a:gd name="T109" fmla="*/ 284 h 304"/>
                  <a:gd name="T110" fmla="*/ 2884 w 2884"/>
                  <a:gd name="T111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84" h="304">
                    <a:moveTo>
                      <a:pt x="2884" y="304"/>
                    </a:moveTo>
                    <a:lnTo>
                      <a:pt x="0" y="304"/>
                    </a:lnTo>
                    <a:lnTo>
                      <a:pt x="7" y="298"/>
                    </a:lnTo>
                    <a:lnTo>
                      <a:pt x="81" y="263"/>
                    </a:lnTo>
                    <a:lnTo>
                      <a:pt x="182" y="239"/>
                    </a:lnTo>
                    <a:lnTo>
                      <a:pt x="265" y="233"/>
                    </a:lnTo>
                    <a:lnTo>
                      <a:pt x="362" y="240"/>
                    </a:lnTo>
                    <a:lnTo>
                      <a:pt x="468" y="268"/>
                    </a:lnTo>
                    <a:lnTo>
                      <a:pt x="527" y="292"/>
                    </a:lnTo>
                    <a:lnTo>
                      <a:pt x="537" y="284"/>
                    </a:lnTo>
                    <a:lnTo>
                      <a:pt x="612" y="242"/>
                    </a:lnTo>
                    <a:lnTo>
                      <a:pt x="681" y="210"/>
                    </a:lnTo>
                    <a:lnTo>
                      <a:pt x="758" y="186"/>
                    </a:lnTo>
                    <a:lnTo>
                      <a:pt x="835" y="176"/>
                    </a:lnTo>
                    <a:lnTo>
                      <a:pt x="890" y="184"/>
                    </a:lnTo>
                    <a:lnTo>
                      <a:pt x="923" y="199"/>
                    </a:lnTo>
                    <a:lnTo>
                      <a:pt x="953" y="220"/>
                    </a:lnTo>
                    <a:lnTo>
                      <a:pt x="978" y="252"/>
                    </a:lnTo>
                    <a:lnTo>
                      <a:pt x="988" y="272"/>
                    </a:lnTo>
                    <a:lnTo>
                      <a:pt x="995" y="252"/>
                    </a:lnTo>
                    <a:lnTo>
                      <a:pt x="1043" y="163"/>
                    </a:lnTo>
                    <a:lnTo>
                      <a:pt x="1073" y="128"/>
                    </a:lnTo>
                    <a:lnTo>
                      <a:pt x="1094" y="116"/>
                    </a:lnTo>
                    <a:lnTo>
                      <a:pt x="1106" y="116"/>
                    </a:lnTo>
                    <a:lnTo>
                      <a:pt x="1132" y="121"/>
                    </a:lnTo>
                    <a:lnTo>
                      <a:pt x="1194" y="157"/>
                    </a:lnTo>
                    <a:lnTo>
                      <a:pt x="1282" y="227"/>
                    </a:lnTo>
                    <a:lnTo>
                      <a:pt x="1298" y="242"/>
                    </a:lnTo>
                    <a:lnTo>
                      <a:pt x="1305" y="233"/>
                    </a:lnTo>
                    <a:lnTo>
                      <a:pt x="1378" y="161"/>
                    </a:lnTo>
                    <a:lnTo>
                      <a:pt x="1473" y="91"/>
                    </a:lnTo>
                    <a:lnTo>
                      <a:pt x="1551" y="49"/>
                    </a:lnTo>
                    <a:lnTo>
                      <a:pt x="1637" y="16"/>
                    </a:lnTo>
                    <a:lnTo>
                      <a:pt x="1732" y="0"/>
                    </a:lnTo>
                    <a:lnTo>
                      <a:pt x="1781" y="1"/>
                    </a:lnTo>
                    <a:lnTo>
                      <a:pt x="1832" y="7"/>
                    </a:lnTo>
                    <a:lnTo>
                      <a:pt x="1925" y="33"/>
                    </a:lnTo>
                    <a:lnTo>
                      <a:pt x="2012" y="72"/>
                    </a:lnTo>
                    <a:lnTo>
                      <a:pt x="2090" y="118"/>
                    </a:lnTo>
                    <a:lnTo>
                      <a:pt x="2183" y="190"/>
                    </a:lnTo>
                    <a:lnTo>
                      <a:pt x="2257" y="260"/>
                    </a:lnTo>
                    <a:lnTo>
                      <a:pt x="2262" y="269"/>
                    </a:lnTo>
                    <a:lnTo>
                      <a:pt x="2275" y="260"/>
                    </a:lnTo>
                    <a:lnTo>
                      <a:pt x="2349" y="224"/>
                    </a:lnTo>
                    <a:lnTo>
                      <a:pt x="2412" y="206"/>
                    </a:lnTo>
                    <a:lnTo>
                      <a:pt x="2447" y="204"/>
                    </a:lnTo>
                    <a:lnTo>
                      <a:pt x="2477" y="206"/>
                    </a:lnTo>
                    <a:lnTo>
                      <a:pt x="2522" y="227"/>
                    </a:lnTo>
                    <a:lnTo>
                      <a:pt x="2558" y="271"/>
                    </a:lnTo>
                    <a:lnTo>
                      <a:pt x="2560" y="281"/>
                    </a:lnTo>
                    <a:lnTo>
                      <a:pt x="2594" y="269"/>
                    </a:lnTo>
                    <a:lnTo>
                      <a:pt x="2729" y="246"/>
                    </a:lnTo>
                    <a:lnTo>
                      <a:pt x="2785" y="246"/>
                    </a:lnTo>
                    <a:lnTo>
                      <a:pt x="2834" y="258"/>
                    </a:lnTo>
                    <a:lnTo>
                      <a:pt x="2873" y="284"/>
                    </a:lnTo>
                    <a:lnTo>
                      <a:pt x="2884" y="30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" name="Freeform 79">
                <a:extLst>
                  <a:ext uri="{FF2B5EF4-FFF2-40B4-BE49-F238E27FC236}">
                    <a16:creationId xmlns:a16="http://schemas.microsoft.com/office/drawing/2014/main" id="{EEF72DB8-CE6B-4AB5-AAC5-93364CE5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2355" y="930539"/>
                <a:ext cx="901701" cy="342900"/>
              </a:xfrm>
              <a:custGeom>
                <a:avLst/>
                <a:gdLst>
                  <a:gd name="T0" fmla="*/ 1702 w 1702"/>
                  <a:gd name="T1" fmla="*/ 649 h 649"/>
                  <a:gd name="T2" fmla="*/ 1695 w 1702"/>
                  <a:gd name="T3" fmla="*/ 632 h 649"/>
                  <a:gd name="T4" fmla="*/ 1639 w 1702"/>
                  <a:gd name="T5" fmla="*/ 516 h 649"/>
                  <a:gd name="T6" fmla="*/ 1574 w 1702"/>
                  <a:gd name="T7" fmla="*/ 412 h 649"/>
                  <a:gd name="T8" fmla="*/ 1485 w 1702"/>
                  <a:gd name="T9" fmla="*/ 297 h 649"/>
                  <a:gd name="T10" fmla="*/ 1400 w 1702"/>
                  <a:gd name="T11" fmla="*/ 213 h 649"/>
                  <a:gd name="T12" fmla="*/ 1337 w 1702"/>
                  <a:gd name="T13" fmla="*/ 161 h 649"/>
                  <a:gd name="T14" fmla="*/ 1265 w 1702"/>
                  <a:gd name="T15" fmla="*/ 114 h 649"/>
                  <a:gd name="T16" fmla="*/ 1187 w 1702"/>
                  <a:gd name="T17" fmla="*/ 72 h 649"/>
                  <a:gd name="T18" fmla="*/ 1100 w 1702"/>
                  <a:gd name="T19" fmla="*/ 39 h 649"/>
                  <a:gd name="T20" fmla="*/ 1007 w 1702"/>
                  <a:gd name="T21" fmla="*/ 14 h 649"/>
                  <a:gd name="T22" fmla="*/ 956 w 1702"/>
                  <a:gd name="T23" fmla="*/ 7 h 649"/>
                  <a:gd name="T24" fmla="*/ 906 w 1702"/>
                  <a:gd name="T25" fmla="*/ 1 h 649"/>
                  <a:gd name="T26" fmla="*/ 808 w 1702"/>
                  <a:gd name="T27" fmla="*/ 0 h 649"/>
                  <a:gd name="T28" fmla="*/ 713 w 1702"/>
                  <a:gd name="T29" fmla="*/ 7 h 649"/>
                  <a:gd name="T30" fmla="*/ 622 w 1702"/>
                  <a:gd name="T31" fmla="*/ 23 h 649"/>
                  <a:gd name="T32" fmla="*/ 494 w 1702"/>
                  <a:gd name="T33" fmla="*/ 59 h 649"/>
                  <a:gd name="T34" fmla="*/ 343 w 1702"/>
                  <a:gd name="T35" fmla="*/ 125 h 649"/>
                  <a:gd name="T36" fmla="*/ 213 w 1702"/>
                  <a:gd name="T37" fmla="*/ 200 h 649"/>
                  <a:gd name="T38" fmla="*/ 111 w 1702"/>
                  <a:gd name="T39" fmla="*/ 272 h 649"/>
                  <a:gd name="T40" fmla="*/ 13 w 1702"/>
                  <a:gd name="T41" fmla="*/ 356 h 649"/>
                  <a:gd name="T42" fmla="*/ 0 w 1702"/>
                  <a:gd name="T43" fmla="*/ 369 h 649"/>
                  <a:gd name="T44" fmla="*/ 323 w 1702"/>
                  <a:gd name="T45" fmla="*/ 337 h 649"/>
                  <a:gd name="T46" fmla="*/ 681 w 1702"/>
                  <a:gd name="T47" fmla="*/ 112 h 649"/>
                  <a:gd name="T48" fmla="*/ 467 w 1702"/>
                  <a:gd name="T49" fmla="*/ 336 h 649"/>
                  <a:gd name="T50" fmla="*/ 820 w 1702"/>
                  <a:gd name="T51" fmla="*/ 300 h 649"/>
                  <a:gd name="T52" fmla="*/ 1044 w 1702"/>
                  <a:gd name="T53" fmla="*/ 153 h 649"/>
                  <a:gd name="T54" fmla="*/ 954 w 1702"/>
                  <a:gd name="T55" fmla="*/ 308 h 649"/>
                  <a:gd name="T56" fmla="*/ 962 w 1702"/>
                  <a:gd name="T57" fmla="*/ 307 h 649"/>
                  <a:gd name="T58" fmla="*/ 1054 w 1702"/>
                  <a:gd name="T59" fmla="*/ 323 h 649"/>
                  <a:gd name="T60" fmla="*/ 1188 w 1702"/>
                  <a:gd name="T61" fmla="*/ 366 h 649"/>
                  <a:gd name="T62" fmla="*/ 1305 w 1702"/>
                  <a:gd name="T63" fmla="*/ 416 h 649"/>
                  <a:gd name="T64" fmla="*/ 1445 w 1702"/>
                  <a:gd name="T65" fmla="*/ 488 h 649"/>
                  <a:gd name="T66" fmla="*/ 1610 w 1702"/>
                  <a:gd name="T67" fmla="*/ 588 h 649"/>
                  <a:gd name="T68" fmla="*/ 1702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1702" y="649"/>
                    </a:moveTo>
                    <a:lnTo>
                      <a:pt x="1695" y="632"/>
                    </a:lnTo>
                    <a:lnTo>
                      <a:pt x="1639" y="516"/>
                    </a:lnTo>
                    <a:lnTo>
                      <a:pt x="1574" y="412"/>
                    </a:lnTo>
                    <a:lnTo>
                      <a:pt x="1485" y="297"/>
                    </a:lnTo>
                    <a:lnTo>
                      <a:pt x="1400" y="213"/>
                    </a:lnTo>
                    <a:lnTo>
                      <a:pt x="1337" y="161"/>
                    </a:lnTo>
                    <a:lnTo>
                      <a:pt x="1265" y="114"/>
                    </a:lnTo>
                    <a:lnTo>
                      <a:pt x="1187" y="72"/>
                    </a:lnTo>
                    <a:lnTo>
                      <a:pt x="1100" y="39"/>
                    </a:lnTo>
                    <a:lnTo>
                      <a:pt x="1007" y="14"/>
                    </a:lnTo>
                    <a:lnTo>
                      <a:pt x="956" y="7"/>
                    </a:lnTo>
                    <a:lnTo>
                      <a:pt x="906" y="1"/>
                    </a:lnTo>
                    <a:lnTo>
                      <a:pt x="808" y="0"/>
                    </a:lnTo>
                    <a:lnTo>
                      <a:pt x="713" y="7"/>
                    </a:lnTo>
                    <a:lnTo>
                      <a:pt x="622" y="23"/>
                    </a:lnTo>
                    <a:lnTo>
                      <a:pt x="494" y="59"/>
                    </a:lnTo>
                    <a:lnTo>
                      <a:pt x="343" y="125"/>
                    </a:lnTo>
                    <a:lnTo>
                      <a:pt x="213" y="200"/>
                    </a:lnTo>
                    <a:lnTo>
                      <a:pt x="111" y="272"/>
                    </a:lnTo>
                    <a:lnTo>
                      <a:pt x="13" y="356"/>
                    </a:lnTo>
                    <a:lnTo>
                      <a:pt x="0" y="369"/>
                    </a:lnTo>
                    <a:lnTo>
                      <a:pt x="323" y="337"/>
                    </a:lnTo>
                    <a:lnTo>
                      <a:pt x="681" y="112"/>
                    </a:lnTo>
                    <a:lnTo>
                      <a:pt x="467" y="336"/>
                    </a:lnTo>
                    <a:lnTo>
                      <a:pt x="820" y="300"/>
                    </a:lnTo>
                    <a:lnTo>
                      <a:pt x="1044" y="153"/>
                    </a:lnTo>
                    <a:lnTo>
                      <a:pt x="954" y="308"/>
                    </a:lnTo>
                    <a:lnTo>
                      <a:pt x="962" y="307"/>
                    </a:lnTo>
                    <a:lnTo>
                      <a:pt x="1054" y="323"/>
                    </a:lnTo>
                    <a:lnTo>
                      <a:pt x="1188" y="366"/>
                    </a:lnTo>
                    <a:lnTo>
                      <a:pt x="1305" y="416"/>
                    </a:lnTo>
                    <a:lnTo>
                      <a:pt x="1445" y="488"/>
                    </a:lnTo>
                    <a:lnTo>
                      <a:pt x="1610" y="588"/>
                    </a:lnTo>
                    <a:lnTo>
                      <a:pt x="1702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" name="Freeform 80">
                <a:extLst>
                  <a:ext uri="{FF2B5EF4-FFF2-40B4-BE49-F238E27FC236}">
                    <a16:creationId xmlns:a16="http://schemas.microsoft.com/office/drawing/2014/main" id="{B8AE3AFE-3F44-43E3-BD6E-0B9BE08B2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1917" y="1194064"/>
                <a:ext cx="590550" cy="401638"/>
              </a:xfrm>
              <a:custGeom>
                <a:avLst/>
                <a:gdLst>
                  <a:gd name="T0" fmla="*/ 1116 w 1116"/>
                  <a:gd name="T1" fmla="*/ 113 h 757"/>
                  <a:gd name="T2" fmla="*/ 1104 w 1116"/>
                  <a:gd name="T3" fmla="*/ 105 h 757"/>
                  <a:gd name="T4" fmla="*/ 1017 w 1116"/>
                  <a:gd name="T5" fmla="*/ 63 h 757"/>
                  <a:gd name="T6" fmla="*/ 930 w 1116"/>
                  <a:gd name="T7" fmla="*/ 31 h 757"/>
                  <a:gd name="T8" fmla="*/ 824 w 1116"/>
                  <a:gd name="T9" fmla="*/ 8 h 757"/>
                  <a:gd name="T10" fmla="*/ 703 w 1116"/>
                  <a:gd name="T11" fmla="*/ 0 h 757"/>
                  <a:gd name="T12" fmla="*/ 605 w 1116"/>
                  <a:gd name="T13" fmla="*/ 10 h 757"/>
                  <a:gd name="T14" fmla="*/ 537 w 1116"/>
                  <a:gd name="T15" fmla="*/ 24 h 757"/>
                  <a:gd name="T16" fmla="*/ 469 w 1116"/>
                  <a:gd name="T17" fmla="*/ 49 h 757"/>
                  <a:gd name="T18" fmla="*/ 402 w 1116"/>
                  <a:gd name="T19" fmla="*/ 83 h 757"/>
                  <a:gd name="T20" fmla="*/ 367 w 1116"/>
                  <a:gd name="T21" fmla="*/ 105 h 757"/>
                  <a:gd name="T22" fmla="*/ 334 w 1116"/>
                  <a:gd name="T23" fmla="*/ 128 h 757"/>
                  <a:gd name="T24" fmla="*/ 274 w 1116"/>
                  <a:gd name="T25" fmla="*/ 177 h 757"/>
                  <a:gd name="T26" fmla="*/ 197 w 1116"/>
                  <a:gd name="T27" fmla="*/ 255 h 757"/>
                  <a:gd name="T28" fmla="*/ 119 w 1116"/>
                  <a:gd name="T29" fmla="*/ 363 h 757"/>
                  <a:gd name="T30" fmla="*/ 66 w 1116"/>
                  <a:gd name="T31" fmla="*/ 471 h 757"/>
                  <a:gd name="T32" fmla="*/ 32 w 1116"/>
                  <a:gd name="T33" fmla="*/ 570 h 757"/>
                  <a:gd name="T34" fmla="*/ 11 w 1116"/>
                  <a:gd name="T35" fmla="*/ 655 h 757"/>
                  <a:gd name="T36" fmla="*/ 0 w 1116"/>
                  <a:gd name="T37" fmla="*/ 744 h 757"/>
                  <a:gd name="T38" fmla="*/ 0 w 1116"/>
                  <a:gd name="T39" fmla="*/ 757 h 757"/>
                  <a:gd name="T40" fmla="*/ 166 w 1116"/>
                  <a:gd name="T41" fmla="*/ 571 h 757"/>
                  <a:gd name="T42" fmla="*/ 196 w 1116"/>
                  <a:gd name="T43" fmla="*/ 378 h 757"/>
                  <a:gd name="T44" fmla="*/ 207 w 1116"/>
                  <a:gd name="T45" fmla="*/ 538 h 757"/>
                  <a:gd name="T46" fmla="*/ 373 w 1116"/>
                  <a:gd name="T47" fmla="*/ 378 h 757"/>
                  <a:gd name="T48" fmla="*/ 395 w 1116"/>
                  <a:gd name="T49" fmla="*/ 152 h 757"/>
                  <a:gd name="T50" fmla="*/ 423 w 1116"/>
                  <a:gd name="T51" fmla="*/ 342 h 757"/>
                  <a:gd name="T52" fmla="*/ 644 w 1116"/>
                  <a:gd name="T53" fmla="*/ 209 h 757"/>
                  <a:gd name="T54" fmla="*/ 739 w 1116"/>
                  <a:gd name="T55" fmla="*/ 54 h 757"/>
                  <a:gd name="T56" fmla="*/ 717 w 1116"/>
                  <a:gd name="T57" fmla="*/ 164 h 757"/>
                  <a:gd name="T58" fmla="*/ 734 w 1116"/>
                  <a:gd name="T59" fmla="*/ 155 h 757"/>
                  <a:gd name="T60" fmla="*/ 877 w 1116"/>
                  <a:gd name="T61" fmla="*/ 121 h 757"/>
                  <a:gd name="T62" fmla="*/ 1025 w 1116"/>
                  <a:gd name="T63" fmla="*/ 109 h 757"/>
                  <a:gd name="T64" fmla="*/ 1116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1116" y="113"/>
                    </a:moveTo>
                    <a:lnTo>
                      <a:pt x="1104" y="105"/>
                    </a:lnTo>
                    <a:lnTo>
                      <a:pt x="1017" y="63"/>
                    </a:lnTo>
                    <a:lnTo>
                      <a:pt x="930" y="31"/>
                    </a:lnTo>
                    <a:lnTo>
                      <a:pt x="824" y="8"/>
                    </a:lnTo>
                    <a:lnTo>
                      <a:pt x="703" y="0"/>
                    </a:lnTo>
                    <a:lnTo>
                      <a:pt x="605" y="10"/>
                    </a:lnTo>
                    <a:lnTo>
                      <a:pt x="537" y="24"/>
                    </a:lnTo>
                    <a:lnTo>
                      <a:pt x="469" y="49"/>
                    </a:lnTo>
                    <a:lnTo>
                      <a:pt x="402" y="83"/>
                    </a:lnTo>
                    <a:lnTo>
                      <a:pt x="367" y="105"/>
                    </a:lnTo>
                    <a:lnTo>
                      <a:pt x="334" y="128"/>
                    </a:lnTo>
                    <a:lnTo>
                      <a:pt x="274" y="177"/>
                    </a:lnTo>
                    <a:lnTo>
                      <a:pt x="197" y="255"/>
                    </a:lnTo>
                    <a:lnTo>
                      <a:pt x="119" y="363"/>
                    </a:lnTo>
                    <a:lnTo>
                      <a:pt x="66" y="471"/>
                    </a:lnTo>
                    <a:lnTo>
                      <a:pt x="32" y="570"/>
                    </a:lnTo>
                    <a:lnTo>
                      <a:pt x="11" y="655"/>
                    </a:lnTo>
                    <a:lnTo>
                      <a:pt x="0" y="744"/>
                    </a:lnTo>
                    <a:lnTo>
                      <a:pt x="0" y="757"/>
                    </a:lnTo>
                    <a:lnTo>
                      <a:pt x="166" y="571"/>
                    </a:lnTo>
                    <a:lnTo>
                      <a:pt x="196" y="378"/>
                    </a:lnTo>
                    <a:lnTo>
                      <a:pt x="207" y="538"/>
                    </a:lnTo>
                    <a:lnTo>
                      <a:pt x="373" y="378"/>
                    </a:lnTo>
                    <a:lnTo>
                      <a:pt x="395" y="152"/>
                    </a:lnTo>
                    <a:lnTo>
                      <a:pt x="423" y="342"/>
                    </a:lnTo>
                    <a:lnTo>
                      <a:pt x="644" y="209"/>
                    </a:lnTo>
                    <a:lnTo>
                      <a:pt x="739" y="54"/>
                    </a:lnTo>
                    <a:lnTo>
                      <a:pt x="717" y="164"/>
                    </a:lnTo>
                    <a:lnTo>
                      <a:pt x="734" y="155"/>
                    </a:lnTo>
                    <a:lnTo>
                      <a:pt x="877" y="121"/>
                    </a:lnTo>
                    <a:lnTo>
                      <a:pt x="1025" y="109"/>
                    </a:lnTo>
                    <a:lnTo>
                      <a:pt x="1116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" name="Freeform 81">
                <a:extLst>
                  <a:ext uri="{FF2B5EF4-FFF2-40B4-BE49-F238E27FC236}">
                    <a16:creationId xmlns:a16="http://schemas.microsoft.com/office/drawing/2014/main" id="{3D927E18-E3B4-4A4C-857B-2AB08BD71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959114"/>
                <a:ext cx="911226" cy="288925"/>
              </a:xfrm>
              <a:custGeom>
                <a:avLst/>
                <a:gdLst>
                  <a:gd name="T0" fmla="*/ 0 w 1724"/>
                  <a:gd name="T1" fmla="*/ 547 h 547"/>
                  <a:gd name="T2" fmla="*/ 9 w 1724"/>
                  <a:gd name="T3" fmla="*/ 531 h 547"/>
                  <a:gd name="T4" fmla="*/ 79 w 1724"/>
                  <a:gd name="T5" fmla="*/ 422 h 547"/>
                  <a:gd name="T6" fmla="*/ 156 w 1724"/>
                  <a:gd name="T7" fmla="*/ 327 h 547"/>
                  <a:gd name="T8" fmla="*/ 258 w 1724"/>
                  <a:gd name="T9" fmla="*/ 223 h 547"/>
                  <a:gd name="T10" fmla="*/ 352 w 1724"/>
                  <a:gd name="T11" fmla="*/ 151 h 547"/>
                  <a:gd name="T12" fmla="*/ 422 w 1724"/>
                  <a:gd name="T13" fmla="*/ 106 h 547"/>
                  <a:gd name="T14" fmla="*/ 498 w 1724"/>
                  <a:gd name="T15" fmla="*/ 67 h 547"/>
                  <a:gd name="T16" fmla="*/ 582 w 1724"/>
                  <a:gd name="T17" fmla="*/ 36 h 547"/>
                  <a:gd name="T18" fmla="*/ 671 w 1724"/>
                  <a:gd name="T19" fmla="*/ 13 h 547"/>
                  <a:gd name="T20" fmla="*/ 766 w 1724"/>
                  <a:gd name="T21" fmla="*/ 1 h 547"/>
                  <a:gd name="T22" fmla="*/ 817 w 1724"/>
                  <a:gd name="T23" fmla="*/ 0 h 547"/>
                  <a:gd name="T24" fmla="*/ 868 w 1724"/>
                  <a:gd name="T25" fmla="*/ 0 h 547"/>
                  <a:gd name="T26" fmla="*/ 965 w 1724"/>
                  <a:gd name="T27" fmla="*/ 10 h 547"/>
                  <a:gd name="T28" fmla="*/ 1059 w 1724"/>
                  <a:gd name="T29" fmla="*/ 29 h 547"/>
                  <a:gd name="T30" fmla="*/ 1146 w 1724"/>
                  <a:gd name="T31" fmla="*/ 56 h 547"/>
                  <a:gd name="T32" fmla="*/ 1270 w 1724"/>
                  <a:gd name="T33" fmla="*/ 106 h 547"/>
                  <a:gd name="T34" fmla="*/ 1413 w 1724"/>
                  <a:gd name="T35" fmla="*/ 190 h 547"/>
                  <a:gd name="T36" fmla="*/ 1532 w 1724"/>
                  <a:gd name="T37" fmla="*/ 279 h 547"/>
                  <a:gd name="T38" fmla="*/ 1624 w 1724"/>
                  <a:gd name="T39" fmla="*/ 363 h 547"/>
                  <a:gd name="T40" fmla="*/ 1712 w 1724"/>
                  <a:gd name="T41" fmla="*/ 458 h 547"/>
                  <a:gd name="T42" fmla="*/ 1724 w 1724"/>
                  <a:gd name="T43" fmla="*/ 474 h 547"/>
                  <a:gd name="T44" fmla="*/ 1407 w 1724"/>
                  <a:gd name="T45" fmla="*/ 402 h 547"/>
                  <a:gd name="T46" fmla="*/ 1079 w 1724"/>
                  <a:gd name="T47" fmla="*/ 137 h 547"/>
                  <a:gd name="T48" fmla="*/ 1264 w 1724"/>
                  <a:gd name="T49" fmla="*/ 383 h 547"/>
                  <a:gd name="T50" fmla="*/ 917 w 1724"/>
                  <a:gd name="T51" fmla="*/ 305 h 547"/>
                  <a:gd name="T52" fmla="*/ 713 w 1724"/>
                  <a:gd name="T53" fmla="*/ 134 h 547"/>
                  <a:gd name="T54" fmla="*/ 784 w 1724"/>
                  <a:gd name="T55" fmla="*/ 298 h 547"/>
                  <a:gd name="T56" fmla="*/ 776 w 1724"/>
                  <a:gd name="T57" fmla="*/ 296 h 547"/>
                  <a:gd name="T58" fmla="*/ 683 w 1724"/>
                  <a:gd name="T59" fmla="*/ 301 h 547"/>
                  <a:gd name="T60" fmla="*/ 544 w 1724"/>
                  <a:gd name="T61" fmla="*/ 328 h 547"/>
                  <a:gd name="T62" fmla="*/ 422 w 1724"/>
                  <a:gd name="T63" fmla="*/ 363 h 547"/>
                  <a:gd name="T64" fmla="*/ 275 w 1724"/>
                  <a:gd name="T65" fmla="*/ 419 h 547"/>
                  <a:gd name="T66" fmla="*/ 100 w 1724"/>
                  <a:gd name="T67" fmla="*/ 497 h 547"/>
                  <a:gd name="T68" fmla="*/ 0 w 1724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4" h="547">
                    <a:moveTo>
                      <a:pt x="0" y="547"/>
                    </a:moveTo>
                    <a:lnTo>
                      <a:pt x="9" y="531"/>
                    </a:lnTo>
                    <a:lnTo>
                      <a:pt x="79" y="422"/>
                    </a:lnTo>
                    <a:lnTo>
                      <a:pt x="156" y="327"/>
                    </a:lnTo>
                    <a:lnTo>
                      <a:pt x="258" y="223"/>
                    </a:lnTo>
                    <a:lnTo>
                      <a:pt x="352" y="151"/>
                    </a:lnTo>
                    <a:lnTo>
                      <a:pt x="422" y="106"/>
                    </a:lnTo>
                    <a:lnTo>
                      <a:pt x="498" y="67"/>
                    </a:lnTo>
                    <a:lnTo>
                      <a:pt x="582" y="36"/>
                    </a:lnTo>
                    <a:lnTo>
                      <a:pt x="671" y="13"/>
                    </a:lnTo>
                    <a:lnTo>
                      <a:pt x="766" y="1"/>
                    </a:lnTo>
                    <a:lnTo>
                      <a:pt x="817" y="0"/>
                    </a:lnTo>
                    <a:lnTo>
                      <a:pt x="868" y="0"/>
                    </a:lnTo>
                    <a:lnTo>
                      <a:pt x="965" y="10"/>
                    </a:lnTo>
                    <a:lnTo>
                      <a:pt x="1059" y="29"/>
                    </a:lnTo>
                    <a:lnTo>
                      <a:pt x="1146" y="56"/>
                    </a:lnTo>
                    <a:lnTo>
                      <a:pt x="1270" y="106"/>
                    </a:lnTo>
                    <a:lnTo>
                      <a:pt x="1413" y="190"/>
                    </a:lnTo>
                    <a:lnTo>
                      <a:pt x="1532" y="279"/>
                    </a:lnTo>
                    <a:lnTo>
                      <a:pt x="1624" y="363"/>
                    </a:lnTo>
                    <a:lnTo>
                      <a:pt x="1712" y="458"/>
                    </a:lnTo>
                    <a:lnTo>
                      <a:pt x="1724" y="474"/>
                    </a:lnTo>
                    <a:lnTo>
                      <a:pt x="1407" y="402"/>
                    </a:lnTo>
                    <a:lnTo>
                      <a:pt x="1079" y="137"/>
                    </a:lnTo>
                    <a:lnTo>
                      <a:pt x="1264" y="383"/>
                    </a:lnTo>
                    <a:lnTo>
                      <a:pt x="917" y="305"/>
                    </a:lnTo>
                    <a:lnTo>
                      <a:pt x="713" y="134"/>
                    </a:lnTo>
                    <a:lnTo>
                      <a:pt x="784" y="298"/>
                    </a:lnTo>
                    <a:lnTo>
                      <a:pt x="776" y="296"/>
                    </a:lnTo>
                    <a:lnTo>
                      <a:pt x="683" y="301"/>
                    </a:lnTo>
                    <a:lnTo>
                      <a:pt x="544" y="328"/>
                    </a:lnTo>
                    <a:lnTo>
                      <a:pt x="422" y="363"/>
                    </a:lnTo>
                    <a:lnTo>
                      <a:pt x="275" y="419"/>
                    </a:lnTo>
                    <a:lnTo>
                      <a:pt x="100" y="497"/>
                    </a:lnTo>
                    <a:lnTo>
                      <a:pt x="0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Freeform 82">
                <a:extLst>
                  <a:ext uri="{FF2B5EF4-FFF2-40B4-BE49-F238E27FC236}">
                    <a16:creationId xmlns:a16="http://schemas.microsoft.com/office/drawing/2014/main" id="{810BEF39-563F-48B0-8EBF-E03CEA6F9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6593" y="1186127"/>
                <a:ext cx="590550" cy="401638"/>
              </a:xfrm>
              <a:custGeom>
                <a:avLst/>
                <a:gdLst>
                  <a:gd name="T0" fmla="*/ 0 w 1116"/>
                  <a:gd name="T1" fmla="*/ 114 h 758"/>
                  <a:gd name="T2" fmla="*/ 12 w 1116"/>
                  <a:gd name="T3" fmla="*/ 107 h 758"/>
                  <a:gd name="T4" fmla="*/ 100 w 1116"/>
                  <a:gd name="T5" fmla="*/ 64 h 758"/>
                  <a:gd name="T6" fmla="*/ 186 w 1116"/>
                  <a:gd name="T7" fmla="*/ 33 h 758"/>
                  <a:gd name="T8" fmla="*/ 293 w 1116"/>
                  <a:gd name="T9" fmla="*/ 9 h 758"/>
                  <a:gd name="T10" fmla="*/ 415 w 1116"/>
                  <a:gd name="T11" fmla="*/ 0 h 758"/>
                  <a:gd name="T12" fmla="*/ 511 w 1116"/>
                  <a:gd name="T13" fmla="*/ 10 h 758"/>
                  <a:gd name="T14" fmla="*/ 579 w 1116"/>
                  <a:gd name="T15" fmla="*/ 26 h 758"/>
                  <a:gd name="T16" fmla="*/ 647 w 1116"/>
                  <a:gd name="T17" fmla="*/ 51 h 758"/>
                  <a:gd name="T18" fmla="*/ 716 w 1116"/>
                  <a:gd name="T19" fmla="*/ 84 h 758"/>
                  <a:gd name="T20" fmla="*/ 749 w 1116"/>
                  <a:gd name="T21" fmla="*/ 105 h 758"/>
                  <a:gd name="T22" fmla="*/ 784 w 1116"/>
                  <a:gd name="T23" fmla="*/ 128 h 758"/>
                  <a:gd name="T24" fmla="*/ 843 w 1116"/>
                  <a:gd name="T25" fmla="*/ 177 h 758"/>
                  <a:gd name="T26" fmla="*/ 920 w 1116"/>
                  <a:gd name="T27" fmla="*/ 255 h 758"/>
                  <a:gd name="T28" fmla="*/ 997 w 1116"/>
                  <a:gd name="T29" fmla="*/ 363 h 758"/>
                  <a:gd name="T30" fmla="*/ 1050 w 1116"/>
                  <a:gd name="T31" fmla="*/ 471 h 758"/>
                  <a:gd name="T32" fmla="*/ 1085 w 1116"/>
                  <a:gd name="T33" fmla="*/ 571 h 758"/>
                  <a:gd name="T34" fmla="*/ 1105 w 1116"/>
                  <a:gd name="T35" fmla="*/ 656 h 758"/>
                  <a:gd name="T36" fmla="*/ 1116 w 1116"/>
                  <a:gd name="T37" fmla="*/ 745 h 758"/>
                  <a:gd name="T38" fmla="*/ 1116 w 1116"/>
                  <a:gd name="T39" fmla="*/ 758 h 758"/>
                  <a:gd name="T40" fmla="*/ 951 w 1116"/>
                  <a:gd name="T41" fmla="*/ 573 h 758"/>
                  <a:gd name="T42" fmla="*/ 920 w 1116"/>
                  <a:gd name="T43" fmla="*/ 380 h 758"/>
                  <a:gd name="T44" fmla="*/ 909 w 1116"/>
                  <a:gd name="T45" fmla="*/ 539 h 758"/>
                  <a:gd name="T46" fmla="*/ 745 w 1116"/>
                  <a:gd name="T47" fmla="*/ 380 h 758"/>
                  <a:gd name="T48" fmla="*/ 722 w 1116"/>
                  <a:gd name="T49" fmla="*/ 153 h 758"/>
                  <a:gd name="T50" fmla="*/ 694 w 1116"/>
                  <a:gd name="T51" fmla="*/ 343 h 758"/>
                  <a:gd name="T52" fmla="*/ 473 w 1116"/>
                  <a:gd name="T53" fmla="*/ 209 h 758"/>
                  <a:gd name="T54" fmla="*/ 378 w 1116"/>
                  <a:gd name="T55" fmla="*/ 55 h 758"/>
                  <a:gd name="T56" fmla="*/ 401 w 1116"/>
                  <a:gd name="T57" fmla="*/ 164 h 758"/>
                  <a:gd name="T58" fmla="*/ 382 w 1116"/>
                  <a:gd name="T59" fmla="*/ 156 h 758"/>
                  <a:gd name="T60" fmla="*/ 241 w 1116"/>
                  <a:gd name="T61" fmla="*/ 123 h 758"/>
                  <a:gd name="T62" fmla="*/ 92 w 1116"/>
                  <a:gd name="T63" fmla="*/ 111 h 758"/>
                  <a:gd name="T64" fmla="*/ 0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0" y="114"/>
                    </a:moveTo>
                    <a:lnTo>
                      <a:pt x="12" y="107"/>
                    </a:lnTo>
                    <a:lnTo>
                      <a:pt x="100" y="64"/>
                    </a:lnTo>
                    <a:lnTo>
                      <a:pt x="186" y="33"/>
                    </a:lnTo>
                    <a:lnTo>
                      <a:pt x="293" y="9"/>
                    </a:lnTo>
                    <a:lnTo>
                      <a:pt x="415" y="0"/>
                    </a:lnTo>
                    <a:lnTo>
                      <a:pt x="511" y="10"/>
                    </a:lnTo>
                    <a:lnTo>
                      <a:pt x="579" y="26"/>
                    </a:lnTo>
                    <a:lnTo>
                      <a:pt x="647" y="51"/>
                    </a:lnTo>
                    <a:lnTo>
                      <a:pt x="716" y="84"/>
                    </a:lnTo>
                    <a:lnTo>
                      <a:pt x="749" y="105"/>
                    </a:lnTo>
                    <a:lnTo>
                      <a:pt x="784" y="128"/>
                    </a:lnTo>
                    <a:lnTo>
                      <a:pt x="843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0" y="471"/>
                    </a:lnTo>
                    <a:lnTo>
                      <a:pt x="1085" y="571"/>
                    </a:lnTo>
                    <a:lnTo>
                      <a:pt x="1105" y="656"/>
                    </a:lnTo>
                    <a:lnTo>
                      <a:pt x="1116" y="745"/>
                    </a:lnTo>
                    <a:lnTo>
                      <a:pt x="1116" y="758"/>
                    </a:lnTo>
                    <a:lnTo>
                      <a:pt x="951" y="573"/>
                    </a:lnTo>
                    <a:lnTo>
                      <a:pt x="920" y="380"/>
                    </a:lnTo>
                    <a:lnTo>
                      <a:pt x="909" y="539"/>
                    </a:lnTo>
                    <a:lnTo>
                      <a:pt x="745" y="380"/>
                    </a:lnTo>
                    <a:lnTo>
                      <a:pt x="722" y="153"/>
                    </a:lnTo>
                    <a:lnTo>
                      <a:pt x="694" y="343"/>
                    </a:lnTo>
                    <a:lnTo>
                      <a:pt x="473" y="209"/>
                    </a:lnTo>
                    <a:lnTo>
                      <a:pt x="378" y="55"/>
                    </a:lnTo>
                    <a:lnTo>
                      <a:pt x="401" y="164"/>
                    </a:lnTo>
                    <a:lnTo>
                      <a:pt x="382" y="156"/>
                    </a:lnTo>
                    <a:lnTo>
                      <a:pt x="241" y="123"/>
                    </a:lnTo>
                    <a:lnTo>
                      <a:pt x="92" y="111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83">
                <a:extLst>
                  <a:ext uri="{FF2B5EF4-FFF2-40B4-BE49-F238E27FC236}">
                    <a16:creationId xmlns:a16="http://schemas.microsoft.com/office/drawing/2014/main" id="{F27DFFE7-2A5B-40F8-9738-BB43FA2EE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468577"/>
                <a:ext cx="333375" cy="787400"/>
              </a:xfrm>
              <a:custGeom>
                <a:avLst/>
                <a:gdLst>
                  <a:gd name="T0" fmla="*/ 0 w 631"/>
                  <a:gd name="T1" fmla="*/ 1486 h 1486"/>
                  <a:gd name="T2" fmla="*/ 16 w 631"/>
                  <a:gd name="T3" fmla="*/ 1470 h 1486"/>
                  <a:gd name="T4" fmla="*/ 157 w 631"/>
                  <a:gd name="T5" fmla="*/ 1319 h 1486"/>
                  <a:gd name="T6" fmla="*/ 307 w 631"/>
                  <a:gd name="T7" fmla="*/ 1139 h 1486"/>
                  <a:gd name="T8" fmla="*/ 409 w 631"/>
                  <a:gd name="T9" fmla="*/ 1004 h 1486"/>
                  <a:gd name="T10" fmla="*/ 501 w 631"/>
                  <a:gd name="T11" fmla="*/ 864 h 1486"/>
                  <a:gd name="T12" fmla="*/ 573 w 631"/>
                  <a:gd name="T13" fmla="*/ 727 h 1486"/>
                  <a:gd name="T14" fmla="*/ 596 w 631"/>
                  <a:gd name="T15" fmla="*/ 662 h 1486"/>
                  <a:gd name="T16" fmla="*/ 615 w 631"/>
                  <a:gd name="T17" fmla="*/ 597 h 1486"/>
                  <a:gd name="T18" fmla="*/ 631 w 631"/>
                  <a:gd name="T19" fmla="*/ 474 h 1486"/>
                  <a:gd name="T20" fmla="*/ 624 w 631"/>
                  <a:gd name="T21" fmla="*/ 357 h 1486"/>
                  <a:gd name="T22" fmla="*/ 602 w 631"/>
                  <a:gd name="T23" fmla="*/ 250 h 1486"/>
                  <a:gd name="T24" fmla="*/ 556 w 631"/>
                  <a:gd name="T25" fmla="*/ 115 h 1486"/>
                  <a:gd name="T26" fmla="*/ 501 w 631"/>
                  <a:gd name="T27" fmla="*/ 10 h 1486"/>
                  <a:gd name="T28" fmla="*/ 494 w 631"/>
                  <a:gd name="T29" fmla="*/ 0 h 1486"/>
                  <a:gd name="T30" fmla="*/ 405 w 631"/>
                  <a:gd name="T31" fmla="*/ 361 h 1486"/>
                  <a:gd name="T32" fmla="*/ 507 w 631"/>
                  <a:gd name="T33" fmla="*/ 517 h 1486"/>
                  <a:gd name="T34" fmla="*/ 385 w 631"/>
                  <a:gd name="T35" fmla="*/ 416 h 1486"/>
                  <a:gd name="T36" fmla="*/ 246 w 631"/>
                  <a:gd name="T37" fmla="*/ 795 h 1486"/>
                  <a:gd name="T38" fmla="*/ 362 w 631"/>
                  <a:gd name="T39" fmla="*/ 903 h 1486"/>
                  <a:gd name="T40" fmla="*/ 233 w 631"/>
                  <a:gd name="T41" fmla="*/ 841 h 1486"/>
                  <a:gd name="T42" fmla="*/ 0 w 631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1" h="1486">
                    <a:moveTo>
                      <a:pt x="0" y="1486"/>
                    </a:moveTo>
                    <a:lnTo>
                      <a:pt x="16" y="1470"/>
                    </a:lnTo>
                    <a:lnTo>
                      <a:pt x="157" y="1319"/>
                    </a:lnTo>
                    <a:lnTo>
                      <a:pt x="307" y="1139"/>
                    </a:lnTo>
                    <a:lnTo>
                      <a:pt x="409" y="1004"/>
                    </a:lnTo>
                    <a:lnTo>
                      <a:pt x="501" y="864"/>
                    </a:lnTo>
                    <a:lnTo>
                      <a:pt x="573" y="727"/>
                    </a:lnTo>
                    <a:lnTo>
                      <a:pt x="596" y="662"/>
                    </a:lnTo>
                    <a:lnTo>
                      <a:pt x="615" y="597"/>
                    </a:lnTo>
                    <a:lnTo>
                      <a:pt x="631" y="474"/>
                    </a:lnTo>
                    <a:lnTo>
                      <a:pt x="624" y="357"/>
                    </a:lnTo>
                    <a:lnTo>
                      <a:pt x="602" y="250"/>
                    </a:lnTo>
                    <a:lnTo>
                      <a:pt x="556" y="115"/>
                    </a:lnTo>
                    <a:lnTo>
                      <a:pt x="501" y="10"/>
                    </a:lnTo>
                    <a:lnTo>
                      <a:pt x="494" y="0"/>
                    </a:lnTo>
                    <a:lnTo>
                      <a:pt x="405" y="361"/>
                    </a:lnTo>
                    <a:lnTo>
                      <a:pt x="507" y="517"/>
                    </a:lnTo>
                    <a:lnTo>
                      <a:pt x="385" y="416"/>
                    </a:lnTo>
                    <a:lnTo>
                      <a:pt x="246" y="795"/>
                    </a:lnTo>
                    <a:lnTo>
                      <a:pt x="362" y="903"/>
                    </a:lnTo>
                    <a:lnTo>
                      <a:pt x="233" y="841"/>
                    </a:lnTo>
                    <a:lnTo>
                      <a:pt x="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84">
                <a:extLst>
                  <a:ext uri="{FF2B5EF4-FFF2-40B4-BE49-F238E27FC236}">
                    <a16:creationId xmlns:a16="http://schemas.microsoft.com/office/drawing/2014/main" id="{18FE4EE0-D8F2-4C43-9769-775C63441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880" y="590814"/>
                <a:ext cx="387350" cy="681038"/>
              </a:xfrm>
              <a:custGeom>
                <a:avLst/>
                <a:gdLst>
                  <a:gd name="T0" fmla="*/ 722 w 730"/>
                  <a:gd name="T1" fmla="*/ 1288 h 1288"/>
                  <a:gd name="T2" fmla="*/ 723 w 730"/>
                  <a:gd name="T3" fmla="*/ 1266 h 1288"/>
                  <a:gd name="T4" fmla="*/ 730 w 730"/>
                  <a:gd name="T5" fmla="*/ 1059 h 1288"/>
                  <a:gd name="T6" fmla="*/ 719 w 730"/>
                  <a:gd name="T7" fmla="*/ 822 h 1288"/>
                  <a:gd name="T8" fmla="*/ 697 w 730"/>
                  <a:gd name="T9" fmla="*/ 651 h 1288"/>
                  <a:gd name="T10" fmla="*/ 660 w 730"/>
                  <a:gd name="T11" fmla="*/ 481 h 1288"/>
                  <a:gd name="T12" fmla="*/ 618 w 730"/>
                  <a:gd name="T13" fmla="*/ 363 h 1288"/>
                  <a:gd name="T14" fmla="*/ 583 w 730"/>
                  <a:gd name="T15" fmla="*/ 290 h 1288"/>
                  <a:gd name="T16" fmla="*/ 563 w 730"/>
                  <a:gd name="T17" fmla="*/ 257 h 1288"/>
                  <a:gd name="T18" fmla="*/ 543 w 730"/>
                  <a:gd name="T19" fmla="*/ 223 h 1288"/>
                  <a:gd name="T20" fmla="*/ 500 w 730"/>
                  <a:gd name="T21" fmla="*/ 167 h 1288"/>
                  <a:gd name="T22" fmla="*/ 454 w 730"/>
                  <a:gd name="T23" fmla="*/ 123 h 1288"/>
                  <a:gd name="T24" fmla="*/ 408 w 730"/>
                  <a:gd name="T25" fmla="*/ 85 h 1288"/>
                  <a:gd name="T26" fmla="*/ 337 w 730"/>
                  <a:gd name="T27" fmla="*/ 43 h 1288"/>
                  <a:gd name="T28" fmla="*/ 243 w 730"/>
                  <a:gd name="T29" fmla="*/ 12 h 1288"/>
                  <a:gd name="T30" fmla="*/ 158 w 730"/>
                  <a:gd name="T31" fmla="*/ 0 h 1288"/>
                  <a:gd name="T32" fmla="*/ 86 w 730"/>
                  <a:gd name="T33" fmla="*/ 2 h 1288"/>
                  <a:gd name="T34" fmla="*/ 12 w 730"/>
                  <a:gd name="T35" fmla="*/ 15 h 1288"/>
                  <a:gd name="T36" fmla="*/ 0 w 730"/>
                  <a:gd name="T37" fmla="*/ 19 h 1288"/>
                  <a:gd name="T38" fmla="*/ 212 w 730"/>
                  <a:gd name="T39" fmla="*/ 320 h 1288"/>
                  <a:gd name="T40" fmla="*/ 458 w 730"/>
                  <a:gd name="T41" fmla="*/ 308 h 1288"/>
                  <a:gd name="T42" fmla="*/ 246 w 730"/>
                  <a:gd name="T43" fmla="*/ 372 h 1288"/>
                  <a:gd name="T44" fmla="*/ 399 w 730"/>
                  <a:gd name="T45" fmla="*/ 609 h 1288"/>
                  <a:gd name="T46" fmla="*/ 580 w 730"/>
                  <a:gd name="T47" fmla="*/ 632 h 1288"/>
                  <a:gd name="T48" fmla="*/ 416 w 730"/>
                  <a:gd name="T49" fmla="*/ 661 h 1288"/>
                  <a:gd name="T50" fmla="*/ 722 w 730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0" h="1288">
                    <a:moveTo>
                      <a:pt x="722" y="1288"/>
                    </a:moveTo>
                    <a:lnTo>
                      <a:pt x="723" y="1266"/>
                    </a:lnTo>
                    <a:lnTo>
                      <a:pt x="730" y="1059"/>
                    </a:lnTo>
                    <a:lnTo>
                      <a:pt x="719" y="822"/>
                    </a:lnTo>
                    <a:lnTo>
                      <a:pt x="697" y="651"/>
                    </a:lnTo>
                    <a:lnTo>
                      <a:pt x="660" y="481"/>
                    </a:lnTo>
                    <a:lnTo>
                      <a:pt x="618" y="363"/>
                    </a:lnTo>
                    <a:lnTo>
                      <a:pt x="583" y="290"/>
                    </a:lnTo>
                    <a:lnTo>
                      <a:pt x="563" y="257"/>
                    </a:lnTo>
                    <a:lnTo>
                      <a:pt x="543" y="223"/>
                    </a:lnTo>
                    <a:lnTo>
                      <a:pt x="500" y="167"/>
                    </a:lnTo>
                    <a:lnTo>
                      <a:pt x="454" y="123"/>
                    </a:lnTo>
                    <a:lnTo>
                      <a:pt x="408" y="85"/>
                    </a:lnTo>
                    <a:lnTo>
                      <a:pt x="337" y="43"/>
                    </a:lnTo>
                    <a:lnTo>
                      <a:pt x="243" y="12"/>
                    </a:lnTo>
                    <a:lnTo>
                      <a:pt x="158" y="0"/>
                    </a:lnTo>
                    <a:lnTo>
                      <a:pt x="86" y="2"/>
                    </a:lnTo>
                    <a:lnTo>
                      <a:pt x="12" y="15"/>
                    </a:lnTo>
                    <a:lnTo>
                      <a:pt x="0" y="19"/>
                    </a:lnTo>
                    <a:lnTo>
                      <a:pt x="212" y="320"/>
                    </a:lnTo>
                    <a:lnTo>
                      <a:pt x="458" y="308"/>
                    </a:lnTo>
                    <a:lnTo>
                      <a:pt x="246" y="372"/>
                    </a:lnTo>
                    <a:lnTo>
                      <a:pt x="399" y="609"/>
                    </a:lnTo>
                    <a:lnTo>
                      <a:pt x="580" y="632"/>
                    </a:lnTo>
                    <a:lnTo>
                      <a:pt x="416" y="661"/>
                    </a:lnTo>
                    <a:lnTo>
                      <a:pt x="722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85">
                <a:extLst>
                  <a:ext uri="{FF2B5EF4-FFF2-40B4-BE49-F238E27FC236}">
                    <a16:creationId xmlns:a16="http://schemas.microsoft.com/office/drawing/2014/main" id="{90FFC1EB-BC1A-478F-AE34-BF108BDB1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3667" y="1233752"/>
                <a:ext cx="568325" cy="2563813"/>
              </a:xfrm>
              <a:custGeom>
                <a:avLst/>
                <a:gdLst>
                  <a:gd name="T0" fmla="*/ 1074 w 1074"/>
                  <a:gd name="T1" fmla="*/ 0 h 4846"/>
                  <a:gd name="T2" fmla="*/ 1074 w 1074"/>
                  <a:gd name="T3" fmla="*/ 92 h 4846"/>
                  <a:gd name="T4" fmla="*/ 1055 w 1074"/>
                  <a:gd name="T5" fmla="*/ 735 h 4846"/>
                  <a:gd name="T6" fmla="*/ 1016 w 1074"/>
                  <a:gd name="T7" fmla="*/ 1352 h 4846"/>
                  <a:gd name="T8" fmla="*/ 966 w 1074"/>
                  <a:gd name="T9" fmla="*/ 1894 h 4846"/>
                  <a:gd name="T10" fmla="*/ 920 w 1074"/>
                  <a:gd name="T11" fmla="*/ 2278 h 4846"/>
                  <a:gd name="T12" fmla="*/ 862 w 1074"/>
                  <a:gd name="T13" fmla="*/ 2676 h 4846"/>
                  <a:gd name="T14" fmla="*/ 793 w 1074"/>
                  <a:gd name="T15" fmla="*/ 3082 h 4846"/>
                  <a:gd name="T16" fmla="*/ 709 w 1074"/>
                  <a:gd name="T17" fmla="*/ 3489 h 4846"/>
                  <a:gd name="T18" fmla="*/ 612 w 1074"/>
                  <a:gd name="T19" fmla="*/ 3892 h 4846"/>
                  <a:gd name="T20" fmla="*/ 496 w 1074"/>
                  <a:gd name="T21" fmla="*/ 4287 h 4846"/>
                  <a:gd name="T22" fmla="*/ 364 w 1074"/>
                  <a:gd name="T23" fmla="*/ 4664 h 4846"/>
                  <a:gd name="T24" fmla="*/ 290 w 1074"/>
                  <a:gd name="T25" fmla="*/ 4846 h 4846"/>
                  <a:gd name="T26" fmla="*/ 0 w 1074"/>
                  <a:gd name="T27" fmla="*/ 4846 h 4846"/>
                  <a:gd name="T28" fmla="*/ 31 w 1074"/>
                  <a:gd name="T29" fmla="*/ 4778 h 4846"/>
                  <a:gd name="T30" fmla="*/ 240 w 1074"/>
                  <a:gd name="T31" fmla="*/ 4268 h 4846"/>
                  <a:gd name="T32" fmla="*/ 375 w 1074"/>
                  <a:gd name="T33" fmla="*/ 3887 h 4846"/>
                  <a:gd name="T34" fmla="*/ 470 w 1074"/>
                  <a:gd name="T35" fmla="*/ 3592 h 4846"/>
                  <a:gd name="T36" fmla="*/ 567 w 1074"/>
                  <a:gd name="T37" fmla="*/ 3265 h 4846"/>
                  <a:gd name="T38" fmla="*/ 662 w 1074"/>
                  <a:gd name="T39" fmla="*/ 2908 h 4846"/>
                  <a:gd name="T40" fmla="*/ 753 w 1074"/>
                  <a:gd name="T41" fmla="*/ 2523 h 4846"/>
                  <a:gd name="T42" fmla="*/ 835 w 1074"/>
                  <a:gd name="T43" fmla="*/ 2113 h 4846"/>
                  <a:gd name="T44" fmla="*/ 905 w 1074"/>
                  <a:gd name="T45" fmla="*/ 1679 h 4846"/>
                  <a:gd name="T46" fmla="*/ 961 w 1074"/>
                  <a:gd name="T47" fmla="*/ 1227 h 4846"/>
                  <a:gd name="T48" fmla="*/ 999 w 1074"/>
                  <a:gd name="T49" fmla="*/ 756 h 4846"/>
                  <a:gd name="T50" fmla="*/ 1018 w 1074"/>
                  <a:gd name="T51" fmla="*/ 271 h 4846"/>
                  <a:gd name="T52" fmla="*/ 1018 w 1074"/>
                  <a:gd name="T53" fmla="*/ 23 h 4846"/>
                  <a:gd name="T54" fmla="*/ 1074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1074" y="0"/>
                    </a:moveTo>
                    <a:lnTo>
                      <a:pt x="1074" y="92"/>
                    </a:lnTo>
                    <a:lnTo>
                      <a:pt x="1055" y="735"/>
                    </a:lnTo>
                    <a:lnTo>
                      <a:pt x="1016" y="1352"/>
                    </a:lnTo>
                    <a:lnTo>
                      <a:pt x="966" y="1894"/>
                    </a:lnTo>
                    <a:lnTo>
                      <a:pt x="920" y="2278"/>
                    </a:lnTo>
                    <a:lnTo>
                      <a:pt x="862" y="2676"/>
                    </a:lnTo>
                    <a:lnTo>
                      <a:pt x="793" y="3082"/>
                    </a:lnTo>
                    <a:lnTo>
                      <a:pt x="709" y="3489"/>
                    </a:lnTo>
                    <a:lnTo>
                      <a:pt x="612" y="3892"/>
                    </a:lnTo>
                    <a:lnTo>
                      <a:pt x="496" y="4287"/>
                    </a:lnTo>
                    <a:lnTo>
                      <a:pt x="364" y="4664"/>
                    </a:lnTo>
                    <a:lnTo>
                      <a:pt x="290" y="4846"/>
                    </a:lnTo>
                    <a:lnTo>
                      <a:pt x="0" y="4846"/>
                    </a:lnTo>
                    <a:lnTo>
                      <a:pt x="31" y="4778"/>
                    </a:lnTo>
                    <a:lnTo>
                      <a:pt x="240" y="4268"/>
                    </a:lnTo>
                    <a:lnTo>
                      <a:pt x="375" y="3887"/>
                    </a:lnTo>
                    <a:lnTo>
                      <a:pt x="470" y="3592"/>
                    </a:lnTo>
                    <a:lnTo>
                      <a:pt x="567" y="3265"/>
                    </a:lnTo>
                    <a:lnTo>
                      <a:pt x="662" y="2908"/>
                    </a:lnTo>
                    <a:lnTo>
                      <a:pt x="753" y="2523"/>
                    </a:lnTo>
                    <a:lnTo>
                      <a:pt x="835" y="2113"/>
                    </a:lnTo>
                    <a:lnTo>
                      <a:pt x="905" y="1679"/>
                    </a:lnTo>
                    <a:lnTo>
                      <a:pt x="961" y="1227"/>
                    </a:lnTo>
                    <a:lnTo>
                      <a:pt x="999" y="756"/>
                    </a:lnTo>
                    <a:lnTo>
                      <a:pt x="1018" y="271"/>
                    </a:lnTo>
                    <a:lnTo>
                      <a:pt x="1018" y="23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Freeform 86">
                <a:extLst>
                  <a:ext uri="{FF2B5EF4-FFF2-40B4-BE49-F238E27FC236}">
                    <a16:creationId xmlns:a16="http://schemas.microsoft.com/office/drawing/2014/main" id="{27A690EE-0BBE-4837-99CF-08F14685A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793" y="1151202"/>
                <a:ext cx="131763" cy="109538"/>
              </a:xfrm>
              <a:custGeom>
                <a:avLst/>
                <a:gdLst>
                  <a:gd name="T0" fmla="*/ 0 w 248"/>
                  <a:gd name="T1" fmla="*/ 103 h 206"/>
                  <a:gd name="T2" fmla="*/ 2 w 248"/>
                  <a:gd name="T3" fmla="*/ 124 h 206"/>
                  <a:gd name="T4" fmla="*/ 21 w 248"/>
                  <a:gd name="T5" fmla="*/ 162 h 206"/>
                  <a:gd name="T6" fmla="*/ 54 w 248"/>
                  <a:gd name="T7" fmla="*/ 189 h 206"/>
                  <a:gd name="T8" fmla="*/ 98 w 248"/>
                  <a:gd name="T9" fmla="*/ 205 h 206"/>
                  <a:gd name="T10" fmla="*/ 124 w 248"/>
                  <a:gd name="T11" fmla="*/ 206 h 206"/>
                  <a:gd name="T12" fmla="*/ 150 w 248"/>
                  <a:gd name="T13" fmla="*/ 205 h 206"/>
                  <a:gd name="T14" fmla="*/ 195 w 248"/>
                  <a:gd name="T15" fmla="*/ 189 h 206"/>
                  <a:gd name="T16" fmla="*/ 228 w 248"/>
                  <a:gd name="T17" fmla="*/ 162 h 206"/>
                  <a:gd name="T18" fmla="*/ 247 w 248"/>
                  <a:gd name="T19" fmla="*/ 124 h 206"/>
                  <a:gd name="T20" fmla="*/ 248 w 248"/>
                  <a:gd name="T21" fmla="*/ 103 h 206"/>
                  <a:gd name="T22" fmla="*/ 247 w 248"/>
                  <a:gd name="T23" fmla="*/ 82 h 206"/>
                  <a:gd name="T24" fmla="*/ 228 w 248"/>
                  <a:gd name="T25" fmla="*/ 45 h 206"/>
                  <a:gd name="T26" fmla="*/ 195 w 248"/>
                  <a:gd name="T27" fmla="*/ 18 h 206"/>
                  <a:gd name="T28" fmla="*/ 150 w 248"/>
                  <a:gd name="T29" fmla="*/ 2 h 206"/>
                  <a:gd name="T30" fmla="*/ 124 w 248"/>
                  <a:gd name="T31" fmla="*/ 0 h 206"/>
                  <a:gd name="T32" fmla="*/ 98 w 248"/>
                  <a:gd name="T33" fmla="*/ 2 h 206"/>
                  <a:gd name="T34" fmla="*/ 54 w 248"/>
                  <a:gd name="T35" fmla="*/ 18 h 206"/>
                  <a:gd name="T36" fmla="*/ 21 w 248"/>
                  <a:gd name="T37" fmla="*/ 45 h 206"/>
                  <a:gd name="T38" fmla="*/ 2 w 248"/>
                  <a:gd name="T39" fmla="*/ 82 h 206"/>
                  <a:gd name="T40" fmla="*/ 0 w 248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8" h="206">
                    <a:moveTo>
                      <a:pt x="0" y="103"/>
                    </a:moveTo>
                    <a:lnTo>
                      <a:pt x="2" y="124"/>
                    </a:lnTo>
                    <a:lnTo>
                      <a:pt x="21" y="162"/>
                    </a:lnTo>
                    <a:lnTo>
                      <a:pt x="54" y="189"/>
                    </a:lnTo>
                    <a:lnTo>
                      <a:pt x="98" y="205"/>
                    </a:lnTo>
                    <a:lnTo>
                      <a:pt x="124" y="206"/>
                    </a:lnTo>
                    <a:lnTo>
                      <a:pt x="150" y="205"/>
                    </a:lnTo>
                    <a:lnTo>
                      <a:pt x="195" y="189"/>
                    </a:lnTo>
                    <a:lnTo>
                      <a:pt x="228" y="162"/>
                    </a:lnTo>
                    <a:lnTo>
                      <a:pt x="247" y="124"/>
                    </a:lnTo>
                    <a:lnTo>
                      <a:pt x="248" y="103"/>
                    </a:lnTo>
                    <a:lnTo>
                      <a:pt x="247" y="82"/>
                    </a:lnTo>
                    <a:lnTo>
                      <a:pt x="228" y="45"/>
                    </a:lnTo>
                    <a:lnTo>
                      <a:pt x="195" y="18"/>
                    </a:lnTo>
                    <a:lnTo>
                      <a:pt x="150" y="2"/>
                    </a:lnTo>
                    <a:lnTo>
                      <a:pt x="124" y="0"/>
                    </a:lnTo>
                    <a:lnTo>
                      <a:pt x="98" y="2"/>
                    </a:lnTo>
                    <a:lnTo>
                      <a:pt x="54" y="18"/>
                    </a:lnTo>
                    <a:lnTo>
                      <a:pt x="21" y="45"/>
                    </a:lnTo>
                    <a:lnTo>
                      <a:pt x="2" y="82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76" name="텍스트 개체 틀 1">
            <a:extLst>
              <a:ext uri="{FF2B5EF4-FFF2-40B4-BE49-F238E27FC236}">
                <a16:creationId xmlns:a16="http://schemas.microsoft.com/office/drawing/2014/main" id="{D4FCFEF1-CA00-4027-BDCA-FBBBE7A7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891" y="636644"/>
            <a:ext cx="5212714" cy="325153"/>
          </a:xfrm>
        </p:spPr>
        <p:txBody>
          <a:bodyPr/>
          <a:lstStyle/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연차유급휴가 미사용수당</a:t>
            </a:r>
            <a:endParaRPr lang="ko-KR" alt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736F906-CD85-E52E-AAB3-52AF9DFD5FAB}"/>
              </a:ext>
            </a:extLst>
          </p:cNvPr>
          <p:cNvSpPr txBox="1"/>
          <p:nvPr/>
        </p:nvSpPr>
        <p:spPr>
          <a:xfrm>
            <a:off x="972379" y="2369285"/>
            <a:ext cx="8064896" cy="35771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법정퇴직금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퇴직금 산정을 위한 평균임금에 포함되는 연차휴가 수당은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</a:t>
            </a:r>
            <a:r>
              <a:rPr lang="ko-KR" altLang="en-US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퇴직하기 전 이미 발생한 연차유급휴가 미사용수당</a:t>
            </a:r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＂</a:t>
            </a:r>
            <a:r>
              <a:rPr lang="ko-KR" altLang="en-US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임</a:t>
            </a:r>
            <a:endParaRPr lang="en-US" altLang="ko-KR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marR="0" indent="-2857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altLang="ko-KR" kern="0" dirty="0">
              <a:solidFill>
                <a:srgbClr val="000000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marR="0" indent="-2857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퇴직전전년도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출근율에 의하여 퇴직 전년도에 발생한 연차유급휴가 중 미사용하고 받은 연차휴가미사용 수당액의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3/12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을 퇴직금 산정을 위한 평균임금 산정기준 임금에 포함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</a:p>
          <a:p>
            <a:pPr marL="285750" marR="0" indent="-2857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US" altLang="ko-KR" sz="18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85750" marR="0" indent="-28575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ko-KR" altLang="en-US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퇴사로 인해 비로소 지급사유가 발생한 </a:t>
            </a:r>
            <a:r>
              <a:rPr lang="ko-KR" altLang="en-US" kern="0" dirty="0" err="1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미사용연차수당은</a:t>
            </a:r>
            <a:r>
              <a:rPr lang="ko-KR" altLang="en-US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미포함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BE2919B-CAD7-AE7C-17F3-A9FCE1F6308A}"/>
              </a:ext>
            </a:extLst>
          </p:cNvPr>
          <p:cNvSpPr txBox="1"/>
          <p:nvPr/>
        </p:nvSpPr>
        <p:spPr>
          <a:xfrm>
            <a:off x="683568" y="1700808"/>
            <a:ext cx="8568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맑은 고딕"/>
                <a:ea typeface="맑은 고딕"/>
              </a:rPr>
              <a:t>■ 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연차미사용수당의 평균임금 또는 임금총액에 포함 여부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408512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4511615A-6074-407D-BEA0-0513F0954A7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891" y="636644"/>
            <a:ext cx="5212714" cy="325153"/>
          </a:xfrm>
        </p:spPr>
        <p:txBody>
          <a:bodyPr/>
          <a:lstStyle/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 연차휴가의 계산 </a:t>
            </a:r>
            <a:endParaRPr lang="ko-KR" altLang="en-US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927F948A-8C3A-48E3-B31F-C5B36D034768}"/>
              </a:ext>
            </a:extLst>
          </p:cNvPr>
          <p:cNvGrpSpPr/>
          <p:nvPr/>
        </p:nvGrpSpPr>
        <p:grpSpPr>
          <a:xfrm>
            <a:off x="991572" y="1070407"/>
            <a:ext cx="8740772" cy="5537200"/>
            <a:chOff x="860425" y="758825"/>
            <a:chExt cx="10406063" cy="5537200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FEC39442-93BD-4FD6-9609-23202F9B8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0638" y="758825"/>
              <a:ext cx="4508500" cy="61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6E1FFBA2-7B57-41E7-8F1B-E26863A336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6708" y="922338"/>
              <a:ext cx="382813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latinLnBrk="1" hangingPunct="1"/>
              <a:r>
                <a:rPr lang="ko-KR" altLang="en-US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연차휴가 및 미사용수당 </a:t>
              </a:r>
              <a:r>
                <a:rPr lang="ko-KR" altLang="en-US" dirty="0">
                  <a:latin typeface="+mn-ea"/>
                  <a:ea typeface="+mn-ea"/>
                </a:rPr>
                <a:t>계산</a:t>
              </a:r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CCA97D2B-3579-4267-946E-4EB64886AA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6473" y="1634005"/>
              <a:ext cx="891525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latinLnBrk="1" hangingPunct="1"/>
              <a:r>
                <a:rPr lang="en-US" altLang="ko-KR" sz="1400" dirty="0">
                  <a:latin typeface="+mn-ea"/>
                  <a:ea typeface="+mn-ea"/>
                  <a:cs typeface="나눔고딕" panose="020D0604000000000000" pitchFamily="50" charset="-127"/>
                </a:rPr>
                <a:t>Q</a:t>
              </a:r>
              <a:r>
                <a:rPr lang="ko-KR" altLang="en-US" sz="1400" dirty="0">
                  <a:latin typeface="+mn-ea"/>
                  <a:ea typeface="+mn-ea"/>
                  <a:cs typeface="나눔고딕" panose="020D0604000000000000" pitchFamily="50" charset="-127"/>
                </a:rPr>
                <a:t>1. 나근로의 입사일이 20</a:t>
              </a:r>
              <a:r>
                <a:rPr lang="en-US" altLang="ko-KR" sz="1400" dirty="0">
                  <a:latin typeface="+mn-ea"/>
                  <a:ea typeface="+mn-ea"/>
                  <a:cs typeface="나눔고딕" panose="020D0604000000000000" pitchFamily="50" charset="-127"/>
                </a:rPr>
                <a:t>21</a:t>
              </a:r>
              <a:r>
                <a:rPr lang="ko-KR" altLang="en-US" sz="1400" dirty="0">
                  <a:latin typeface="+mn-ea"/>
                  <a:ea typeface="+mn-ea"/>
                  <a:cs typeface="나눔고딕" panose="020D0604000000000000" pitchFamily="50" charset="-127"/>
                </a:rPr>
                <a:t>.01.01.일때 20</a:t>
              </a:r>
              <a:r>
                <a:rPr lang="en-US" altLang="ko-KR" sz="1400" dirty="0">
                  <a:latin typeface="+mn-ea"/>
                  <a:ea typeface="+mn-ea"/>
                  <a:cs typeface="나눔고딕" panose="020D0604000000000000" pitchFamily="50" charset="-127"/>
                </a:rPr>
                <a:t>21</a:t>
              </a:r>
              <a:r>
                <a:rPr lang="ko-KR" altLang="en-US" sz="1400" dirty="0">
                  <a:latin typeface="+mn-ea"/>
                  <a:ea typeface="+mn-ea"/>
                  <a:cs typeface="나눔고딕" panose="020D0604000000000000" pitchFamily="50" charset="-127"/>
                </a:rPr>
                <a:t>.10.29.에 발생하는 연차휴가일수는</a:t>
              </a:r>
              <a:r>
                <a:rPr lang="en-US" altLang="ko-KR" sz="1400" dirty="0">
                  <a:latin typeface="+mn-ea"/>
                  <a:ea typeface="+mn-ea"/>
                  <a:cs typeface="나눔고딕" panose="020D0604000000000000" pitchFamily="50" charset="-127"/>
                </a:rPr>
                <a:t>?</a:t>
              </a:r>
              <a:r>
                <a:rPr lang="ko-KR" altLang="en-US" sz="1400" dirty="0">
                  <a:latin typeface="+mn-ea"/>
                  <a:ea typeface="+mn-ea"/>
                  <a:cs typeface="나눔고딕" panose="020D0604000000000000" pitchFamily="50" charset="-127"/>
                </a:rPr>
                <a:t> </a:t>
              </a:r>
              <a:endParaRPr lang="en-US" altLang="ko-KR" sz="1400" dirty="0">
                <a:latin typeface="+mn-ea"/>
                <a:ea typeface="+mn-ea"/>
                <a:cs typeface="나눔고딕" panose="020D0604000000000000" pitchFamily="50" charset="-127"/>
              </a:endParaRPr>
            </a:p>
          </p:txBody>
        </p:sp>
        <p:sp>
          <p:nvSpPr>
            <p:cNvPr id="8" name="TextBox 14">
              <a:extLst>
                <a:ext uri="{FF2B5EF4-FFF2-40B4-BE49-F238E27FC236}">
                  <a16:creationId xmlns:a16="http://schemas.microsoft.com/office/drawing/2014/main" id="{1808FD99-3424-4A11-A34B-6F33613012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6000" y="2110162"/>
              <a:ext cx="101473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latinLnBrk="1" hangingPunct="1"/>
              <a:r>
                <a:rPr lang="en-US" altLang="ko-KR" sz="1400" dirty="0">
                  <a:latin typeface="+mn-ea"/>
                  <a:ea typeface="+mn-ea"/>
                  <a:cs typeface="나눔고딕" panose="020D0604000000000000" pitchFamily="50" charset="-127"/>
                </a:rPr>
                <a:t>A</a:t>
              </a:r>
              <a:r>
                <a:rPr lang="ko-KR" altLang="en-US" sz="1400" dirty="0">
                  <a:latin typeface="+mn-ea"/>
                  <a:ea typeface="+mn-ea"/>
                  <a:cs typeface="나눔고딕" panose="020D0604000000000000" pitchFamily="50" charset="-127"/>
                </a:rPr>
                <a:t>1.</a:t>
              </a:r>
              <a:r>
                <a:rPr lang="en-US" altLang="ko-KR" sz="1400" dirty="0">
                  <a:latin typeface="+mn-ea"/>
                  <a:ea typeface="+mn-ea"/>
                  <a:cs typeface="나눔고딕" panose="020D0604000000000000" pitchFamily="50" charset="-127"/>
                </a:rPr>
                <a:t> </a:t>
              </a:r>
              <a:r>
                <a:rPr lang="ko-KR" altLang="en-US" sz="1400" dirty="0">
                  <a:latin typeface="+mn-ea"/>
                  <a:ea typeface="+mn-ea"/>
                  <a:cs typeface="나눔고딕" panose="020D0604000000000000" pitchFamily="50" charset="-127"/>
                </a:rPr>
                <a:t>계속 일한 기간이 1년 미만이므로 1개월 </a:t>
              </a:r>
              <a:r>
                <a:rPr lang="ko-KR" altLang="en-US" sz="1400" dirty="0" err="1">
                  <a:latin typeface="+mn-ea"/>
                  <a:ea typeface="+mn-ea"/>
                  <a:cs typeface="나눔고딕" panose="020D0604000000000000" pitchFamily="50" charset="-127"/>
                </a:rPr>
                <a:t>개근시</a:t>
              </a:r>
              <a:r>
                <a:rPr lang="ko-KR" altLang="en-US" sz="1400" dirty="0">
                  <a:latin typeface="+mn-ea"/>
                  <a:ea typeface="+mn-ea"/>
                  <a:cs typeface="나눔고딕" panose="020D0604000000000000" pitchFamily="50" charset="-127"/>
                </a:rPr>
                <a:t> 1일의 연차휴가 발생 따라서, 모든 월에 개근했다면 9일의 휴가 발생</a:t>
              </a:r>
            </a:p>
          </p:txBody>
        </p:sp>
        <p:sp>
          <p:nvSpPr>
            <p:cNvPr id="9" name="모서리가 둥근 직사각형 7">
              <a:extLst>
                <a:ext uri="{FF2B5EF4-FFF2-40B4-BE49-F238E27FC236}">
                  <a16:creationId xmlns:a16="http://schemas.microsoft.com/office/drawing/2014/main" id="{65A79BC8-1041-454F-A1AF-88550545B078}"/>
                </a:ext>
              </a:extLst>
            </p:cNvPr>
            <p:cNvSpPr/>
            <p:nvPr/>
          </p:nvSpPr>
          <p:spPr>
            <a:xfrm>
              <a:off x="860425" y="1517650"/>
              <a:ext cx="10302875" cy="11017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10" name="모서리가 둥근 직사각형 8">
              <a:extLst>
                <a:ext uri="{FF2B5EF4-FFF2-40B4-BE49-F238E27FC236}">
                  <a16:creationId xmlns:a16="http://schemas.microsoft.com/office/drawing/2014/main" id="{2184E486-B3A8-481F-9581-7E8D850A4816}"/>
                </a:ext>
              </a:extLst>
            </p:cNvPr>
            <p:cNvSpPr/>
            <p:nvPr/>
          </p:nvSpPr>
          <p:spPr>
            <a:xfrm>
              <a:off x="860425" y="2906713"/>
              <a:ext cx="10302875" cy="11271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11" name="TextBox 17">
              <a:extLst>
                <a:ext uri="{FF2B5EF4-FFF2-40B4-BE49-F238E27FC236}">
                  <a16:creationId xmlns:a16="http://schemas.microsoft.com/office/drawing/2014/main" id="{DAEAD96B-6D0E-41F4-8592-2351C50F7C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5674" y="3055938"/>
              <a:ext cx="972248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latinLnBrk="1" hangingPunct="1"/>
              <a:r>
                <a:rPr lang="en-US" altLang="ko-KR" sz="1400" dirty="0">
                  <a:latin typeface="+mn-ea"/>
                  <a:ea typeface="+mn-ea"/>
                  <a:cs typeface="나눔고딕" panose="020D0604000000000000" pitchFamily="50" charset="-127"/>
                </a:rPr>
                <a:t>Q</a:t>
              </a:r>
              <a:r>
                <a:rPr lang="ko-KR" altLang="en-US" sz="1400" dirty="0">
                  <a:latin typeface="+mn-ea"/>
                  <a:ea typeface="+mn-ea"/>
                  <a:cs typeface="나눔고딕" panose="020D0604000000000000" pitchFamily="50" charset="-127"/>
                </a:rPr>
                <a:t>2. </a:t>
              </a:r>
              <a:r>
                <a:rPr lang="ko-KR" altLang="en-US" sz="1400" dirty="0" err="1">
                  <a:latin typeface="+mn-ea"/>
                  <a:ea typeface="+mn-ea"/>
                  <a:cs typeface="나눔고딕" panose="020D0604000000000000" pitchFamily="50" charset="-127"/>
                </a:rPr>
                <a:t>나근로가</a:t>
              </a:r>
              <a:r>
                <a:rPr lang="ko-KR" altLang="en-US" sz="1400" dirty="0">
                  <a:latin typeface="+mn-ea"/>
                  <a:ea typeface="+mn-ea"/>
                  <a:cs typeface="나눔고딕" panose="020D0604000000000000" pitchFamily="50" charset="-127"/>
                </a:rPr>
                <a:t> 10.29. 퇴사시 받을 수 있는 연차휴가미사용수당은?  (1일 통상임금 : </a:t>
              </a:r>
              <a:r>
                <a:rPr lang="en-US" altLang="ko-KR" sz="1400" dirty="0">
                  <a:latin typeface="+mn-ea"/>
                  <a:ea typeface="+mn-ea"/>
                  <a:cs typeface="나눔고딕" panose="020D0604000000000000" pitchFamily="50" charset="-127"/>
                </a:rPr>
                <a:t>61</a:t>
              </a:r>
              <a:r>
                <a:rPr lang="ko-KR" altLang="en-US" sz="1400" dirty="0">
                  <a:latin typeface="+mn-ea"/>
                  <a:ea typeface="+mn-ea"/>
                  <a:cs typeface="나눔고딕" panose="020D0604000000000000" pitchFamily="50" charset="-127"/>
                </a:rPr>
                <a:t>,</a:t>
              </a:r>
              <a:r>
                <a:rPr lang="en-US" altLang="ko-KR" sz="1400" dirty="0">
                  <a:latin typeface="+mn-ea"/>
                  <a:ea typeface="+mn-ea"/>
                  <a:cs typeface="나눔고딕" panose="020D0604000000000000" pitchFamily="50" charset="-127"/>
                </a:rPr>
                <a:t>00</a:t>
              </a:r>
              <a:r>
                <a:rPr lang="ko-KR" altLang="en-US" sz="1400" dirty="0">
                  <a:latin typeface="+mn-ea"/>
                  <a:ea typeface="+mn-ea"/>
                  <a:cs typeface="나눔고딕" panose="020D0604000000000000" pitchFamily="50" charset="-127"/>
                </a:rPr>
                <a:t>0원) </a:t>
              </a:r>
            </a:p>
          </p:txBody>
        </p:sp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C529D01C-6426-45C3-BECE-E1D0C881C7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73137" y="3575050"/>
              <a:ext cx="84963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latinLnBrk="1" hangingPunct="1"/>
              <a:r>
                <a:rPr lang="en-US" altLang="ko-KR" sz="1400" dirty="0">
                  <a:latin typeface="+mn-ea"/>
                  <a:ea typeface="+mn-ea"/>
                  <a:cs typeface="나눔고딕" panose="020D0604000000000000" pitchFamily="50" charset="-127"/>
                </a:rPr>
                <a:t>A</a:t>
              </a:r>
              <a:r>
                <a:rPr lang="ko-KR" altLang="en-US" sz="1400" dirty="0">
                  <a:latin typeface="+mn-ea"/>
                  <a:ea typeface="+mn-ea"/>
                  <a:cs typeface="나눔고딕" panose="020D0604000000000000" pitchFamily="50" charset="-127"/>
                </a:rPr>
                <a:t>2.</a:t>
              </a:r>
              <a:r>
                <a:rPr lang="en-US" altLang="ko-KR" sz="1400" dirty="0">
                  <a:latin typeface="+mn-ea"/>
                  <a:ea typeface="+mn-ea"/>
                  <a:cs typeface="나눔고딕" panose="020D0604000000000000" pitchFamily="50" charset="-127"/>
                </a:rPr>
                <a:t> </a:t>
              </a:r>
              <a:r>
                <a:rPr lang="ko-KR" altLang="en-US" sz="1400" dirty="0">
                  <a:latin typeface="+mn-ea"/>
                  <a:ea typeface="+mn-ea"/>
                  <a:cs typeface="나눔고딕" panose="020D0604000000000000" pitchFamily="50" charset="-127"/>
                </a:rPr>
                <a:t>발생한 연차휴가 9일을 모두 </a:t>
              </a:r>
              <a:r>
                <a:rPr lang="ko-KR" altLang="en-US" sz="1400" dirty="0" err="1">
                  <a:latin typeface="+mn-ea"/>
                  <a:ea typeface="+mn-ea"/>
                  <a:cs typeface="나눔고딕" panose="020D0604000000000000" pitchFamily="50" charset="-127"/>
                </a:rPr>
                <a:t>미사용했을</a:t>
              </a:r>
              <a:r>
                <a:rPr lang="ko-KR" altLang="en-US" sz="1400" dirty="0">
                  <a:latin typeface="+mn-ea"/>
                  <a:ea typeface="+mn-ea"/>
                  <a:cs typeface="나눔고딕" panose="020D0604000000000000" pitchFamily="50" charset="-127"/>
                </a:rPr>
                <a:t> 경우 9일 * </a:t>
              </a:r>
              <a:r>
                <a:rPr lang="en-US" altLang="ko-KR" sz="1400" dirty="0">
                  <a:latin typeface="+mn-ea"/>
                  <a:ea typeface="+mn-ea"/>
                  <a:cs typeface="나눔고딕" panose="020D0604000000000000" pitchFamily="50" charset="-127"/>
                </a:rPr>
                <a:t>61</a:t>
              </a:r>
              <a:r>
                <a:rPr lang="ko-KR" altLang="en-US" sz="1400" dirty="0">
                  <a:latin typeface="+mn-ea"/>
                  <a:ea typeface="+mn-ea"/>
                  <a:cs typeface="나눔고딕" panose="020D0604000000000000" pitchFamily="50" charset="-127"/>
                </a:rPr>
                <a:t>,</a:t>
              </a:r>
              <a:r>
                <a:rPr lang="en-US" altLang="ko-KR" sz="1400" dirty="0">
                  <a:latin typeface="+mn-ea"/>
                  <a:ea typeface="+mn-ea"/>
                  <a:cs typeface="나눔고딕" panose="020D0604000000000000" pitchFamily="50" charset="-127"/>
                </a:rPr>
                <a:t>00</a:t>
              </a:r>
              <a:r>
                <a:rPr lang="ko-KR" altLang="en-US" sz="1400" dirty="0">
                  <a:latin typeface="+mn-ea"/>
                  <a:ea typeface="+mn-ea"/>
                  <a:cs typeface="나눔고딕" panose="020D0604000000000000" pitchFamily="50" charset="-127"/>
                </a:rPr>
                <a:t>0원 = </a:t>
              </a:r>
              <a:r>
                <a:rPr lang="en-US" altLang="ko-KR" sz="1400" dirty="0">
                  <a:latin typeface="+mn-ea"/>
                  <a:ea typeface="+mn-ea"/>
                  <a:cs typeface="나눔고딕" panose="020D0604000000000000" pitchFamily="50" charset="-127"/>
                </a:rPr>
                <a:t>549</a:t>
              </a:r>
              <a:r>
                <a:rPr lang="ko-KR" altLang="en-US" sz="1400" dirty="0">
                  <a:latin typeface="+mn-ea"/>
                  <a:ea typeface="+mn-ea"/>
                  <a:cs typeface="나눔고딕" panose="020D0604000000000000" pitchFamily="50" charset="-127"/>
                </a:rPr>
                <a:t>,</a:t>
              </a:r>
              <a:r>
                <a:rPr lang="en-US" altLang="ko-KR" sz="1400" dirty="0">
                  <a:latin typeface="+mn-ea"/>
                  <a:ea typeface="+mn-ea"/>
                  <a:cs typeface="나눔고딕" panose="020D0604000000000000" pitchFamily="50" charset="-127"/>
                </a:rPr>
                <a:t>00</a:t>
              </a:r>
              <a:r>
                <a:rPr lang="ko-KR" altLang="en-US" sz="1400" dirty="0">
                  <a:latin typeface="+mn-ea"/>
                  <a:ea typeface="+mn-ea"/>
                  <a:cs typeface="나눔고딕" panose="020D0604000000000000" pitchFamily="50" charset="-127"/>
                </a:rPr>
                <a:t>0원</a:t>
              </a:r>
            </a:p>
          </p:txBody>
        </p:sp>
        <p:sp>
          <p:nvSpPr>
            <p:cNvPr id="13" name="모서리가 둥근 직사각형 11">
              <a:extLst>
                <a:ext uri="{FF2B5EF4-FFF2-40B4-BE49-F238E27FC236}">
                  <a16:creationId xmlns:a16="http://schemas.microsoft.com/office/drawing/2014/main" id="{AC6326FB-9164-4404-B298-E598BAE257FA}"/>
                </a:ext>
              </a:extLst>
            </p:cNvPr>
            <p:cNvSpPr/>
            <p:nvPr/>
          </p:nvSpPr>
          <p:spPr>
            <a:xfrm>
              <a:off x="860425" y="4321175"/>
              <a:ext cx="10302875" cy="19748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14" name="TextBox 20">
              <a:extLst>
                <a:ext uri="{FF2B5EF4-FFF2-40B4-BE49-F238E27FC236}">
                  <a16:creationId xmlns:a16="http://schemas.microsoft.com/office/drawing/2014/main" id="{1AFB1D5B-F4C2-49FC-8400-72C71BF9FC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5675" y="4522788"/>
              <a:ext cx="10310813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latinLnBrk="1" hangingPunct="1"/>
              <a:r>
                <a:rPr lang="en-US" altLang="ko-KR" sz="1400" dirty="0">
                  <a:latin typeface="+mn-ea"/>
                  <a:ea typeface="+mn-ea"/>
                </a:rPr>
                <a:t>Q</a:t>
              </a:r>
              <a:r>
                <a:rPr lang="ko-KR" altLang="en-US" sz="1400" dirty="0">
                  <a:latin typeface="+mn-ea"/>
                  <a:ea typeface="+mn-ea"/>
                </a:rPr>
                <a:t>3. 나근로의 입사일이 20</a:t>
              </a:r>
              <a:r>
                <a:rPr lang="en-US" altLang="ko-KR" sz="1400" dirty="0">
                  <a:latin typeface="+mn-ea"/>
                  <a:ea typeface="+mn-ea"/>
                </a:rPr>
                <a:t>20</a:t>
              </a:r>
              <a:r>
                <a:rPr lang="ko-KR" altLang="en-US" sz="1400" dirty="0">
                  <a:latin typeface="+mn-ea"/>
                  <a:ea typeface="+mn-ea"/>
                </a:rPr>
                <a:t>.01.01.이고 20</a:t>
              </a:r>
              <a:r>
                <a:rPr lang="en-US" altLang="ko-KR" sz="1400" dirty="0">
                  <a:latin typeface="+mn-ea"/>
                  <a:ea typeface="+mn-ea"/>
                </a:rPr>
                <a:t>21</a:t>
              </a:r>
              <a:r>
                <a:rPr lang="ko-KR" altLang="en-US" sz="1400" dirty="0">
                  <a:latin typeface="+mn-ea"/>
                  <a:ea typeface="+mn-ea"/>
                </a:rPr>
                <a:t>.10.31.퇴사시에 발생하는 연차휴가일은</a:t>
              </a:r>
              <a:r>
                <a:rPr lang="ko-KR" altLang="en-US" sz="1100" dirty="0">
                  <a:latin typeface="+mn-ea"/>
                  <a:ea typeface="+mn-ea"/>
                </a:rPr>
                <a:t>?(</a:t>
              </a:r>
              <a:r>
                <a:rPr lang="en-US" altLang="ko-KR" sz="1100" dirty="0">
                  <a:latin typeface="+mn-ea"/>
                  <a:ea typeface="+mn-ea"/>
                </a:rPr>
                <a:t>1</a:t>
              </a:r>
              <a:r>
                <a:rPr lang="ko-KR" altLang="en-US" sz="1100" dirty="0" err="1">
                  <a:latin typeface="+mn-ea"/>
                  <a:ea typeface="+mn-ea"/>
                </a:rPr>
                <a:t>년미만</a:t>
              </a:r>
              <a:r>
                <a:rPr lang="ko-KR" altLang="en-US" sz="1100" dirty="0">
                  <a:latin typeface="+mn-ea"/>
                  <a:ea typeface="+mn-ea"/>
                </a:rPr>
                <a:t> 기간 연차는 일부 소진</a:t>
              </a:r>
              <a:r>
                <a:rPr lang="en-US" altLang="ko-KR" sz="1100" dirty="0">
                  <a:latin typeface="+mn-ea"/>
                  <a:ea typeface="+mn-ea"/>
                </a:rPr>
                <a:t>, </a:t>
              </a:r>
              <a:r>
                <a:rPr lang="ko-KR" altLang="en-US" sz="1100" dirty="0">
                  <a:latin typeface="+mn-ea"/>
                  <a:ea typeface="+mn-ea"/>
                </a:rPr>
                <a:t>일부 수당으로 수령</a:t>
              </a:r>
              <a:r>
                <a:rPr lang="en-US" altLang="ko-KR" sz="1100" dirty="0">
                  <a:latin typeface="+mn-ea"/>
                  <a:ea typeface="+mn-ea"/>
                </a:rPr>
                <a:t>, 2021</a:t>
              </a:r>
              <a:r>
                <a:rPr lang="ko-KR" altLang="en-US" sz="1100" dirty="0">
                  <a:latin typeface="+mn-ea"/>
                  <a:ea typeface="+mn-ea"/>
                </a:rPr>
                <a:t>년 사용한 연차 없음, 20</a:t>
              </a:r>
              <a:r>
                <a:rPr lang="en-US" altLang="ko-KR" sz="1100" dirty="0">
                  <a:latin typeface="+mn-ea"/>
                  <a:ea typeface="+mn-ea"/>
                </a:rPr>
                <a:t>20</a:t>
              </a:r>
              <a:r>
                <a:rPr lang="ko-KR" altLang="en-US" sz="1100" dirty="0">
                  <a:latin typeface="+mn-ea"/>
                  <a:ea typeface="+mn-ea"/>
                </a:rPr>
                <a:t>년 80%이상 출근)</a:t>
              </a:r>
            </a:p>
          </p:txBody>
        </p:sp>
        <p:sp>
          <p:nvSpPr>
            <p:cNvPr id="15" name="TextBox 21">
              <a:extLst>
                <a:ext uri="{FF2B5EF4-FFF2-40B4-BE49-F238E27FC236}">
                  <a16:creationId xmlns:a16="http://schemas.microsoft.com/office/drawing/2014/main" id="{B951E7CF-5785-42AF-BCBB-B69A0287D3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438" y="5153025"/>
              <a:ext cx="10098087" cy="10823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latinLnBrk="1" hangingPunct="1">
                <a:spcBef>
                  <a:spcPts val="1000"/>
                </a:spcBef>
              </a:pPr>
              <a:r>
                <a:rPr lang="en-US" altLang="ko-KR" sz="1400" dirty="0">
                  <a:latin typeface="+mn-ea"/>
                  <a:ea typeface="+mn-ea"/>
                </a:rPr>
                <a:t>A</a:t>
              </a:r>
              <a:r>
                <a:rPr lang="ko-KR" altLang="en-US" sz="1400" dirty="0">
                  <a:latin typeface="+mn-ea"/>
                  <a:ea typeface="+mn-ea"/>
                </a:rPr>
                <a:t>3.</a:t>
              </a:r>
              <a:r>
                <a:rPr lang="en-US" altLang="ko-KR" sz="1400" dirty="0">
                  <a:latin typeface="+mn-ea"/>
                  <a:ea typeface="+mn-ea"/>
                </a:rPr>
                <a:t> </a:t>
              </a:r>
              <a:r>
                <a:rPr lang="ko-KR" altLang="en-US" sz="1400" dirty="0">
                  <a:latin typeface="+mn-ea"/>
                  <a:ea typeface="+mn-ea"/>
                </a:rPr>
                <a:t>20</a:t>
              </a:r>
              <a:r>
                <a:rPr lang="en-US" altLang="ko-KR" sz="1400" dirty="0">
                  <a:latin typeface="+mn-ea"/>
                  <a:ea typeface="+mn-ea"/>
                </a:rPr>
                <a:t>20</a:t>
              </a:r>
              <a:r>
                <a:rPr lang="ko-KR" altLang="en-US" sz="1400" dirty="0">
                  <a:latin typeface="+mn-ea"/>
                  <a:ea typeface="+mn-ea"/>
                </a:rPr>
                <a:t>.01.01.~20</a:t>
              </a:r>
              <a:r>
                <a:rPr lang="en-US" altLang="ko-KR" sz="1400" dirty="0">
                  <a:latin typeface="+mn-ea"/>
                  <a:ea typeface="+mn-ea"/>
                </a:rPr>
                <a:t>20</a:t>
              </a:r>
              <a:r>
                <a:rPr lang="ko-KR" altLang="en-US" sz="1400" dirty="0">
                  <a:latin typeface="+mn-ea"/>
                  <a:ea typeface="+mn-ea"/>
                </a:rPr>
                <a:t>.12.31.까지 </a:t>
              </a:r>
              <a:r>
                <a:rPr lang="en-US" altLang="ko-KR" sz="1400" dirty="0">
                  <a:latin typeface="+mn-ea"/>
                  <a:ea typeface="+mn-ea"/>
                </a:rPr>
                <a:t>1</a:t>
              </a:r>
              <a:r>
                <a:rPr lang="ko-KR" altLang="en-US" sz="1400" dirty="0">
                  <a:latin typeface="+mn-ea"/>
                  <a:ea typeface="+mn-ea"/>
                </a:rPr>
                <a:t>개월 개근에 대한 1</a:t>
              </a:r>
              <a:r>
                <a:rPr lang="en-US" altLang="ko-KR" sz="1400" dirty="0">
                  <a:latin typeface="+mn-ea"/>
                  <a:ea typeface="+mn-ea"/>
                </a:rPr>
                <a:t>1</a:t>
              </a:r>
              <a:r>
                <a:rPr lang="ko-KR" altLang="en-US" sz="1400" dirty="0">
                  <a:latin typeface="+mn-ea"/>
                  <a:ea typeface="+mn-ea"/>
                </a:rPr>
                <a:t>일의 휴가발생 </a:t>
              </a:r>
              <a:r>
                <a:rPr lang="en-US" altLang="ko-KR" sz="1400" dirty="0">
                  <a:latin typeface="+mn-ea"/>
                  <a:ea typeface="+mn-ea"/>
                </a:rPr>
                <a:t>/ 2021.1.1. 15</a:t>
              </a:r>
              <a:r>
                <a:rPr lang="ko-KR" altLang="en-US" sz="1400" dirty="0">
                  <a:latin typeface="+mn-ea"/>
                  <a:ea typeface="+mn-ea"/>
                </a:rPr>
                <a:t>일의 휴가발생  </a:t>
              </a:r>
              <a:endParaRPr lang="en-US" altLang="ko-KR" sz="1400" dirty="0">
                <a:latin typeface="+mn-ea"/>
                <a:ea typeface="+mn-ea"/>
              </a:endParaRPr>
            </a:p>
            <a:p>
              <a:pPr eaLnBrk="1" latinLnBrk="1" hangingPunct="1">
                <a:spcBef>
                  <a:spcPts val="1000"/>
                </a:spcBef>
              </a:pPr>
              <a:r>
                <a:rPr lang="ko-KR" altLang="en-US" sz="1400" dirty="0">
                  <a:latin typeface="+mn-ea"/>
                  <a:ea typeface="+mn-ea"/>
                </a:rPr>
                <a:t>20</a:t>
              </a:r>
              <a:r>
                <a:rPr lang="en-US" altLang="ko-KR" sz="1400" dirty="0">
                  <a:latin typeface="+mn-ea"/>
                  <a:ea typeface="+mn-ea"/>
                </a:rPr>
                <a:t>21</a:t>
              </a:r>
              <a:r>
                <a:rPr lang="ko-KR" altLang="en-US" sz="1400" dirty="0">
                  <a:latin typeface="+mn-ea"/>
                  <a:ea typeface="+mn-ea"/>
                </a:rPr>
                <a:t>.01.01.~20</a:t>
              </a:r>
              <a:r>
                <a:rPr lang="en-US" altLang="ko-KR" sz="1400" dirty="0">
                  <a:latin typeface="+mn-ea"/>
                  <a:ea typeface="+mn-ea"/>
                </a:rPr>
                <a:t>21</a:t>
              </a:r>
              <a:r>
                <a:rPr lang="ko-KR" altLang="en-US" sz="1400" dirty="0">
                  <a:latin typeface="+mn-ea"/>
                  <a:ea typeface="+mn-ea"/>
                </a:rPr>
                <a:t>.1</a:t>
              </a:r>
              <a:r>
                <a:rPr lang="en-US" altLang="ko-KR" sz="1400" dirty="0">
                  <a:latin typeface="+mn-ea"/>
                  <a:ea typeface="+mn-ea"/>
                </a:rPr>
                <a:t>0</a:t>
              </a:r>
              <a:r>
                <a:rPr lang="ko-KR" altLang="en-US" sz="1400" dirty="0">
                  <a:latin typeface="+mn-ea"/>
                  <a:ea typeface="+mn-ea"/>
                </a:rPr>
                <a:t>.</a:t>
              </a:r>
              <a:r>
                <a:rPr lang="en-US" altLang="ko-KR" sz="1400" dirty="0">
                  <a:latin typeface="+mn-ea"/>
                  <a:ea typeface="+mn-ea"/>
                </a:rPr>
                <a:t>31</a:t>
              </a:r>
              <a:r>
                <a:rPr lang="ko-KR" altLang="en-US" sz="1400" dirty="0">
                  <a:latin typeface="+mn-ea"/>
                  <a:ea typeface="+mn-ea"/>
                </a:rPr>
                <a:t>.기간은 1년을 근무할 것이라는 요건을 충족하지 못하였으므로 출근율이 83%(10개월/12개월)가 되더라도 휴가가 발생하지 않음. 따라서</a:t>
              </a:r>
              <a:r>
                <a:rPr lang="en-US" altLang="ko-KR" sz="1400" dirty="0">
                  <a:latin typeface="+mn-ea"/>
                  <a:ea typeface="+mn-ea"/>
                </a:rPr>
                <a:t>, </a:t>
              </a:r>
              <a:r>
                <a:rPr lang="ko-KR" altLang="en-US" sz="1400" dirty="0">
                  <a:latin typeface="+mn-ea"/>
                  <a:ea typeface="+mn-ea"/>
                </a:rPr>
                <a:t>연차미사용수당은 </a:t>
              </a:r>
              <a:r>
                <a:rPr lang="en-US" altLang="ko-KR" sz="1400" dirty="0">
                  <a:latin typeface="+mn-ea"/>
                  <a:ea typeface="+mn-ea"/>
                </a:rPr>
                <a:t>15</a:t>
              </a:r>
              <a:r>
                <a:rPr lang="ko-KR" altLang="en-US" sz="1400" dirty="0">
                  <a:latin typeface="+mn-ea"/>
                  <a:ea typeface="+mn-ea"/>
                </a:rPr>
                <a:t>일 중 미사용일수에 대하여 산정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48215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14FA1B81-F075-417A-9D20-BF0FA42E9A0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891" y="636644"/>
            <a:ext cx="5212714" cy="325153"/>
          </a:xfrm>
        </p:spPr>
        <p:txBody>
          <a:bodyPr/>
          <a:lstStyle/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 연차휴가의 계산 </a:t>
            </a:r>
            <a:endParaRPr lang="ko-KR" altLang="en-US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6100EF63-62AC-4706-9761-CD9C7003BE38}"/>
              </a:ext>
            </a:extLst>
          </p:cNvPr>
          <p:cNvGrpSpPr/>
          <p:nvPr/>
        </p:nvGrpSpPr>
        <p:grpSpPr>
          <a:xfrm>
            <a:off x="1049220" y="1091448"/>
            <a:ext cx="8645876" cy="5220915"/>
            <a:chOff x="-230369" y="1229470"/>
            <a:chExt cx="10301287" cy="5220915"/>
          </a:xfrm>
        </p:grpSpPr>
        <p:pic>
          <p:nvPicPr>
            <p:cNvPr id="5" name="Picture 5">
              <a:extLst>
                <a:ext uri="{FF2B5EF4-FFF2-40B4-BE49-F238E27FC236}">
                  <a16:creationId xmlns:a16="http://schemas.microsoft.com/office/drawing/2014/main" id="{9D547807-AC9A-4761-9D94-13F8EC43A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072" y="1229470"/>
              <a:ext cx="4706859" cy="612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2">
              <a:extLst>
                <a:ext uri="{FF2B5EF4-FFF2-40B4-BE49-F238E27FC236}">
                  <a16:creationId xmlns:a16="http://schemas.microsoft.com/office/drawing/2014/main" id="{28CD018A-3DE8-4830-99F4-8002A32055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62277" y="1378917"/>
              <a:ext cx="382832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ctr" eaLnBrk="1" latinLnBrk="1" hangingPunct="1"/>
              <a:r>
                <a:rPr lang="ko-KR" altLang="en-US" dirty="0">
                  <a:latin typeface="+mn-ea"/>
                  <a:ea typeface="+mn-ea"/>
                </a:rPr>
                <a:t>단시간 근로자 연차휴가 계산 </a:t>
              </a:r>
            </a:p>
          </p:txBody>
        </p:sp>
        <p:sp>
          <p:nvSpPr>
            <p:cNvPr id="7" name="모서리가 둥근 직사각형 49">
              <a:extLst>
                <a:ext uri="{FF2B5EF4-FFF2-40B4-BE49-F238E27FC236}">
                  <a16:creationId xmlns:a16="http://schemas.microsoft.com/office/drawing/2014/main" id="{86C87131-6546-4DD5-9C9E-FBE8E72AFF14}"/>
                </a:ext>
              </a:extLst>
            </p:cNvPr>
            <p:cNvSpPr/>
            <p:nvPr/>
          </p:nvSpPr>
          <p:spPr>
            <a:xfrm>
              <a:off x="-230369" y="2110160"/>
              <a:ext cx="10301287" cy="43402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/>
            </a:p>
          </p:txBody>
        </p:sp>
        <p:sp>
          <p:nvSpPr>
            <p:cNvPr id="8" name="TextBox 22">
              <a:extLst>
                <a:ext uri="{FF2B5EF4-FFF2-40B4-BE49-F238E27FC236}">
                  <a16:creationId xmlns:a16="http://schemas.microsoft.com/office/drawing/2014/main" id="{4689F96E-9D2C-488D-8261-62CBC65F90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98607" y="2379322"/>
              <a:ext cx="100838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latinLnBrk="1" hangingPunct="1"/>
              <a:r>
                <a:rPr lang="en-US" altLang="ko-KR" sz="1400" dirty="0">
                  <a:latin typeface="+mn-ea"/>
                  <a:ea typeface="+mn-ea"/>
                </a:rPr>
                <a:t>Q</a:t>
              </a:r>
              <a:r>
                <a:rPr lang="ko-KR" altLang="en-US" sz="1400" dirty="0">
                  <a:latin typeface="+mn-ea"/>
                  <a:ea typeface="+mn-ea"/>
                </a:rPr>
                <a:t>. 입사일이  20</a:t>
              </a:r>
              <a:r>
                <a:rPr lang="en-US" altLang="ko-KR" sz="1400" dirty="0">
                  <a:latin typeface="+mn-ea"/>
                  <a:ea typeface="+mn-ea"/>
                </a:rPr>
                <a:t>21</a:t>
              </a:r>
              <a:r>
                <a:rPr lang="ko-KR" altLang="en-US" sz="1400" dirty="0">
                  <a:latin typeface="+mn-ea"/>
                  <a:ea typeface="+mn-ea"/>
                </a:rPr>
                <a:t>.01.01. 나근로는 1주 </a:t>
              </a:r>
              <a:r>
                <a:rPr lang="en-US" altLang="ko-KR" sz="1400" dirty="0">
                  <a:latin typeface="+mn-ea"/>
                  <a:ea typeface="+mn-ea"/>
                </a:rPr>
                <a:t>2</a:t>
              </a:r>
              <a:r>
                <a:rPr lang="ko-KR" altLang="en-US" sz="1400" dirty="0">
                  <a:latin typeface="+mn-ea"/>
                  <a:ea typeface="+mn-ea"/>
                </a:rPr>
                <a:t>일, 1일 </a:t>
              </a:r>
              <a:r>
                <a:rPr lang="en-US" altLang="ko-KR" sz="1400" dirty="0">
                  <a:latin typeface="+mn-ea"/>
                  <a:ea typeface="+mn-ea"/>
                </a:rPr>
                <a:t>8</a:t>
              </a:r>
              <a:r>
                <a:rPr lang="ko-KR" altLang="en-US" sz="1400" dirty="0">
                  <a:latin typeface="+mn-ea"/>
                  <a:ea typeface="+mn-ea"/>
                </a:rPr>
                <a:t>시간 근무하는 단시간근로자일때 20</a:t>
              </a:r>
              <a:r>
                <a:rPr lang="en-US" altLang="ko-KR" sz="1400" dirty="0">
                  <a:latin typeface="+mn-ea"/>
                  <a:ea typeface="+mn-ea"/>
                </a:rPr>
                <a:t>22</a:t>
              </a:r>
              <a:r>
                <a:rPr lang="ko-KR" altLang="en-US" sz="1400" dirty="0">
                  <a:latin typeface="+mn-ea"/>
                  <a:ea typeface="+mn-ea"/>
                </a:rPr>
                <a:t>.</a:t>
              </a:r>
              <a:r>
                <a:rPr lang="en-US" altLang="ko-KR" sz="1400" dirty="0">
                  <a:latin typeface="+mn-ea"/>
                  <a:ea typeface="+mn-ea"/>
                </a:rPr>
                <a:t>01</a:t>
              </a:r>
              <a:r>
                <a:rPr lang="ko-KR" altLang="en-US" sz="1400" dirty="0">
                  <a:latin typeface="+mn-ea"/>
                  <a:ea typeface="+mn-ea"/>
                </a:rPr>
                <a:t>.</a:t>
              </a:r>
              <a:r>
                <a:rPr lang="en-US" altLang="ko-KR" sz="1400" dirty="0">
                  <a:latin typeface="+mn-ea"/>
                  <a:ea typeface="+mn-ea"/>
                </a:rPr>
                <a:t>01</a:t>
              </a:r>
              <a:r>
                <a:rPr lang="ko-KR" altLang="en-US" sz="1400" dirty="0">
                  <a:latin typeface="+mn-ea"/>
                  <a:ea typeface="+mn-ea"/>
                </a:rPr>
                <a:t>.에 발생하는 연차휴가일수는?</a:t>
              </a:r>
              <a:r>
                <a:rPr lang="en-US" altLang="ko-KR" sz="1400" dirty="0">
                  <a:latin typeface="+mn-ea"/>
                  <a:ea typeface="+mn-ea"/>
                </a:rPr>
                <a:t>(</a:t>
              </a:r>
              <a:r>
                <a:rPr lang="ko-KR" altLang="en-US" sz="1400" dirty="0">
                  <a:latin typeface="+mn-ea"/>
                  <a:ea typeface="+mn-ea"/>
                </a:rPr>
                <a:t>결근 없음</a:t>
              </a:r>
              <a:r>
                <a:rPr lang="en-US" altLang="ko-KR" sz="1400" dirty="0">
                  <a:latin typeface="+mn-ea"/>
                  <a:ea typeface="+mn-ea"/>
                </a:rPr>
                <a:t>)</a:t>
              </a:r>
              <a:endParaRPr lang="ko-KR" altLang="en-US" sz="1400" dirty="0">
                <a:latin typeface="+mn-ea"/>
                <a:ea typeface="+mn-ea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08B686A8-7DCF-4571-98DF-9039E4C560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10978" y="3056678"/>
              <a:ext cx="994727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eaLnBrk="1" latinLnBrk="1" hangingPunct="1"/>
              <a:r>
                <a:rPr lang="en-US" altLang="ko-KR" sz="1400" dirty="0">
                  <a:latin typeface="+mn-ea"/>
                  <a:ea typeface="+mn-ea"/>
                </a:rPr>
                <a:t>A</a:t>
              </a:r>
              <a:r>
                <a:rPr lang="ko-KR" altLang="en-US" sz="1400" dirty="0">
                  <a:latin typeface="+mn-ea"/>
                  <a:ea typeface="+mn-ea"/>
                </a:rPr>
                <a:t>.</a:t>
              </a:r>
              <a:r>
                <a:rPr lang="en-US" altLang="ko-KR" sz="1400" dirty="0">
                  <a:latin typeface="+mn-ea"/>
                  <a:ea typeface="+mn-ea"/>
                </a:rPr>
                <a:t> </a:t>
              </a:r>
              <a:r>
                <a:rPr lang="ko-KR" altLang="en-US" sz="1400" dirty="0">
                  <a:latin typeface="+mn-ea"/>
                  <a:ea typeface="+mn-ea"/>
                </a:rPr>
                <a:t>나근로는 </a:t>
              </a:r>
              <a:r>
                <a:rPr lang="ko-KR" altLang="en-US" sz="1400" dirty="0" err="1">
                  <a:latin typeface="+mn-ea"/>
                  <a:ea typeface="+mn-ea"/>
                </a:rPr>
                <a:t>단시간근로자이므로</a:t>
              </a:r>
              <a:r>
                <a:rPr lang="ko-KR" altLang="en-US" sz="1400" dirty="0">
                  <a:latin typeface="+mn-ea"/>
                  <a:ea typeface="+mn-ea"/>
                </a:rPr>
                <a:t> 주5일 1일 8시간 근무하는 자에 비례하여 시간단위로 계산하며, 1시간 미만은 1시간으로 본다.(</a:t>
              </a:r>
              <a:r>
                <a:rPr lang="ko-KR" altLang="en-US" sz="1400" dirty="0" err="1">
                  <a:latin typeface="+mn-ea"/>
                  <a:ea typeface="+mn-ea"/>
                </a:rPr>
                <a:t>근기법</a:t>
              </a:r>
              <a:r>
                <a:rPr lang="ko-KR" altLang="en-US" sz="1400" dirty="0">
                  <a:latin typeface="+mn-ea"/>
                  <a:ea typeface="+mn-ea"/>
                </a:rPr>
                <a:t> 시행규칙 별표 2)</a:t>
              </a:r>
            </a:p>
          </p:txBody>
        </p:sp>
        <p:sp>
          <p:nvSpPr>
            <p:cNvPr id="10" name="TextBox 1">
              <a:extLst>
                <a:ext uri="{FF2B5EF4-FFF2-40B4-BE49-F238E27FC236}">
                  <a16:creationId xmlns:a16="http://schemas.microsoft.com/office/drawing/2014/main" id="{5EF31DA4-C230-4CD8-95D1-21F8E07B9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392" y="5370459"/>
              <a:ext cx="955390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marL="285750" indent="-285750" eaLnBrk="1" latinLnBrk="1" hangingPunct="1"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en-US" altLang="ko-KR" sz="1400" dirty="0">
                  <a:latin typeface="+mn-ea"/>
                  <a:ea typeface="+mn-ea"/>
                </a:rPr>
                <a:t>1</a:t>
              </a:r>
              <a:r>
                <a:rPr lang="ko-KR" altLang="en-US" sz="1400" dirty="0">
                  <a:latin typeface="+mn-ea"/>
                  <a:ea typeface="+mn-ea"/>
                </a:rPr>
                <a:t>년간 </a:t>
              </a:r>
              <a:r>
                <a:rPr lang="en-US" altLang="ko-KR" sz="1400" dirty="0">
                  <a:latin typeface="+mn-ea"/>
                  <a:ea typeface="+mn-ea"/>
                </a:rPr>
                <a:t>80%</a:t>
              </a:r>
              <a:r>
                <a:rPr lang="ko-KR" altLang="en-US" sz="1400" dirty="0">
                  <a:latin typeface="+mn-ea"/>
                  <a:ea typeface="+mn-ea"/>
                </a:rPr>
                <a:t>이상 </a:t>
              </a:r>
              <a:r>
                <a:rPr lang="ko-KR" altLang="en-US" sz="1400" dirty="0" err="1">
                  <a:latin typeface="+mn-ea"/>
                  <a:ea typeface="+mn-ea"/>
                </a:rPr>
                <a:t>근로시</a:t>
              </a:r>
              <a:r>
                <a:rPr lang="ko-KR" altLang="en-US" sz="1400" dirty="0">
                  <a:latin typeface="+mn-ea"/>
                  <a:ea typeface="+mn-ea"/>
                </a:rPr>
                <a:t> 발생하는 나근로의 연차휴가는 15일 * (</a:t>
              </a:r>
              <a:r>
                <a:rPr lang="en-US" altLang="ko-KR" sz="1400" dirty="0">
                  <a:latin typeface="+mn-ea"/>
                  <a:ea typeface="+mn-ea"/>
                </a:rPr>
                <a:t>16</a:t>
              </a:r>
              <a:r>
                <a:rPr lang="ko-KR" altLang="en-US" sz="1400" dirty="0">
                  <a:latin typeface="+mn-ea"/>
                  <a:ea typeface="+mn-ea"/>
                </a:rPr>
                <a:t>시간 / 40시간) * 8시간 = 54시간이므로 1일 </a:t>
              </a:r>
              <a:r>
                <a:rPr lang="en-US" altLang="ko-KR" sz="1400" dirty="0">
                  <a:latin typeface="+mn-ea"/>
                  <a:ea typeface="+mn-ea"/>
                </a:rPr>
                <a:t>8</a:t>
              </a:r>
              <a:r>
                <a:rPr lang="ko-KR" altLang="en-US" sz="1400" dirty="0">
                  <a:latin typeface="+mn-ea"/>
                  <a:ea typeface="+mn-ea"/>
                </a:rPr>
                <a:t>시간짜리 연차휴가 </a:t>
              </a:r>
              <a:r>
                <a:rPr lang="en-US" altLang="ko-KR" sz="1400" dirty="0">
                  <a:latin typeface="+mn-ea"/>
                  <a:ea typeface="+mn-ea"/>
                </a:rPr>
                <a:t> 6.7(6</a:t>
              </a:r>
              <a:r>
                <a:rPr lang="ko-KR" altLang="en-US" sz="1400" dirty="0">
                  <a:latin typeface="+mn-ea"/>
                  <a:ea typeface="+mn-ea"/>
                </a:rPr>
                <a:t>일 </a:t>
              </a:r>
              <a:r>
                <a:rPr lang="en-US" altLang="ko-KR" sz="1400" dirty="0">
                  <a:latin typeface="+mn-ea"/>
                  <a:ea typeface="+mn-ea"/>
                </a:rPr>
                <a:t>6</a:t>
              </a:r>
              <a:r>
                <a:rPr lang="ko-KR" altLang="en-US" sz="1400" dirty="0">
                  <a:latin typeface="+mn-ea"/>
                  <a:ea typeface="+mn-ea"/>
                </a:rPr>
                <a:t>시간</a:t>
              </a:r>
              <a:r>
                <a:rPr lang="en-US" altLang="ko-KR" sz="1400" dirty="0">
                  <a:latin typeface="+mn-ea"/>
                  <a:ea typeface="+mn-ea"/>
                </a:rPr>
                <a:t>)</a:t>
              </a:r>
              <a:r>
                <a:rPr lang="ko-KR" altLang="en-US" sz="1400" dirty="0">
                  <a:latin typeface="+mn-ea"/>
                  <a:ea typeface="+mn-ea"/>
                </a:rPr>
                <a:t>일이 발생함. </a:t>
              </a:r>
              <a:endParaRPr lang="en-US" altLang="ko-KR" sz="1400" dirty="0">
                <a:latin typeface="+mn-ea"/>
                <a:ea typeface="+mn-ea"/>
              </a:endParaRPr>
            </a:p>
          </p:txBody>
        </p:sp>
        <p:grpSp>
          <p:nvGrpSpPr>
            <p:cNvPr id="11" name="그룹 33">
              <a:extLst>
                <a:ext uri="{FF2B5EF4-FFF2-40B4-BE49-F238E27FC236}">
                  <a16:creationId xmlns:a16="http://schemas.microsoft.com/office/drawing/2014/main" id="{5E49B633-4E14-445A-918E-67B96CC9D2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2946" y="3792180"/>
              <a:ext cx="8255009" cy="724457"/>
              <a:chOff x="1699200" y="3619893"/>
              <a:chExt cx="8255683" cy="724881"/>
            </a:xfrm>
          </p:grpSpPr>
          <p:sp>
            <p:nvSpPr>
              <p:cNvPr id="14" name="TextBox 2">
                <a:extLst>
                  <a:ext uri="{FF2B5EF4-FFF2-40B4-BE49-F238E27FC236}">
                    <a16:creationId xmlns:a16="http://schemas.microsoft.com/office/drawing/2014/main" id="{F166052B-2861-436A-9D54-E8830B8FC15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99200" y="3785707"/>
                <a:ext cx="3344697" cy="307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pPr eaLnBrk="1" latinLnBrk="1" hangingPunct="1"/>
                <a:r>
                  <a:rPr lang="ko-KR" altLang="en-US" sz="1400" dirty="0">
                    <a:latin typeface="+mn-ea"/>
                    <a:ea typeface="+mn-ea"/>
                  </a:rPr>
                  <a:t>통상근로자의 연차휴가일수  </a:t>
                </a:r>
                <a:r>
                  <a:rPr lang="en-US" altLang="ko-KR" sz="1400" dirty="0">
                    <a:latin typeface="+mn-ea"/>
                    <a:ea typeface="+mn-ea"/>
                  </a:rPr>
                  <a:t>x</a:t>
                </a:r>
                <a:endParaRPr lang="ko-KR" altLang="en-US" sz="1400" dirty="0">
                  <a:latin typeface="+mn-ea"/>
                  <a:ea typeface="+mn-ea"/>
                </a:endParaRPr>
              </a:p>
            </p:txBody>
          </p:sp>
          <p:cxnSp>
            <p:nvCxnSpPr>
              <p:cNvPr id="15" name="직선 연결선 14">
                <a:extLst>
                  <a:ext uri="{FF2B5EF4-FFF2-40B4-BE49-F238E27FC236}">
                    <a16:creationId xmlns:a16="http://schemas.microsoft.com/office/drawing/2014/main" id="{0F6F8D80-9696-421C-B764-EBE6C69F9757}"/>
                  </a:ext>
                </a:extLst>
              </p:cNvPr>
              <p:cNvCxnSpPr/>
              <p:nvPr/>
            </p:nvCxnSpPr>
            <p:spPr>
              <a:xfrm>
                <a:off x="4853830" y="3980451"/>
                <a:ext cx="269420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26">
                <a:extLst>
                  <a:ext uri="{FF2B5EF4-FFF2-40B4-BE49-F238E27FC236}">
                    <a16:creationId xmlns:a16="http://schemas.microsoft.com/office/drawing/2014/main" id="{A447D600-3C3B-474B-9C4F-CBF3B05D914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65298" y="4036817"/>
                <a:ext cx="2682815" cy="307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pPr algn="ctr" eaLnBrk="1" latinLnBrk="1" hangingPunct="1"/>
                <a:r>
                  <a:rPr lang="ko-KR" altLang="en-US" sz="1400" dirty="0">
                    <a:latin typeface="+mn-ea"/>
                    <a:ea typeface="+mn-ea"/>
                  </a:rPr>
                  <a:t>통상근로자의</a:t>
                </a:r>
                <a:r>
                  <a:rPr lang="en-US" altLang="ko-KR" sz="1400" dirty="0">
                    <a:latin typeface="+mn-ea"/>
                    <a:ea typeface="+mn-ea"/>
                  </a:rPr>
                  <a:t> </a:t>
                </a:r>
                <a:r>
                  <a:rPr lang="ko-KR" altLang="en-US" sz="1400" dirty="0">
                    <a:latin typeface="+mn-ea"/>
                    <a:ea typeface="+mn-ea"/>
                  </a:rPr>
                  <a:t>근로시간</a:t>
                </a:r>
              </a:p>
            </p:txBody>
          </p:sp>
          <p:sp>
            <p:nvSpPr>
              <p:cNvPr id="17" name="TextBox 29">
                <a:extLst>
                  <a:ext uri="{FF2B5EF4-FFF2-40B4-BE49-F238E27FC236}">
                    <a16:creationId xmlns:a16="http://schemas.microsoft.com/office/drawing/2014/main" id="{8150F8DB-289F-4F74-9825-64D05DB01FE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53801" y="3619893"/>
                <a:ext cx="2682815" cy="307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pPr algn="ctr" eaLnBrk="1" latinLnBrk="1" hangingPunct="1"/>
                <a:r>
                  <a:rPr lang="ko-KR" altLang="en-US" sz="1400" dirty="0">
                    <a:latin typeface="+mn-ea"/>
                    <a:ea typeface="+mn-ea"/>
                  </a:rPr>
                  <a:t>단시간근로자의</a:t>
                </a:r>
                <a:r>
                  <a:rPr lang="en-US" altLang="ko-KR" sz="1400" dirty="0">
                    <a:latin typeface="+mn-ea"/>
                    <a:ea typeface="+mn-ea"/>
                  </a:rPr>
                  <a:t> </a:t>
                </a:r>
                <a:r>
                  <a:rPr lang="ko-KR" altLang="en-US" sz="1400" dirty="0">
                    <a:latin typeface="+mn-ea"/>
                    <a:ea typeface="+mn-ea"/>
                  </a:rPr>
                  <a:t>근로시간</a:t>
                </a:r>
              </a:p>
            </p:txBody>
          </p:sp>
          <p:sp>
            <p:nvSpPr>
              <p:cNvPr id="18" name="TextBox 31">
                <a:extLst>
                  <a:ext uri="{FF2B5EF4-FFF2-40B4-BE49-F238E27FC236}">
                    <a16:creationId xmlns:a16="http://schemas.microsoft.com/office/drawing/2014/main" id="{3B3223F0-E32B-47F3-B05F-6F6D5CF43BF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9976" y="3804544"/>
                <a:ext cx="2264907" cy="3079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pPr eaLnBrk="1" latinLnBrk="1" hangingPunct="1"/>
                <a:r>
                  <a:rPr lang="en-US" altLang="ko-KR" sz="1400">
                    <a:latin typeface="+mn-ea"/>
                    <a:ea typeface="+mn-ea"/>
                  </a:rPr>
                  <a:t>X 8</a:t>
                </a:r>
                <a:r>
                  <a:rPr lang="ko-KR" altLang="en-US" sz="1400">
                    <a:latin typeface="+mn-ea"/>
                    <a:ea typeface="+mn-ea"/>
                  </a:rPr>
                  <a:t>시간</a:t>
                </a:r>
              </a:p>
            </p:txBody>
          </p:sp>
        </p:grpSp>
        <p:sp>
          <p:nvSpPr>
            <p:cNvPr id="12" name="TextBox 1">
              <a:extLst>
                <a:ext uri="{FF2B5EF4-FFF2-40B4-BE49-F238E27FC236}">
                  <a16:creationId xmlns:a16="http://schemas.microsoft.com/office/drawing/2014/main" id="{AE38E473-356B-4DB8-9717-7F2C8AE03C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8698" y="4746486"/>
              <a:ext cx="95676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marL="285750" indent="-285750" eaLnBrk="1" latinLnBrk="1" hangingPunct="1"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r>
                <a:rPr lang="ko-KR" altLang="en-US" sz="1400" dirty="0">
                  <a:latin typeface="+mn-ea"/>
                  <a:ea typeface="+mn-ea"/>
                </a:rPr>
                <a:t>나근로의 </a:t>
              </a:r>
              <a:r>
                <a:rPr lang="en-US" altLang="ko-KR" sz="1400" dirty="0">
                  <a:latin typeface="+mn-ea"/>
                  <a:ea typeface="+mn-ea"/>
                </a:rPr>
                <a:t>1</a:t>
              </a:r>
              <a:r>
                <a:rPr lang="ko-KR" altLang="en-US" sz="1400" dirty="0">
                  <a:latin typeface="+mn-ea"/>
                  <a:ea typeface="+mn-ea"/>
                </a:rPr>
                <a:t>년 미만기간 동안 발생한 휴가는 </a:t>
              </a:r>
              <a:r>
                <a:rPr lang="en-US" altLang="ko-KR" sz="1400" dirty="0">
                  <a:latin typeface="+mn-ea"/>
                  <a:ea typeface="+mn-ea"/>
                </a:rPr>
                <a:t>1</a:t>
              </a:r>
              <a:r>
                <a:rPr lang="ko-KR" altLang="en-US" sz="1400" dirty="0">
                  <a:latin typeface="+mn-ea"/>
                  <a:ea typeface="+mn-ea"/>
                </a:rPr>
                <a:t>1일 * (</a:t>
              </a:r>
              <a:r>
                <a:rPr lang="en-US" altLang="ko-KR" sz="1400" dirty="0">
                  <a:latin typeface="+mn-ea"/>
                  <a:ea typeface="+mn-ea"/>
                </a:rPr>
                <a:t>16</a:t>
              </a:r>
              <a:r>
                <a:rPr lang="ko-KR" altLang="en-US" sz="1400" dirty="0">
                  <a:latin typeface="+mn-ea"/>
                  <a:ea typeface="+mn-ea"/>
                </a:rPr>
                <a:t>시간 / 40시간) * 8시간 = </a:t>
              </a:r>
              <a:r>
                <a:rPr lang="en-US" altLang="ko-KR" sz="1400" dirty="0">
                  <a:latin typeface="+mn-ea"/>
                  <a:ea typeface="+mn-ea"/>
                </a:rPr>
                <a:t>35.2</a:t>
              </a:r>
              <a:r>
                <a:rPr lang="ko-KR" altLang="en-US" sz="1400" dirty="0">
                  <a:latin typeface="+mn-ea"/>
                  <a:ea typeface="+mn-ea"/>
                </a:rPr>
                <a:t>시간이므로 1일 </a:t>
              </a:r>
              <a:r>
                <a:rPr lang="en-US" altLang="ko-KR" sz="1400" dirty="0">
                  <a:latin typeface="+mn-ea"/>
                  <a:ea typeface="+mn-ea"/>
                </a:rPr>
                <a:t>8</a:t>
              </a:r>
              <a:r>
                <a:rPr lang="ko-KR" altLang="en-US" sz="1400" dirty="0" err="1">
                  <a:latin typeface="+mn-ea"/>
                  <a:ea typeface="+mn-ea"/>
                </a:rPr>
                <a:t>시간짜리</a:t>
              </a:r>
              <a:r>
                <a:rPr lang="ko-KR" altLang="en-US" sz="1400" dirty="0">
                  <a:latin typeface="+mn-ea"/>
                  <a:ea typeface="+mn-ea"/>
                </a:rPr>
                <a:t> 연차휴가 </a:t>
              </a:r>
              <a:r>
                <a:rPr lang="en-US" altLang="ko-KR" sz="1400" dirty="0">
                  <a:latin typeface="+mn-ea"/>
                  <a:ea typeface="+mn-ea"/>
                </a:rPr>
                <a:t> 4.5</a:t>
              </a:r>
              <a:r>
                <a:rPr lang="ko-KR" altLang="en-US" sz="1400" dirty="0">
                  <a:latin typeface="+mn-ea"/>
                  <a:ea typeface="+mn-ea"/>
                </a:rPr>
                <a:t>일이 발생함.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0071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연차휴가사용촉진 및 </a:t>
            </a:r>
            <a:endParaRPr lang="en-US" altLang="ko-KR" dirty="0"/>
          </a:p>
          <a:p>
            <a:r>
              <a:rPr lang="ko-KR" altLang="en-US" dirty="0"/>
              <a:t>대체제도</a:t>
            </a:r>
          </a:p>
        </p:txBody>
      </p:sp>
    </p:spTree>
    <p:extLst>
      <p:ext uri="{BB962C8B-B14F-4D97-AF65-F5344CB8AC3E}">
        <p14:creationId xmlns:p14="http://schemas.microsoft.com/office/powerpoint/2010/main" val="1517832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FDB7186C-763B-42B4-A394-891753D98F13}"/>
              </a:ext>
            </a:extLst>
          </p:cNvPr>
          <p:cNvGrpSpPr/>
          <p:nvPr/>
        </p:nvGrpSpPr>
        <p:grpSpPr>
          <a:xfrm>
            <a:off x="8544806" y="100169"/>
            <a:ext cx="2048295" cy="1355346"/>
            <a:chOff x="8169841" y="377660"/>
            <a:chExt cx="2048295" cy="1355346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0EBB267-0BBD-4F96-9144-2D82ECFA29B2}"/>
                </a:ext>
              </a:extLst>
            </p:cNvPr>
            <p:cNvGrpSpPr/>
            <p:nvPr/>
          </p:nvGrpSpPr>
          <p:grpSpPr>
            <a:xfrm>
              <a:off x="8546307" y="636644"/>
              <a:ext cx="1304687" cy="835367"/>
              <a:chOff x="2522532" y="2133071"/>
              <a:chExt cx="3463134" cy="2370137"/>
            </a:xfrm>
          </p:grpSpPr>
          <p:sp>
            <p:nvSpPr>
              <p:cNvPr id="24" name="Freeform 34">
                <a:extLst>
                  <a:ext uri="{FF2B5EF4-FFF2-40B4-BE49-F238E27FC236}">
                    <a16:creationId xmlns:a16="http://schemas.microsoft.com/office/drawing/2014/main" id="{B931863C-6F62-4B38-A116-F5289480E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41" y="4421452"/>
                <a:ext cx="46038" cy="41275"/>
              </a:xfrm>
              <a:custGeom>
                <a:avLst/>
                <a:gdLst>
                  <a:gd name="T0" fmla="*/ 28 w 87"/>
                  <a:gd name="T1" fmla="*/ 0 h 78"/>
                  <a:gd name="T2" fmla="*/ 26 w 87"/>
                  <a:gd name="T3" fmla="*/ 0 h 78"/>
                  <a:gd name="T4" fmla="*/ 23 w 87"/>
                  <a:gd name="T5" fmla="*/ 0 h 78"/>
                  <a:gd name="T6" fmla="*/ 19 w 87"/>
                  <a:gd name="T7" fmla="*/ 3 h 78"/>
                  <a:gd name="T8" fmla="*/ 15 w 87"/>
                  <a:gd name="T9" fmla="*/ 8 h 78"/>
                  <a:gd name="T10" fmla="*/ 11 w 87"/>
                  <a:gd name="T11" fmla="*/ 9 h 78"/>
                  <a:gd name="T12" fmla="*/ 8 w 87"/>
                  <a:gd name="T13" fmla="*/ 12 h 78"/>
                  <a:gd name="T14" fmla="*/ 5 w 87"/>
                  <a:gd name="T15" fmla="*/ 19 h 78"/>
                  <a:gd name="T16" fmla="*/ 2 w 87"/>
                  <a:gd name="T17" fmla="*/ 25 h 78"/>
                  <a:gd name="T18" fmla="*/ 0 w 87"/>
                  <a:gd name="T19" fmla="*/ 34 h 78"/>
                  <a:gd name="T20" fmla="*/ 6 w 87"/>
                  <a:gd name="T21" fmla="*/ 49 h 78"/>
                  <a:gd name="T22" fmla="*/ 11 w 87"/>
                  <a:gd name="T23" fmla="*/ 55 h 78"/>
                  <a:gd name="T24" fmla="*/ 23 w 87"/>
                  <a:gd name="T25" fmla="*/ 70 h 78"/>
                  <a:gd name="T26" fmla="*/ 42 w 87"/>
                  <a:gd name="T27" fmla="*/ 77 h 78"/>
                  <a:gd name="T28" fmla="*/ 48 w 87"/>
                  <a:gd name="T29" fmla="*/ 78 h 78"/>
                  <a:gd name="T30" fmla="*/ 52 w 87"/>
                  <a:gd name="T31" fmla="*/ 78 h 78"/>
                  <a:gd name="T32" fmla="*/ 62 w 87"/>
                  <a:gd name="T33" fmla="*/ 78 h 78"/>
                  <a:gd name="T34" fmla="*/ 72 w 87"/>
                  <a:gd name="T35" fmla="*/ 75 h 78"/>
                  <a:gd name="T36" fmla="*/ 78 w 87"/>
                  <a:gd name="T37" fmla="*/ 74 h 78"/>
                  <a:gd name="T38" fmla="*/ 87 w 87"/>
                  <a:gd name="T39" fmla="*/ 64 h 78"/>
                  <a:gd name="T40" fmla="*/ 87 w 87"/>
                  <a:gd name="T41" fmla="*/ 58 h 78"/>
                  <a:gd name="T42" fmla="*/ 85 w 87"/>
                  <a:gd name="T43" fmla="*/ 45 h 78"/>
                  <a:gd name="T44" fmla="*/ 75 w 87"/>
                  <a:gd name="T45" fmla="*/ 34 h 78"/>
                  <a:gd name="T46" fmla="*/ 65 w 87"/>
                  <a:gd name="T47" fmla="*/ 23 h 78"/>
                  <a:gd name="T48" fmla="*/ 58 w 87"/>
                  <a:gd name="T49" fmla="*/ 12 h 78"/>
                  <a:gd name="T50" fmla="*/ 52 w 87"/>
                  <a:gd name="T51" fmla="*/ 6 h 78"/>
                  <a:gd name="T52" fmla="*/ 47 w 87"/>
                  <a:gd name="T53" fmla="*/ 3 h 78"/>
                  <a:gd name="T54" fmla="*/ 42 w 87"/>
                  <a:gd name="T55" fmla="*/ 0 h 78"/>
                  <a:gd name="T56" fmla="*/ 38 w 87"/>
                  <a:gd name="T57" fmla="*/ 0 h 78"/>
                  <a:gd name="T58" fmla="*/ 35 w 87"/>
                  <a:gd name="T59" fmla="*/ 0 h 78"/>
                  <a:gd name="T60" fmla="*/ 34 w 87"/>
                  <a:gd name="T61" fmla="*/ 2 h 78"/>
                  <a:gd name="T62" fmla="*/ 31 w 87"/>
                  <a:gd name="T63" fmla="*/ 0 h 78"/>
                  <a:gd name="T64" fmla="*/ 28 w 87"/>
                  <a:gd name="T6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28" y="0"/>
                    </a:moveTo>
                    <a:lnTo>
                      <a:pt x="26" y="0"/>
                    </a:lnTo>
                    <a:lnTo>
                      <a:pt x="23" y="0"/>
                    </a:lnTo>
                    <a:lnTo>
                      <a:pt x="19" y="3"/>
                    </a:lnTo>
                    <a:lnTo>
                      <a:pt x="15" y="8"/>
                    </a:lnTo>
                    <a:lnTo>
                      <a:pt x="11" y="9"/>
                    </a:lnTo>
                    <a:lnTo>
                      <a:pt x="8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6" y="49"/>
                    </a:lnTo>
                    <a:lnTo>
                      <a:pt x="11" y="55"/>
                    </a:lnTo>
                    <a:lnTo>
                      <a:pt x="23" y="70"/>
                    </a:lnTo>
                    <a:lnTo>
                      <a:pt x="42" y="77"/>
                    </a:lnTo>
                    <a:lnTo>
                      <a:pt x="48" y="78"/>
                    </a:lnTo>
                    <a:lnTo>
                      <a:pt x="52" y="78"/>
                    </a:lnTo>
                    <a:lnTo>
                      <a:pt x="62" y="78"/>
                    </a:lnTo>
                    <a:lnTo>
                      <a:pt x="72" y="75"/>
                    </a:lnTo>
                    <a:lnTo>
                      <a:pt x="78" y="74"/>
                    </a:lnTo>
                    <a:lnTo>
                      <a:pt x="87" y="64"/>
                    </a:lnTo>
                    <a:lnTo>
                      <a:pt x="87" y="58"/>
                    </a:lnTo>
                    <a:lnTo>
                      <a:pt x="85" y="45"/>
                    </a:lnTo>
                    <a:lnTo>
                      <a:pt x="75" y="34"/>
                    </a:lnTo>
                    <a:lnTo>
                      <a:pt x="65" y="23"/>
                    </a:lnTo>
                    <a:lnTo>
                      <a:pt x="58" y="12"/>
                    </a:lnTo>
                    <a:lnTo>
                      <a:pt x="52" y="6"/>
                    </a:lnTo>
                    <a:lnTo>
                      <a:pt x="47" y="3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4" y="2"/>
                    </a:lnTo>
                    <a:lnTo>
                      <a:pt x="31" y="0"/>
                    </a:lnTo>
                    <a:lnTo>
                      <a:pt x="2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1211DBAA-9B2F-46AD-A199-6A18AAC9B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9390" y="4348427"/>
                <a:ext cx="38100" cy="39688"/>
              </a:xfrm>
              <a:custGeom>
                <a:avLst/>
                <a:gdLst>
                  <a:gd name="T0" fmla="*/ 32 w 71"/>
                  <a:gd name="T1" fmla="*/ 0 h 76"/>
                  <a:gd name="T2" fmla="*/ 29 w 71"/>
                  <a:gd name="T3" fmla="*/ 0 h 76"/>
                  <a:gd name="T4" fmla="*/ 26 w 71"/>
                  <a:gd name="T5" fmla="*/ 0 h 76"/>
                  <a:gd name="T6" fmla="*/ 19 w 71"/>
                  <a:gd name="T7" fmla="*/ 3 h 76"/>
                  <a:gd name="T8" fmla="*/ 6 w 71"/>
                  <a:gd name="T9" fmla="*/ 14 h 76"/>
                  <a:gd name="T10" fmla="*/ 2 w 71"/>
                  <a:gd name="T11" fmla="*/ 21 h 76"/>
                  <a:gd name="T12" fmla="*/ 0 w 71"/>
                  <a:gd name="T13" fmla="*/ 33 h 76"/>
                  <a:gd name="T14" fmla="*/ 5 w 71"/>
                  <a:gd name="T15" fmla="*/ 44 h 76"/>
                  <a:gd name="T16" fmla="*/ 12 w 71"/>
                  <a:gd name="T17" fmla="*/ 54 h 76"/>
                  <a:gd name="T18" fmla="*/ 21 w 71"/>
                  <a:gd name="T19" fmla="*/ 63 h 76"/>
                  <a:gd name="T20" fmla="*/ 25 w 71"/>
                  <a:gd name="T21" fmla="*/ 70 h 76"/>
                  <a:gd name="T22" fmla="*/ 31 w 71"/>
                  <a:gd name="T23" fmla="*/ 75 h 76"/>
                  <a:gd name="T24" fmla="*/ 34 w 71"/>
                  <a:gd name="T25" fmla="*/ 76 h 76"/>
                  <a:gd name="T26" fmla="*/ 36 w 71"/>
                  <a:gd name="T27" fmla="*/ 76 h 76"/>
                  <a:gd name="T28" fmla="*/ 38 w 71"/>
                  <a:gd name="T29" fmla="*/ 76 h 76"/>
                  <a:gd name="T30" fmla="*/ 38 w 71"/>
                  <a:gd name="T31" fmla="*/ 76 h 76"/>
                  <a:gd name="T32" fmla="*/ 42 w 71"/>
                  <a:gd name="T33" fmla="*/ 75 h 76"/>
                  <a:gd name="T34" fmla="*/ 44 w 71"/>
                  <a:gd name="T35" fmla="*/ 72 h 76"/>
                  <a:gd name="T36" fmla="*/ 45 w 71"/>
                  <a:gd name="T37" fmla="*/ 70 h 76"/>
                  <a:gd name="T38" fmla="*/ 47 w 71"/>
                  <a:gd name="T39" fmla="*/ 72 h 76"/>
                  <a:gd name="T40" fmla="*/ 48 w 71"/>
                  <a:gd name="T41" fmla="*/ 75 h 76"/>
                  <a:gd name="T42" fmla="*/ 55 w 71"/>
                  <a:gd name="T43" fmla="*/ 73 h 76"/>
                  <a:gd name="T44" fmla="*/ 64 w 71"/>
                  <a:gd name="T45" fmla="*/ 65 h 76"/>
                  <a:gd name="T46" fmla="*/ 64 w 71"/>
                  <a:gd name="T47" fmla="*/ 59 h 76"/>
                  <a:gd name="T48" fmla="*/ 64 w 71"/>
                  <a:gd name="T49" fmla="*/ 59 h 76"/>
                  <a:gd name="T50" fmla="*/ 70 w 71"/>
                  <a:gd name="T51" fmla="*/ 53 h 76"/>
                  <a:gd name="T52" fmla="*/ 71 w 71"/>
                  <a:gd name="T53" fmla="*/ 44 h 76"/>
                  <a:gd name="T54" fmla="*/ 70 w 71"/>
                  <a:gd name="T55" fmla="*/ 29 h 76"/>
                  <a:gd name="T56" fmla="*/ 61 w 71"/>
                  <a:gd name="T57" fmla="*/ 16 h 76"/>
                  <a:gd name="T58" fmla="*/ 57 w 71"/>
                  <a:gd name="T59" fmla="*/ 8 h 76"/>
                  <a:gd name="T60" fmla="*/ 41 w 71"/>
                  <a:gd name="T61" fmla="*/ 0 h 76"/>
                  <a:gd name="T62" fmla="*/ 32 w 71"/>
                  <a:gd name="T6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1" h="76">
                    <a:moveTo>
                      <a:pt x="32" y="0"/>
                    </a:moveTo>
                    <a:lnTo>
                      <a:pt x="29" y="0"/>
                    </a:lnTo>
                    <a:lnTo>
                      <a:pt x="26" y="0"/>
                    </a:lnTo>
                    <a:lnTo>
                      <a:pt x="19" y="3"/>
                    </a:lnTo>
                    <a:lnTo>
                      <a:pt x="6" y="14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5" y="44"/>
                    </a:lnTo>
                    <a:lnTo>
                      <a:pt x="12" y="54"/>
                    </a:lnTo>
                    <a:lnTo>
                      <a:pt x="21" y="63"/>
                    </a:lnTo>
                    <a:lnTo>
                      <a:pt x="25" y="70"/>
                    </a:lnTo>
                    <a:lnTo>
                      <a:pt x="31" y="75"/>
                    </a:lnTo>
                    <a:lnTo>
                      <a:pt x="34" y="76"/>
                    </a:lnTo>
                    <a:lnTo>
                      <a:pt x="36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42" y="75"/>
                    </a:lnTo>
                    <a:lnTo>
                      <a:pt x="44" y="72"/>
                    </a:lnTo>
                    <a:lnTo>
                      <a:pt x="45" y="70"/>
                    </a:lnTo>
                    <a:lnTo>
                      <a:pt x="47" y="72"/>
                    </a:lnTo>
                    <a:lnTo>
                      <a:pt x="48" y="75"/>
                    </a:lnTo>
                    <a:lnTo>
                      <a:pt x="55" y="73"/>
                    </a:lnTo>
                    <a:lnTo>
                      <a:pt x="64" y="65"/>
                    </a:lnTo>
                    <a:lnTo>
                      <a:pt x="64" y="59"/>
                    </a:lnTo>
                    <a:lnTo>
                      <a:pt x="64" y="59"/>
                    </a:lnTo>
                    <a:lnTo>
                      <a:pt x="70" y="53"/>
                    </a:lnTo>
                    <a:lnTo>
                      <a:pt x="71" y="44"/>
                    </a:lnTo>
                    <a:lnTo>
                      <a:pt x="70" y="29"/>
                    </a:lnTo>
                    <a:lnTo>
                      <a:pt x="61" y="16"/>
                    </a:lnTo>
                    <a:lnTo>
                      <a:pt x="57" y="8"/>
                    </a:lnTo>
                    <a:lnTo>
                      <a:pt x="41" y="0"/>
                    </a:lnTo>
                    <a:lnTo>
                      <a:pt x="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Freeform 43">
                <a:extLst>
                  <a:ext uri="{FF2B5EF4-FFF2-40B4-BE49-F238E27FC236}">
                    <a16:creationId xmlns:a16="http://schemas.microsoft.com/office/drawing/2014/main" id="{56380DEE-7CAC-4163-B10D-383190C6D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966" y="4108714"/>
                <a:ext cx="12700" cy="12700"/>
              </a:xfrm>
              <a:custGeom>
                <a:avLst/>
                <a:gdLst>
                  <a:gd name="T0" fmla="*/ 13 w 25"/>
                  <a:gd name="T1" fmla="*/ 0 h 25"/>
                  <a:gd name="T2" fmla="*/ 10 w 25"/>
                  <a:gd name="T3" fmla="*/ 0 h 25"/>
                  <a:gd name="T4" fmla="*/ 7 w 25"/>
                  <a:gd name="T5" fmla="*/ 0 h 25"/>
                  <a:gd name="T6" fmla="*/ 2 w 25"/>
                  <a:gd name="T7" fmla="*/ 3 h 25"/>
                  <a:gd name="T8" fmla="*/ 0 w 25"/>
                  <a:gd name="T9" fmla="*/ 22 h 25"/>
                  <a:gd name="T10" fmla="*/ 6 w 25"/>
                  <a:gd name="T11" fmla="*/ 25 h 25"/>
                  <a:gd name="T12" fmla="*/ 18 w 25"/>
                  <a:gd name="T13" fmla="*/ 25 h 25"/>
                  <a:gd name="T14" fmla="*/ 23 w 25"/>
                  <a:gd name="T15" fmla="*/ 20 h 25"/>
                  <a:gd name="T16" fmla="*/ 25 w 25"/>
                  <a:gd name="T17" fmla="*/ 13 h 25"/>
                  <a:gd name="T18" fmla="*/ 25 w 25"/>
                  <a:gd name="T19" fmla="*/ 10 h 25"/>
                  <a:gd name="T20" fmla="*/ 25 w 25"/>
                  <a:gd name="T21" fmla="*/ 7 h 25"/>
                  <a:gd name="T22" fmla="*/ 20 w 25"/>
                  <a:gd name="T23" fmla="*/ 2 h 25"/>
                  <a:gd name="T24" fmla="*/ 13 w 25"/>
                  <a:gd name="T2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3" y="0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2" y="3"/>
                    </a:lnTo>
                    <a:lnTo>
                      <a:pt x="0" y="22"/>
                    </a:lnTo>
                    <a:lnTo>
                      <a:pt x="6" y="25"/>
                    </a:lnTo>
                    <a:lnTo>
                      <a:pt x="18" y="25"/>
                    </a:lnTo>
                    <a:lnTo>
                      <a:pt x="23" y="20"/>
                    </a:lnTo>
                    <a:lnTo>
                      <a:pt x="25" y="13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0" y="2"/>
                    </a:lnTo>
                    <a:lnTo>
                      <a:pt x="1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53">
                <a:extLst>
                  <a:ext uri="{FF2B5EF4-FFF2-40B4-BE49-F238E27FC236}">
                    <a16:creationId xmlns:a16="http://schemas.microsoft.com/office/drawing/2014/main" id="{50C5BAF0-76CC-4D99-8665-05D98ABCC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3241" y="4430977"/>
                <a:ext cx="6350" cy="12700"/>
              </a:xfrm>
              <a:custGeom>
                <a:avLst/>
                <a:gdLst>
                  <a:gd name="T0" fmla="*/ 14 w 14"/>
                  <a:gd name="T1" fmla="*/ 25 h 25"/>
                  <a:gd name="T2" fmla="*/ 6 w 14"/>
                  <a:gd name="T3" fmla="*/ 19 h 25"/>
                  <a:gd name="T4" fmla="*/ 0 w 14"/>
                  <a:gd name="T5" fmla="*/ 6 h 25"/>
                  <a:gd name="T6" fmla="*/ 0 w 14"/>
                  <a:gd name="T7" fmla="*/ 0 h 25"/>
                  <a:gd name="T8" fmla="*/ 6 w 14"/>
                  <a:gd name="T9" fmla="*/ 5 h 25"/>
                  <a:gd name="T10" fmla="*/ 7 w 14"/>
                  <a:gd name="T11" fmla="*/ 9 h 25"/>
                  <a:gd name="T12" fmla="*/ 7 w 14"/>
                  <a:gd name="T13" fmla="*/ 13 h 25"/>
                  <a:gd name="T14" fmla="*/ 10 w 14"/>
                  <a:gd name="T15" fmla="*/ 19 h 25"/>
                  <a:gd name="T16" fmla="*/ 14 w 14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14" y="25"/>
                    </a:moveTo>
                    <a:lnTo>
                      <a:pt x="6" y="1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7" y="9"/>
                    </a:lnTo>
                    <a:lnTo>
                      <a:pt x="7" y="13"/>
                    </a:lnTo>
                    <a:lnTo>
                      <a:pt x="10" y="19"/>
                    </a:lnTo>
                    <a:lnTo>
                      <a:pt x="14" y="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54">
                <a:extLst>
                  <a:ext uri="{FF2B5EF4-FFF2-40B4-BE49-F238E27FC236}">
                    <a16:creationId xmlns:a16="http://schemas.microsoft.com/office/drawing/2014/main" id="{5BACAC45-9B3D-428A-9129-0FA215A18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0727" y="4134643"/>
                <a:ext cx="1588" cy="7938"/>
              </a:xfrm>
              <a:custGeom>
                <a:avLst/>
                <a:gdLst>
                  <a:gd name="T0" fmla="*/ 3 w 3"/>
                  <a:gd name="T1" fmla="*/ 17 h 17"/>
                  <a:gd name="T2" fmla="*/ 1 w 3"/>
                  <a:gd name="T3" fmla="*/ 17 h 17"/>
                  <a:gd name="T4" fmla="*/ 0 w 3"/>
                  <a:gd name="T5" fmla="*/ 0 h 17"/>
                  <a:gd name="T6" fmla="*/ 1 w 3"/>
                  <a:gd name="T7" fmla="*/ 9 h 17"/>
                  <a:gd name="T8" fmla="*/ 3 w 3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7">
                    <a:moveTo>
                      <a:pt x="3" y="17"/>
                    </a:moveTo>
                    <a:lnTo>
                      <a:pt x="1" y="17"/>
                    </a:lnTo>
                    <a:lnTo>
                      <a:pt x="0" y="0"/>
                    </a:lnTo>
                    <a:lnTo>
                      <a:pt x="1" y="9"/>
                    </a:lnTo>
                    <a:lnTo>
                      <a:pt x="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Rectangle 87">
                <a:extLst>
                  <a:ext uri="{FF2B5EF4-FFF2-40B4-BE49-F238E27FC236}">
                    <a16:creationId xmlns:a16="http://schemas.microsoft.com/office/drawing/2014/main" id="{162350F2-A11B-4E04-B178-F1F393E89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490" y="3716602"/>
                <a:ext cx="30163" cy="223838"/>
              </a:xfrm>
              <a:prstGeom prst="rect">
                <a:avLst/>
              </a:pr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243">
                <a:extLst>
                  <a:ext uri="{FF2B5EF4-FFF2-40B4-BE49-F238E27FC236}">
                    <a16:creationId xmlns:a16="http://schemas.microsoft.com/office/drawing/2014/main" id="{E69CF998-D81B-4119-AAEF-21697EA98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135" y="4414308"/>
                <a:ext cx="46038" cy="41275"/>
              </a:xfrm>
              <a:custGeom>
                <a:avLst/>
                <a:gdLst>
                  <a:gd name="T0" fmla="*/ 52 w 87"/>
                  <a:gd name="T1" fmla="*/ 78 h 78"/>
                  <a:gd name="T2" fmla="*/ 48 w 87"/>
                  <a:gd name="T3" fmla="*/ 78 h 78"/>
                  <a:gd name="T4" fmla="*/ 42 w 87"/>
                  <a:gd name="T5" fmla="*/ 77 h 78"/>
                  <a:gd name="T6" fmla="*/ 23 w 87"/>
                  <a:gd name="T7" fmla="*/ 70 h 78"/>
                  <a:gd name="T8" fmla="*/ 11 w 87"/>
                  <a:gd name="T9" fmla="*/ 55 h 78"/>
                  <a:gd name="T10" fmla="*/ 6 w 87"/>
                  <a:gd name="T11" fmla="*/ 49 h 78"/>
                  <a:gd name="T12" fmla="*/ 0 w 87"/>
                  <a:gd name="T13" fmla="*/ 34 h 78"/>
                  <a:gd name="T14" fmla="*/ 2 w 87"/>
                  <a:gd name="T15" fmla="*/ 25 h 78"/>
                  <a:gd name="T16" fmla="*/ 5 w 87"/>
                  <a:gd name="T17" fmla="*/ 19 h 78"/>
                  <a:gd name="T18" fmla="*/ 8 w 87"/>
                  <a:gd name="T19" fmla="*/ 12 h 78"/>
                  <a:gd name="T20" fmla="*/ 11 w 87"/>
                  <a:gd name="T21" fmla="*/ 9 h 78"/>
                  <a:gd name="T22" fmla="*/ 15 w 87"/>
                  <a:gd name="T23" fmla="*/ 8 h 78"/>
                  <a:gd name="T24" fmla="*/ 19 w 87"/>
                  <a:gd name="T25" fmla="*/ 3 h 78"/>
                  <a:gd name="T26" fmla="*/ 23 w 87"/>
                  <a:gd name="T27" fmla="*/ 0 h 78"/>
                  <a:gd name="T28" fmla="*/ 26 w 87"/>
                  <a:gd name="T29" fmla="*/ 0 h 78"/>
                  <a:gd name="T30" fmla="*/ 28 w 87"/>
                  <a:gd name="T31" fmla="*/ 0 h 78"/>
                  <a:gd name="T32" fmla="*/ 31 w 87"/>
                  <a:gd name="T33" fmla="*/ 0 h 78"/>
                  <a:gd name="T34" fmla="*/ 34 w 87"/>
                  <a:gd name="T35" fmla="*/ 2 h 78"/>
                  <a:gd name="T36" fmla="*/ 35 w 87"/>
                  <a:gd name="T37" fmla="*/ 0 h 78"/>
                  <a:gd name="T38" fmla="*/ 38 w 87"/>
                  <a:gd name="T39" fmla="*/ 0 h 78"/>
                  <a:gd name="T40" fmla="*/ 42 w 87"/>
                  <a:gd name="T41" fmla="*/ 0 h 78"/>
                  <a:gd name="T42" fmla="*/ 47 w 87"/>
                  <a:gd name="T43" fmla="*/ 3 h 78"/>
                  <a:gd name="T44" fmla="*/ 52 w 87"/>
                  <a:gd name="T45" fmla="*/ 6 h 78"/>
                  <a:gd name="T46" fmla="*/ 58 w 87"/>
                  <a:gd name="T47" fmla="*/ 12 h 78"/>
                  <a:gd name="T48" fmla="*/ 65 w 87"/>
                  <a:gd name="T49" fmla="*/ 23 h 78"/>
                  <a:gd name="T50" fmla="*/ 75 w 87"/>
                  <a:gd name="T51" fmla="*/ 34 h 78"/>
                  <a:gd name="T52" fmla="*/ 85 w 87"/>
                  <a:gd name="T53" fmla="*/ 45 h 78"/>
                  <a:gd name="T54" fmla="*/ 87 w 87"/>
                  <a:gd name="T55" fmla="*/ 58 h 78"/>
                  <a:gd name="T56" fmla="*/ 87 w 87"/>
                  <a:gd name="T57" fmla="*/ 64 h 78"/>
                  <a:gd name="T58" fmla="*/ 78 w 87"/>
                  <a:gd name="T59" fmla="*/ 74 h 78"/>
                  <a:gd name="T60" fmla="*/ 72 w 87"/>
                  <a:gd name="T61" fmla="*/ 75 h 78"/>
                  <a:gd name="T62" fmla="*/ 62 w 87"/>
                  <a:gd name="T63" fmla="*/ 78 h 78"/>
                  <a:gd name="T64" fmla="*/ 52 w 87"/>
                  <a:gd name="T6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52" y="78"/>
                    </a:moveTo>
                    <a:lnTo>
                      <a:pt x="48" y="78"/>
                    </a:lnTo>
                    <a:lnTo>
                      <a:pt x="42" y="77"/>
                    </a:lnTo>
                    <a:lnTo>
                      <a:pt x="23" y="70"/>
                    </a:lnTo>
                    <a:lnTo>
                      <a:pt x="11" y="55"/>
                    </a:lnTo>
                    <a:lnTo>
                      <a:pt x="6" y="49"/>
                    </a:lnTo>
                    <a:lnTo>
                      <a:pt x="0" y="34"/>
                    </a:lnTo>
                    <a:lnTo>
                      <a:pt x="2" y="25"/>
                    </a:lnTo>
                    <a:lnTo>
                      <a:pt x="5" y="19"/>
                    </a:lnTo>
                    <a:lnTo>
                      <a:pt x="8" y="12"/>
                    </a:lnTo>
                    <a:lnTo>
                      <a:pt x="11" y="9"/>
                    </a:lnTo>
                    <a:lnTo>
                      <a:pt x="15" y="8"/>
                    </a:lnTo>
                    <a:lnTo>
                      <a:pt x="19" y="3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5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7" y="3"/>
                    </a:lnTo>
                    <a:lnTo>
                      <a:pt x="52" y="6"/>
                    </a:lnTo>
                    <a:lnTo>
                      <a:pt x="58" y="12"/>
                    </a:lnTo>
                    <a:lnTo>
                      <a:pt x="65" y="23"/>
                    </a:lnTo>
                    <a:lnTo>
                      <a:pt x="75" y="34"/>
                    </a:lnTo>
                    <a:lnTo>
                      <a:pt x="85" y="45"/>
                    </a:lnTo>
                    <a:lnTo>
                      <a:pt x="87" y="58"/>
                    </a:lnTo>
                    <a:lnTo>
                      <a:pt x="87" y="64"/>
                    </a:lnTo>
                    <a:lnTo>
                      <a:pt x="78" y="74"/>
                    </a:lnTo>
                    <a:lnTo>
                      <a:pt x="72" y="75"/>
                    </a:lnTo>
                    <a:lnTo>
                      <a:pt x="62" y="78"/>
                    </a:lnTo>
                    <a:lnTo>
                      <a:pt x="52" y="7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244">
                <a:extLst>
                  <a:ext uri="{FF2B5EF4-FFF2-40B4-BE49-F238E27FC236}">
                    <a16:creationId xmlns:a16="http://schemas.microsoft.com/office/drawing/2014/main" id="{8F5C7866-B2B8-43BE-864F-EA76481A4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7835" y="4423833"/>
                <a:ext cx="6350" cy="12700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6 h 25"/>
                  <a:gd name="T4" fmla="*/ 6 w 14"/>
                  <a:gd name="T5" fmla="*/ 19 h 25"/>
                  <a:gd name="T6" fmla="*/ 14 w 14"/>
                  <a:gd name="T7" fmla="*/ 25 h 25"/>
                  <a:gd name="T8" fmla="*/ 10 w 14"/>
                  <a:gd name="T9" fmla="*/ 19 h 25"/>
                  <a:gd name="T10" fmla="*/ 7 w 14"/>
                  <a:gd name="T11" fmla="*/ 13 h 25"/>
                  <a:gd name="T12" fmla="*/ 7 w 14"/>
                  <a:gd name="T13" fmla="*/ 9 h 25"/>
                  <a:gd name="T14" fmla="*/ 6 w 14"/>
                  <a:gd name="T15" fmla="*/ 5 h 25"/>
                  <a:gd name="T16" fmla="*/ 0 w 14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lnTo>
                      <a:pt x="0" y="6"/>
                    </a:lnTo>
                    <a:lnTo>
                      <a:pt x="6" y="19"/>
                    </a:lnTo>
                    <a:lnTo>
                      <a:pt x="14" y="25"/>
                    </a:lnTo>
                    <a:lnTo>
                      <a:pt x="10" y="19"/>
                    </a:lnTo>
                    <a:lnTo>
                      <a:pt x="7" y="13"/>
                    </a:lnTo>
                    <a:lnTo>
                      <a:pt x="7" y="9"/>
                    </a:lnTo>
                    <a:lnTo>
                      <a:pt x="6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245">
                <a:extLst>
                  <a:ext uri="{FF2B5EF4-FFF2-40B4-BE49-F238E27FC236}">
                    <a16:creationId xmlns:a16="http://schemas.microsoft.com/office/drawing/2014/main" id="{29C76895-CE9E-41BC-9509-50727BB9D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7560" y="4101571"/>
                <a:ext cx="12700" cy="12700"/>
              </a:xfrm>
              <a:custGeom>
                <a:avLst/>
                <a:gdLst>
                  <a:gd name="T0" fmla="*/ 18 w 25"/>
                  <a:gd name="T1" fmla="*/ 25 h 25"/>
                  <a:gd name="T2" fmla="*/ 6 w 25"/>
                  <a:gd name="T3" fmla="*/ 25 h 25"/>
                  <a:gd name="T4" fmla="*/ 0 w 25"/>
                  <a:gd name="T5" fmla="*/ 22 h 25"/>
                  <a:gd name="T6" fmla="*/ 2 w 25"/>
                  <a:gd name="T7" fmla="*/ 3 h 25"/>
                  <a:gd name="T8" fmla="*/ 7 w 25"/>
                  <a:gd name="T9" fmla="*/ 0 h 25"/>
                  <a:gd name="T10" fmla="*/ 10 w 25"/>
                  <a:gd name="T11" fmla="*/ 0 h 25"/>
                  <a:gd name="T12" fmla="*/ 13 w 25"/>
                  <a:gd name="T13" fmla="*/ 0 h 25"/>
                  <a:gd name="T14" fmla="*/ 20 w 25"/>
                  <a:gd name="T15" fmla="*/ 2 h 25"/>
                  <a:gd name="T16" fmla="*/ 25 w 25"/>
                  <a:gd name="T17" fmla="*/ 7 h 25"/>
                  <a:gd name="T18" fmla="*/ 25 w 25"/>
                  <a:gd name="T19" fmla="*/ 10 h 25"/>
                  <a:gd name="T20" fmla="*/ 25 w 25"/>
                  <a:gd name="T21" fmla="*/ 13 h 25"/>
                  <a:gd name="T22" fmla="*/ 23 w 25"/>
                  <a:gd name="T23" fmla="*/ 20 h 25"/>
                  <a:gd name="T24" fmla="*/ 18 w 25"/>
                  <a:gd name="T2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8" y="25"/>
                    </a:moveTo>
                    <a:lnTo>
                      <a:pt x="6" y="25"/>
                    </a:lnTo>
                    <a:lnTo>
                      <a:pt x="0" y="22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20" y="2"/>
                    </a:lnTo>
                    <a:lnTo>
                      <a:pt x="25" y="7"/>
                    </a:lnTo>
                    <a:lnTo>
                      <a:pt x="25" y="10"/>
                    </a:lnTo>
                    <a:lnTo>
                      <a:pt x="25" y="13"/>
                    </a:lnTo>
                    <a:lnTo>
                      <a:pt x="23" y="20"/>
                    </a:lnTo>
                    <a:lnTo>
                      <a:pt x="18" y="25"/>
                    </a:lnTo>
                    <a:close/>
                  </a:path>
                </a:pathLst>
              </a:custGeom>
              <a:solidFill>
                <a:srgbClr val="E27D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265">
                <a:extLst>
                  <a:ext uri="{FF2B5EF4-FFF2-40B4-BE49-F238E27FC236}">
                    <a16:creationId xmlns:a16="http://schemas.microsoft.com/office/drawing/2014/main" id="{7356C24D-284A-486C-9526-04B258863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170" y="4420658"/>
                <a:ext cx="2760665" cy="82550"/>
              </a:xfrm>
              <a:custGeom>
                <a:avLst/>
                <a:gdLst>
                  <a:gd name="T0" fmla="*/ 5217 w 5217"/>
                  <a:gd name="T1" fmla="*/ 78 h 154"/>
                  <a:gd name="T2" fmla="*/ 5216 w 5217"/>
                  <a:gd name="T3" fmla="*/ 81 h 154"/>
                  <a:gd name="T4" fmla="*/ 5188 w 5217"/>
                  <a:gd name="T5" fmla="*/ 89 h 154"/>
                  <a:gd name="T6" fmla="*/ 5105 w 5217"/>
                  <a:gd name="T7" fmla="*/ 101 h 154"/>
                  <a:gd name="T8" fmla="*/ 4785 w 5217"/>
                  <a:gd name="T9" fmla="*/ 121 h 154"/>
                  <a:gd name="T10" fmla="*/ 4077 w 5217"/>
                  <a:gd name="T11" fmla="*/ 141 h 154"/>
                  <a:gd name="T12" fmla="*/ 3141 w 5217"/>
                  <a:gd name="T13" fmla="*/ 153 h 154"/>
                  <a:gd name="T14" fmla="*/ 2609 w 5217"/>
                  <a:gd name="T15" fmla="*/ 154 h 154"/>
                  <a:gd name="T16" fmla="*/ 2076 w 5217"/>
                  <a:gd name="T17" fmla="*/ 153 h 154"/>
                  <a:gd name="T18" fmla="*/ 1140 w 5217"/>
                  <a:gd name="T19" fmla="*/ 141 h 154"/>
                  <a:gd name="T20" fmla="*/ 432 w 5217"/>
                  <a:gd name="T21" fmla="*/ 121 h 154"/>
                  <a:gd name="T22" fmla="*/ 114 w 5217"/>
                  <a:gd name="T23" fmla="*/ 101 h 154"/>
                  <a:gd name="T24" fmla="*/ 29 w 5217"/>
                  <a:gd name="T25" fmla="*/ 89 h 154"/>
                  <a:gd name="T26" fmla="*/ 1 w 5217"/>
                  <a:gd name="T27" fmla="*/ 81 h 154"/>
                  <a:gd name="T28" fmla="*/ 0 w 5217"/>
                  <a:gd name="T29" fmla="*/ 78 h 154"/>
                  <a:gd name="T30" fmla="*/ 1 w 5217"/>
                  <a:gd name="T31" fmla="*/ 73 h 154"/>
                  <a:gd name="T32" fmla="*/ 29 w 5217"/>
                  <a:gd name="T33" fmla="*/ 66 h 154"/>
                  <a:gd name="T34" fmla="*/ 114 w 5217"/>
                  <a:gd name="T35" fmla="*/ 55 h 154"/>
                  <a:gd name="T36" fmla="*/ 432 w 5217"/>
                  <a:gd name="T37" fmla="*/ 35 h 154"/>
                  <a:gd name="T38" fmla="*/ 1140 w 5217"/>
                  <a:gd name="T39" fmla="*/ 13 h 154"/>
                  <a:gd name="T40" fmla="*/ 2076 w 5217"/>
                  <a:gd name="T41" fmla="*/ 1 h 154"/>
                  <a:gd name="T42" fmla="*/ 2609 w 5217"/>
                  <a:gd name="T43" fmla="*/ 0 h 154"/>
                  <a:gd name="T44" fmla="*/ 3141 w 5217"/>
                  <a:gd name="T45" fmla="*/ 1 h 154"/>
                  <a:gd name="T46" fmla="*/ 4077 w 5217"/>
                  <a:gd name="T47" fmla="*/ 13 h 154"/>
                  <a:gd name="T48" fmla="*/ 4785 w 5217"/>
                  <a:gd name="T49" fmla="*/ 35 h 154"/>
                  <a:gd name="T50" fmla="*/ 5105 w 5217"/>
                  <a:gd name="T51" fmla="*/ 55 h 154"/>
                  <a:gd name="T52" fmla="*/ 5188 w 5217"/>
                  <a:gd name="T53" fmla="*/ 66 h 154"/>
                  <a:gd name="T54" fmla="*/ 5216 w 5217"/>
                  <a:gd name="T55" fmla="*/ 73 h 154"/>
                  <a:gd name="T56" fmla="*/ 5217 w 5217"/>
                  <a:gd name="T57" fmla="*/ 7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17" h="154">
                    <a:moveTo>
                      <a:pt x="5217" y="78"/>
                    </a:moveTo>
                    <a:lnTo>
                      <a:pt x="5216" y="81"/>
                    </a:lnTo>
                    <a:lnTo>
                      <a:pt x="5188" y="89"/>
                    </a:lnTo>
                    <a:lnTo>
                      <a:pt x="5105" y="101"/>
                    </a:lnTo>
                    <a:lnTo>
                      <a:pt x="4785" y="121"/>
                    </a:lnTo>
                    <a:lnTo>
                      <a:pt x="4077" y="141"/>
                    </a:lnTo>
                    <a:lnTo>
                      <a:pt x="3141" y="153"/>
                    </a:lnTo>
                    <a:lnTo>
                      <a:pt x="2609" y="154"/>
                    </a:lnTo>
                    <a:lnTo>
                      <a:pt x="2076" y="153"/>
                    </a:lnTo>
                    <a:lnTo>
                      <a:pt x="1140" y="141"/>
                    </a:lnTo>
                    <a:lnTo>
                      <a:pt x="432" y="121"/>
                    </a:lnTo>
                    <a:lnTo>
                      <a:pt x="114" y="101"/>
                    </a:lnTo>
                    <a:lnTo>
                      <a:pt x="29" y="89"/>
                    </a:lnTo>
                    <a:lnTo>
                      <a:pt x="1" y="81"/>
                    </a:lnTo>
                    <a:lnTo>
                      <a:pt x="0" y="78"/>
                    </a:lnTo>
                    <a:lnTo>
                      <a:pt x="1" y="73"/>
                    </a:lnTo>
                    <a:lnTo>
                      <a:pt x="29" y="66"/>
                    </a:lnTo>
                    <a:lnTo>
                      <a:pt x="114" y="55"/>
                    </a:lnTo>
                    <a:lnTo>
                      <a:pt x="432" y="35"/>
                    </a:lnTo>
                    <a:lnTo>
                      <a:pt x="1140" y="13"/>
                    </a:lnTo>
                    <a:lnTo>
                      <a:pt x="2076" y="1"/>
                    </a:lnTo>
                    <a:lnTo>
                      <a:pt x="2609" y="0"/>
                    </a:lnTo>
                    <a:lnTo>
                      <a:pt x="3141" y="1"/>
                    </a:lnTo>
                    <a:lnTo>
                      <a:pt x="4077" y="13"/>
                    </a:lnTo>
                    <a:lnTo>
                      <a:pt x="4785" y="35"/>
                    </a:lnTo>
                    <a:lnTo>
                      <a:pt x="5105" y="55"/>
                    </a:lnTo>
                    <a:lnTo>
                      <a:pt x="5188" y="66"/>
                    </a:lnTo>
                    <a:lnTo>
                      <a:pt x="5216" y="73"/>
                    </a:lnTo>
                    <a:lnTo>
                      <a:pt x="5217" y="78"/>
                    </a:lnTo>
                    <a:close/>
                  </a:path>
                </a:pathLst>
              </a:custGeom>
              <a:solidFill>
                <a:srgbClr val="F263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Rectangle 266">
                <a:extLst>
                  <a:ext uri="{FF2B5EF4-FFF2-40B4-BE49-F238E27FC236}">
                    <a16:creationId xmlns:a16="http://schemas.microsoft.com/office/drawing/2014/main" id="{946071CC-801B-4B41-9387-FD8A2E3B5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9758" y="3863446"/>
                <a:ext cx="2489202" cy="347663"/>
              </a:xfrm>
              <a:prstGeom prst="rect">
                <a:avLst/>
              </a:prstGeom>
              <a:solidFill>
                <a:srgbClr val="3423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267">
                <a:extLst>
                  <a:ext uri="{FF2B5EF4-FFF2-40B4-BE49-F238E27FC236}">
                    <a16:creationId xmlns:a16="http://schemas.microsoft.com/office/drawing/2014/main" id="{20D1A7C1-A7B7-4610-9D62-EE12BD114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883" y="2655358"/>
                <a:ext cx="2751140" cy="1592263"/>
              </a:xfrm>
              <a:custGeom>
                <a:avLst/>
                <a:gdLst>
                  <a:gd name="T0" fmla="*/ 16 w 5198"/>
                  <a:gd name="T1" fmla="*/ 2690 h 3011"/>
                  <a:gd name="T2" fmla="*/ 6 w 5198"/>
                  <a:gd name="T3" fmla="*/ 2465 h 3011"/>
                  <a:gd name="T4" fmla="*/ 253 w 5198"/>
                  <a:gd name="T5" fmla="*/ 1591 h 3011"/>
                  <a:gd name="T6" fmla="*/ 338 w 5198"/>
                  <a:gd name="T7" fmla="*/ 1393 h 3011"/>
                  <a:gd name="T8" fmla="*/ 472 w 5198"/>
                  <a:gd name="T9" fmla="*/ 1309 h 3011"/>
                  <a:gd name="T10" fmla="*/ 651 w 5198"/>
                  <a:gd name="T11" fmla="*/ 1201 h 3011"/>
                  <a:gd name="T12" fmla="*/ 719 w 5198"/>
                  <a:gd name="T13" fmla="*/ 1094 h 3011"/>
                  <a:gd name="T14" fmla="*/ 971 w 5198"/>
                  <a:gd name="T15" fmla="*/ 426 h 3011"/>
                  <a:gd name="T16" fmla="*/ 933 w 5198"/>
                  <a:gd name="T17" fmla="*/ 289 h 3011"/>
                  <a:gd name="T18" fmla="*/ 844 w 5198"/>
                  <a:gd name="T19" fmla="*/ 225 h 3011"/>
                  <a:gd name="T20" fmla="*/ 839 w 5198"/>
                  <a:gd name="T21" fmla="*/ 187 h 3011"/>
                  <a:gd name="T22" fmla="*/ 999 w 5198"/>
                  <a:gd name="T23" fmla="*/ 130 h 3011"/>
                  <a:gd name="T24" fmla="*/ 1155 w 5198"/>
                  <a:gd name="T25" fmla="*/ 99 h 3011"/>
                  <a:gd name="T26" fmla="*/ 1369 w 5198"/>
                  <a:gd name="T27" fmla="*/ 12 h 3011"/>
                  <a:gd name="T28" fmla="*/ 2055 w 5198"/>
                  <a:gd name="T29" fmla="*/ 0 h 3011"/>
                  <a:gd name="T30" fmla="*/ 3423 w 5198"/>
                  <a:gd name="T31" fmla="*/ 13 h 3011"/>
                  <a:gd name="T32" fmla="*/ 3627 w 5198"/>
                  <a:gd name="T33" fmla="*/ 125 h 3011"/>
                  <a:gd name="T34" fmla="*/ 3466 w 5198"/>
                  <a:gd name="T35" fmla="*/ 217 h 3011"/>
                  <a:gd name="T36" fmla="*/ 3416 w 5198"/>
                  <a:gd name="T37" fmla="*/ 330 h 3011"/>
                  <a:gd name="T38" fmla="*/ 3678 w 5198"/>
                  <a:gd name="T39" fmla="*/ 1207 h 3011"/>
                  <a:gd name="T40" fmla="*/ 3786 w 5198"/>
                  <a:gd name="T41" fmla="*/ 1283 h 3011"/>
                  <a:gd name="T42" fmla="*/ 3993 w 5198"/>
                  <a:gd name="T43" fmla="*/ 1312 h 3011"/>
                  <a:gd name="T44" fmla="*/ 5122 w 5198"/>
                  <a:gd name="T45" fmla="*/ 1814 h 3011"/>
                  <a:gd name="T46" fmla="*/ 5198 w 5198"/>
                  <a:gd name="T47" fmla="*/ 1940 h 3011"/>
                  <a:gd name="T48" fmla="*/ 5198 w 5198"/>
                  <a:gd name="T49" fmla="*/ 2799 h 3011"/>
                  <a:gd name="T50" fmla="*/ 5151 w 5198"/>
                  <a:gd name="T51" fmla="*/ 2907 h 3011"/>
                  <a:gd name="T52" fmla="*/ 4939 w 5198"/>
                  <a:gd name="T53" fmla="*/ 3002 h 3011"/>
                  <a:gd name="T54" fmla="*/ 4853 w 5198"/>
                  <a:gd name="T55" fmla="*/ 2867 h 3011"/>
                  <a:gd name="T56" fmla="*/ 4715 w 5198"/>
                  <a:gd name="T57" fmla="*/ 2557 h 3011"/>
                  <a:gd name="T58" fmla="*/ 4560 w 5198"/>
                  <a:gd name="T59" fmla="*/ 2428 h 3011"/>
                  <a:gd name="T60" fmla="*/ 4375 w 5198"/>
                  <a:gd name="T61" fmla="*/ 2388 h 3011"/>
                  <a:gd name="T62" fmla="*/ 4140 w 5198"/>
                  <a:gd name="T63" fmla="*/ 2428 h 3011"/>
                  <a:gd name="T64" fmla="*/ 3950 w 5198"/>
                  <a:gd name="T65" fmla="*/ 2557 h 3011"/>
                  <a:gd name="T66" fmla="*/ 3829 w 5198"/>
                  <a:gd name="T67" fmla="*/ 2758 h 3011"/>
                  <a:gd name="T68" fmla="*/ 3776 w 5198"/>
                  <a:gd name="T69" fmla="*/ 3011 h 3011"/>
                  <a:gd name="T70" fmla="*/ 1459 w 5198"/>
                  <a:gd name="T71" fmla="*/ 2867 h 3011"/>
                  <a:gd name="T72" fmla="*/ 1359 w 5198"/>
                  <a:gd name="T73" fmla="*/ 2612 h 3011"/>
                  <a:gd name="T74" fmla="*/ 1217 w 5198"/>
                  <a:gd name="T75" fmla="*/ 2462 h 3011"/>
                  <a:gd name="T76" fmla="*/ 991 w 5198"/>
                  <a:gd name="T77" fmla="*/ 2388 h 3011"/>
                  <a:gd name="T78" fmla="*/ 808 w 5198"/>
                  <a:gd name="T79" fmla="*/ 2401 h 3011"/>
                  <a:gd name="T80" fmla="*/ 605 w 5198"/>
                  <a:gd name="T81" fmla="*/ 2507 h 3011"/>
                  <a:gd name="T82" fmla="*/ 433 w 5198"/>
                  <a:gd name="T83" fmla="*/ 2758 h 3011"/>
                  <a:gd name="T84" fmla="*/ 367 w 5198"/>
                  <a:gd name="T85" fmla="*/ 3011 h 3011"/>
                  <a:gd name="T86" fmla="*/ 266 w 5198"/>
                  <a:gd name="T87" fmla="*/ 2992 h 3011"/>
                  <a:gd name="T88" fmla="*/ 99 w 5198"/>
                  <a:gd name="T89" fmla="*/ 2873 h 3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98" h="3011">
                    <a:moveTo>
                      <a:pt x="65" y="2837"/>
                    </a:moveTo>
                    <a:lnTo>
                      <a:pt x="55" y="2818"/>
                    </a:lnTo>
                    <a:lnTo>
                      <a:pt x="16" y="2690"/>
                    </a:lnTo>
                    <a:lnTo>
                      <a:pt x="0" y="2572"/>
                    </a:lnTo>
                    <a:lnTo>
                      <a:pt x="1" y="2504"/>
                    </a:lnTo>
                    <a:lnTo>
                      <a:pt x="6" y="2465"/>
                    </a:lnTo>
                    <a:lnTo>
                      <a:pt x="32" y="2344"/>
                    </a:lnTo>
                    <a:lnTo>
                      <a:pt x="95" y="2104"/>
                    </a:lnTo>
                    <a:lnTo>
                      <a:pt x="253" y="1591"/>
                    </a:lnTo>
                    <a:lnTo>
                      <a:pt x="288" y="1486"/>
                    </a:lnTo>
                    <a:lnTo>
                      <a:pt x="289" y="1472"/>
                    </a:lnTo>
                    <a:lnTo>
                      <a:pt x="338" y="1393"/>
                    </a:lnTo>
                    <a:lnTo>
                      <a:pt x="393" y="1348"/>
                    </a:lnTo>
                    <a:lnTo>
                      <a:pt x="442" y="1321"/>
                    </a:lnTo>
                    <a:lnTo>
                      <a:pt x="472" y="1309"/>
                    </a:lnTo>
                    <a:lnTo>
                      <a:pt x="492" y="1300"/>
                    </a:lnTo>
                    <a:lnTo>
                      <a:pt x="598" y="1244"/>
                    </a:lnTo>
                    <a:lnTo>
                      <a:pt x="651" y="1201"/>
                    </a:lnTo>
                    <a:lnTo>
                      <a:pt x="681" y="1166"/>
                    </a:lnTo>
                    <a:lnTo>
                      <a:pt x="691" y="1148"/>
                    </a:lnTo>
                    <a:lnTo>
                      <a:pt x="719" y="1094"/>
                    </a:lnTo>
                    <a:lnTo>
                      <a:pt x="805" y="877"/>
                    </a:lnTo>
                    <a:lnTo>
                      <a:pt x="943" y="504"/>
                    </a:lnTo>
                    <a:lnTo>
                      <a:pt x="971" y="426"/>
                    </a:lnTo>
                    <a:lnTo>
                      <a:pt x="972" y="406"/>
                    </a:lnTo>
                    <a:lnTo>
                      <a:pt x="952" y="323"/>
                    </a:lnTo>
                    <a:lnTo>
                      <a:pt x="933" y="289"/>
                    </a:lnTo>
                    <a:lnTo>
                      <a:pt x="906" y="258"/>
                    </a:lnTo>
                    <a:lnTo>
                      <a:pt x="868" y="233"/>
                    </a:lnTo>
                    <a:lnTo>
                      <a:pt x="844" y="225"/>
                    </a:lnTo>
                    <a:lnTo>
                      <a:pt x="841" y="222"/>
                    </a:lnTo>
                    <a:lnTo>
                      <a:pt x="834" y="202"/>
                    </a:lnTo>
                    <a:lnTo>
                      <a:pt x="839" y="187"/>
                    </a:lnTo>
                    <a:lnTo>
                      <a:pt x="848" y="180"/>
                    </a:lnTo>
                    <a:lnTo>
                      <a:pt x="884" y="164"/>
                    </a:lnTo>
                    <a:lnTo>
                      <a:pt x="999" y="130"/>
                    </a:lnTo>
                    <a:lnTo>
                      <a:pt x="1091" y="112"/>
                    </a:lnTo>
                    <a:lnTo>
                      <a:pt x="1139" y="108"/>
                    </a:lnTo>
                    <a:lnTo>
                      <a:pt x="1155" y="99"/>
                    </a:lnTo>
                    <a:lnTo>
                      <a:pt x="1248" y="52"/>
                    </a:lnTo>
                    <a:lnTo>
                      <a:pt x="1329" y="22"/>
                    </a:lnTo>
                    <a:lnTo>
                      <a:pt x="1369" y="12"/>
                    </a:lnTo>
                    <a:lnTo>
                      <a:pt x="1404" y="7"/>
                    </a:lnTo>
                    <a:lnTo>
                      <a:pt x="1594" y="1"/>
                    </a:lnTo>
                    <a:lnTo>
                      <a:pt x="2055" y="0"/>
                    </a:lnTo>
                    <a:lnTo>
                      <a:pt x="3162" y="9"/>
                    </a:lnTo>
                    <a:lnTo>
                      <a:pt x="3403" y="12"/>
                    </a:lnTo>
                    <a:lnTo>
                      <a:pt x="3423" y="13"/>
                    </a:lnTo>
                    <a:lnTo>
                      <a:pt x="3532" y="50"/>
                    </a:lnTo>
                    <a:lnTo>
                      <a:pt x="3593" y="91"/>
                    </a:lnTo>
                    <a:lnTo>
                      <a:pt x="3627" y="125"/>
                    </a:lnTo>
                    <a:lnTo>
                      <a:pt x="3643" y="147"/>
                    </a:lnTo>
                    <a:lnTo>
                      <a:pt x="3478" y="215"/>
                    </a:lnTo>
                    <a:lnTo>
                      <a:pt x="3466" y="217"/>
                    </a:lnTo>
                    <a:lnTo>
                      <a:pt x="3424" y="255"/>
                    </a:lnTo>
                    <a:lnTo>
                      <a:pt x="3414" y="295"/>
                    </a:lnTo>
                    <a:lnTo>
                      <a:pt x="3416" y="330"/>
                    </a:lnTo>
                    <a:lnTo>
                      <a:pt x="3421" y="351"/>
                    </a:lnTo>
                    <a:lnTo>
                      <a:pt x="3565" y="838"/>
                    </a:lnTo>
                    <a:lnTo>
                      <a:pt x="3678" y="1207"/>
                    </a:lnTo>
                    <a:lnTo>
                      <a:pt x="3681" y="1211"/>
                    </a:lnTo>
                    <a:lnTo>
                      <a:pt x="3722" y="1249"/>
                    </a:lnTo>
                    <a:lnTo>
                      <a:pt x="3786" y="1283"/>
                    </a:lnTo>
                    <a:lnTo>
                      <a:pt x="3842" y="1302"/>
                    </a:lnTo>
                    <a:lnTo>
                      <a:pt x="3911" y="1312"/>
                    </a:lnTo>
                    <a:lnTo>
                      <a:pt x="3993" y="1312"/>
                    </a:lnTo>
                    <a:lnTo>
                      <a:pt x="4041" y="1305"/>
                    </a:lnTo>
                    <a:lnTo>
                      <a:pt x="5111" y="1810"/>
                    </a:lnTo>
                    <a:lnTo>
                      <a:pt x="5122" y="1814"/>
                    </a:lnTo>
                    <a:lnTo>
                      <a:pt x="5171" y="1862"/>
                    </a:lnTo>
                    <a:lnTo>
                      <a:pt x="5191" y="1904"/>
                    </a:lnTo>
                    <a:lnTo>
                      <a:pt x="5198" y="1940"/>
                    </a:lnTo>
                    <a:lnTo>
                      <a:pt x="5198" y="1961"/>
                    </a:lnTo>
                    <a:lnTo>
                      <a:pt x="5198" y="2794"/>
                    </a:lnTo>
                    <a:lnTo>
                      <a:pt x="5198" y="2799"/>
                    </a:lnTo>
                    <a:lnTo>
                      <a:pt x="5193" y="2837"/>
                    </a:lnTo>
                    <a:lnTo>
                      <a:pt x="5178" y="2870"/>
                    </a:lnTo>
                    <a:lnTo>
                      <a:pt x="5151" y="2907"/>
                    </a:lnTo>
                    <a:lnTo>
                      <a:pt x="5105" y="2943"/>
                    </a:lnTo>
                    <a:lnTo>
                      <a:pt x="5036" y="2977"/>
                    </a:lnTo>
                    <a:lnTo>
                      <a:pt x="4939" y="3002"/>
                    </a:lnTo>
                    <a:lnTo>
                      <a:pt x="4877" y="3011"/>
                    </a:lnTo>
                    <a:lnTo>
                      <a:pt x="4876" y="2991"/>
                    </a:lnTo>
                    <a:lnTo>
                      <a:pt x="4853" y="2867"/>
                    </a:lnTo>
                    <a:lnTo>
                      <a:pt x="4821" y="2758"/>
                    </a:lnTo>
                    <a:lnTo>
                      <a:pt x="4769" y="2641"/>
                    </a:lnTo>
                    <a:lnTo>
                      <a:pt x="4715" y="2557"/>
                    </a:lnTo>
                    <a:lnTo>
                      <a:pt x="4670" y="2507"/>
                    </a:lnTo>
                    <a:lnTo>
                      <a:pt x="4619" y="2464"/>
                    </a:lnTo>
                    <a:lnTo>
                      <a:pt x="4560" y="2428"/>
                    </a:lnTo>
                    <a:lnTo>
                      <a:pt x="4493" y="2402"/>
                    </a:lnTo>
                    <a:lnTo>
                      <a:pt x="4416" y="2389"/>
                    </a:lnTo>
                    <a:lnTo>
                      <a:pt x="4375" y="2388"/>
                    </a:lnTo>
                    <a:lnTo>
                      <a:pt x="4321" y="2389"/>
                    </a:lnTo>
                    <a:lnTo>
                      <a:pt x="4225" y="2402"/>
                    </a:lnTo>
                    <a:lnTo>
                      <a:pt x="4140" y="2428"/>
                    </a:lnTo>
                    <a:lnTo>
                      <a:pt x="4067" y="2464"/>
                    </a:lnTo>
                    <a:lnTo>
                      <a:pt x="4003" y="2507"/>
                    </a:lnTo>
                    <a:lnTo>
                      <a:pt x="3950" y="2557"/>
                    </a:lnTo>
                    <a:lnTo>
                      <a:pt x="3907" y="2612"/>
                    </a:lnTo>
                    <a:lnTo>
                      <a:pt x="3871" y="2670"/>
                    </a:lnTo>
                    <a:lnTo>
                      <a:pt x="3829" y="2758"/>
                    </a:lnTo>
                    <a:lnTo>
                      <a:pt x="3796" y="2867"/>
                    </a:lnTo>
                    <a:lnTo>
                      <a:pt x="3776" y="2991"/>
                    </a:lnTo>
                    <a:lnTo>
                      <a:pt x="3776" y="3011"/>
                    </a:lnTo>
                    <a:lnTo>
                      <a:pt x="1476" y="3011"/>
                    </a:lnTo>
                    <a:lnTo>
                      <a:pt x="1476" y="2991"/>
                    </a:lnTo>
                    <a:lnTo>
                      <a:pt x="1459" y="2867"/>
                    </a:lnTo>
                    <a:lnTo>
                      <a:pt x="1428" y="2758"/>
                    </a:lnTo>
                    <a:lnTo>
                      <a:pt x="1391" y="2670"/>
                    </a:lnTo>
                    <a:lnTo>
                      <a:pt x="1359" y="2612"/>
                    </a:lnTo>
                    <a:lnTo>
                      <a:pt x="1320" y="2556"/>
                    </a:lnTo>
                    <a:lnTo>
                      <a:pt x="1273" y="2507"/>
                    </a:lnTo>
                    <a:lnTo>
                      <a:pt x="1217" y="2462"/>
                    </a:lnTo>
                    <a:lnTo>
                      <a:pt x="1152" y="2426"/>
                    </a:lnTo>
                    <a:lnTo>
                      <a:pt x="1077" y="2401"/>
                    </a:lnTo>
                    <a:lnTo>
                      <a:pt x="991" y="2388"/>
                    </a:lnTo>
                    <a:lnTo>
                      <a:pt x="943" y="2386"/>
                    </a:lnTo>
                    <a:lnTo>
                      <a:pt x="896" y="2388"/>
                    </a:lnTo>
                    <a:lnTo>
                      <a:pt x="808" y="2401"/>
                    </a:lnTo>
                    <a:lnTo>
                      <a:pt x="731" y="2426"/>
                    </a:lnTo>
                    <a:lnTo>
                      <a:pt x="664" y="2462"/>
                    </a:lnTo>
                    <a:lnTo>
                      <a:pt x="605" y="2507"/>
                    </a:lnTo>
                    <a:lnTo>
                      <a:pt x="554" y="2556"/>
                    </a:lnTo>
                    <a:lnTo>
                      <a:pt x="492" y="2640"/>
                    </a:lnTo>
                    <a:lnTo>
                      <a:pt x="433" y="2758"/>
                    </a:lnTo>
                    <a:lnTo>
                      <a:pt x="396" y="2867"/>
                    </a:lnTo>
                    <a:lnTo>
                      <a:pt x="369" y="2991"/>
                    </a:lnTo>
                    <a:lnTo>
                      <a:pt x="367" y="3011"/>
                    </a:lnTo>
                    <a:lnTo>
                      <a:pt x="364" y="3011"/>
                    </a:lnTo>
                    <a:lnTo>
                      <a:pt x="323" y="3011"/>
                    </a:lnTo>
                    <a:lnTo>
                      <a:pt x="266" y="2992"/>
                    </a:lnTo>
                    <a:lnTo>
                      <a:pt x="219" y="2968"/>
                    </a:lnTo>
                    <a:lnTo>
                      <a:pt x="163" y="2929"/>
                    </a:lnTo>
                    <a:lnTo>
                      <a:pt x="99" y="2873"/>
                    </a:lnTo>
                    <a:lnTo>
                      <a:pt x="65" y="2837"/>
                    </a:lnTo>
                    <a:close/>
                  </a:path>
                </a:pathLst>
              </a:custGeom>
              <a:solidFill>
                <a:srgbClr val="FAB7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268">
                <a:extLst>
                  <a:ext uri="{FF2B5EF4-FFF2-40B4-BE49-F238E27FC236}">
                    <a16:creationId xmlns:a16="http://schemas.microsoft.com/office/drawing/2014/main" id="{075B8DD3-70F1-4339-B285-88054614C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796" y="3422121"/>
                <a:ext cx="2101852" cy="98425"/>
              </a:xfrm>
              <a:custGeom>
                <a:avLst/>
                <a:gdLst>
                  <a:gd name="T0" fmla="*/ 3974 w 3974"/>
                  <a:gd name="T1" fmla="*/ 187 h 187"/>
                  <a:gd name="T2" fmla="*/ 0 w 3974"/>
                  <a:gd name="T3" fmla="*/ 187 h 187"/>
                  <a:gd name="T4" fmla="*/ 53 w 3974"/>
                  <a:gd name="T5" fmla="*/ 0 h 187"/>
                  <a:gd name="T6" fmla="*/ 3568 w 3974"/>
                  <a:gd name="T7" fmla="*/ 0 h 187"/>
                  <a:gd name="T8" fmla="*/ 3974 w 3974"/>
                  <a:gd name="T9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74" h="187">
                    <a:moveTo>
                      <a:pt x="3974" y="187"/>
                    </a:moveTo>
                    <a:lnTo>
                      <a:pt x="0" y="187"/>
                    </a:lnTo>
                    <a:lnTo>
                      <a:pt x="53" y="0"/>
                    </a:lnTo>
                    <a:lnTo>
                      <a:pt x="3568" y="0"/>
                    </a:lnTo>
                    <a:lnTo>
                      <a:pt x="3974" y="187"/>
                    </a:lnTo>
                    <a:close/>
                  </a:path>
                </a:pathLst>
              </a:custGeom>
              <a:solidFill>
                <a:srgbClr val="F9F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269">
                <a:extLst>
                  <a:ext uri="{FF2B5EF4-FFF2-40B4-BE49-F238E27FC236}">
                    <a16:creationId xmlns:a16="http://schemas.microsoft.com/office/drawing/2014/main" id="{791BA90A-FB9A-42BB-A833-CA857DCA3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958" y="2776008"/>
                <a:ext cx="295275" cy="585788"/>
              </a:xfrm>
              <a:custGeom>
                <a:avLst/>
                <a:gdLst>
                  <a:gd name="T0" fmla="*/ 448 w 560"/>
                  <a:gd name="T1" fmla="*/ 0 h 1106"/>
                  <a:gd name="T2" fmla="*/ 0 w 560"/>
                  <a:gd name="T3" fmla="*/ 1106 h 1106"/>
                  <a:gd name="T4" fmla="*/ 27 w 560"/>
                  <a:gd name="T5" fmla="*/ 1096 h 1106"/>
                  <a:gd name="T6" fmla="*/ 167 w 560"/>
                  <a:gd name="T7" fmla="*/ 1029 h 1106"/>
                  <a:gd name="T8" fmla="*/ 230 w 560"/>
                  <a:gd name="T9" fmla="*/ 983 h 1106"/>
                  <a:gd name="T10" fmla="*/ 262 w 560"/>
                  <a:gd name="T11" fmla="*/ 949 h 1106"/>
                  <a:gd name="T12" fmla="*/ 272 w 560"/>
                  <a:gd name="T13" fmla="*/ 931 h 1106"/>
                  <a:gd name="T14" fmla="*/ 438 w 560"/>
                  <a:gd name="T15" fmla="*/ 516 h 1106"/>
                  <a:gd name="T16" fmla="*/ 559 w 560"/>
                  <a:gd name="T17" fmla="*/ 196 h 1106"/>
                  <a:gd name="T18" fmla="*/ 560 w 560"/>
                  <a:gd name="T19" fmla="*/ 176 h 1106"/>
                  <a:gd name="T20" fmla="*/ 543 w 560"/>
                  <a:gd name="T21" fmla="*/ 94 h 1106"/>
                  <a:gd name="T22" fmla="*/ 527 w 560"/>
                  <a:gd name="T23" fmla="*/ 61 h 1106"/>
                  <a:gd name="T24" fmla="*/ 504 w 560"/>
                  <a:gd name="T25" fmla="*/ 31 h 1106"/>
                  <a:gd name="T26" fmla="*/ 469 w 560"/>
                  <a:gd name="T27" fmla="*/ 8 h 1106"/>
                  <a:gd name="T28" fmla="*/ 448 w 560"/>
                  <a:gd name="T29" fmla="*/ 0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60" h="1106">
                    <a:moveTo>
                      <a:pt x="448" y="0"/>
                    </a:moveTo>
                    <a:lnTo>
                      <a:pt x="0" y="1106"/>
                    </a:lnTo>
                    <a:lnTo>
                      <a:pt x="27" y="1096"/>
                    </a:lnTo>
                    <a:lnTo>
                      <a:pt x="167" y="1029"/>
                    </a:lnTo>
                    <a:lnTo>
                      <a:pt x="230" y="983"/>
                    </a:lnTo>
                    <a:lnTo>
                      <a:pt x="262" y="949"/>
                    </a:lnTo>
                    <a:lnTo>
                      <a:pt x="272" y="931"/>
                    </a:lnTo>
                    <a:lnTo>
                      <a:pt x="438" y="516"/>
                    </a:lnTo>
                    <a:lnTo>
                      <a:pt x="559" y="196"/>
                    </a:lnTo>
                    <a:lnTo>
                      <a:pt x="560" y="176"/>
                    </a:lnTo>
                    <a:lnTo>
                      <a:pt x="543" y="94"/>
                    </a:lnTo>
                    <a:lnTo>
                      <a:pt x="527" y="61"/>
                    </a:lnTo>
                    <a:lnTo>
                      <a:pt x="504" y="31"/>
                    </a:lnTo>
                    <a:lnTo>
                      <a:pt x="469" y="8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270">
                <a:extLst>
                  <a:ext uri="{FF2B5EF4-FFF2-40B4-BE49-F238E27FC236}">
                    <a16:creationId xmlns:a16="http://schemas.microsoft.com/office/drawing/2014/main" id="{CA392ED7-C12A-4308-8197-F4AE79F15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946" y="2791883"/>
                <a:ext cx="528638" cy="530225"/>
              </a:xfrm>
              <a:custGeom>
                <a:avLst/>
                <a:gdLst>
                  <a:gd name="T0" fmla="*/ 130 w 1001"/>
                  <a:gd name="T1" fmla="*/ 1001 h 1001"/>
                  <a:gd name="T2" fmla="*/ 915 w 1001"/>
                  <a:gd name="T3" fmla="*/ 1001 h 1001"/>
                  <a:gd name="T4" fmla="*/ 925 w 1001"/>
                  <a:gd name="T5" fmla="*/ 1000 h 1001"/>
                  <a:gd name="T6" fmla="*/ 974 w 1001"/>
                  <a:gd name="T7" fmla="*/ 975 h 1001"/>
                  <a:gd name="T8" fmla="*/ 992 w 1001"/>
                  <a:gd name="T9" fmla="*/ 946 h 1001"/>
                  <a:gd name="T10" fmla="*/ 1000 w 1001"/>
                  <a:gd name="T11" fmla="*/ 919 h 1001"/>
                  <a:gd name="T12" fmla="*/ 1001 w 1001"/>
                  <a:gd name="T13" fmla="*/ 903 h 1001"/>
                  <a:gd name="T14" fmla="*/ 981 w 1001"/>
                  <a:gd name="T15" fmla="*/ 435 h 1001"/>
                  <a:gd name="T16" fmla="*/ 959 w 1001"/>
                  <a:gd name="T17" fmla="*/ 59 h 1001"/>
                  <a:gd name="T18" fmla="*/ 959 w 1001"/>
                  <a:gd name="T19" fmla="*/ 52 h 1001"/>
                  <a:gd name="T20" fmla="*/ 942 w 1001"/>
                  <a:gd name="T21" fmla="*/ 18 h 1001"/>
                  <a:gd name="T22" fmla="*/ 915 w 1001"/>
                  <a:gd name="T23" fmla="*/ 2 h 1001"/>
                  <a:gd name="T24" fmla="*/ 892 w 1001"/>
                  <a:gd name="T25" fmla="*/ 0 h 1001"/>
                  <a:gd name="T26" fmla="*/ 448 w 1001"/>
                  <a:gd name="T27" fmla="*/ 0 h 1001"/>
                  <a:gd name="T28" fmla="*/ 444 w 1001"/>
                  <a:gd name="T29" fmla="*/ 0 h 1001"/>
                  <a:gd name="T30" fmla="*/ 399 w 1001"/>
                  <a:gd name="T31" fmla="*/ 10 h 1001"/>
                  <a:gd name="T32" fmla="*/ 349 w 1001"/>
                  <a:gd name="T33" fmla="*/ 38 h 1001"/>
                  <a:gd name="T34" fmla="*/ 311 w 1001"/>
                  <a:gd name="T35" fmla="*/ 69 h 1001"/>
                  <a:gd name="T36" fmla="*/ 275 w 1001"/>
                  <a:gd name="T37" fmla="*/ 114 h 1001"/>
                  <a:gd name="T38" fmla="*/ 241 w 1001"/>
                  <a:gd name="T39" fmla="*/ 176 h 1001"/>
                  <a:gd name="T40" fmla="*/ 225 w 1001"/>
                  <a:gd name="T41" fmla="*/ 215 h 1001"/>
                  <a:gd name="T42" fmla="*/ 76 w 1001"/>
                  <a:gd name="T43" fmla="*/ 654 h 1001"/>
                  <a:gd name="T44" fmla="*/ 6 w 1001"/>
                  <a:gd name="T45" fmla="*/ 882 h 1001"/>
                  <a:gd name="T46" fmla="*/ 4 w 1001"/>
                  <a:gd name="T47" fmla="*/ 886 h 1001"/>
                  <a:gd name="T48" fmla="*/ 0 w 1001"/>
                  <a:gd name="T49" fmla="*/ 919 h 1001"/>
                  <a:gd name="T50" fmla="*/ 10 w 1001"/>
                  <a:gd name="T51" fmla="*/ 952 h 1001"/>
                  <a:gd name="T52" fmla="*/ 26 w 1001"/>
                  <a:gd name="T53" fmla="*/ 974 h 1001"/>
                  <a:gd name="T54" fmla="*/ 55 w 1001"/>
                  <a:gd name="T55" fmla="*/ 990 h 1001"/>
                  <a:gd name="T56" fmla="*/ 100 w 1001"/>
                  <a:gd name="T57" fmla="*/ 1000 h 1001"/>
                  <a:gd name="T58" fmla="*/ 130 w 1001"/>
                  <a:gd name="T59" fmla="*/ 1001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01" h="1001">
                    <a:moveTo>
                      <a:pt x="130" y="1001"/>
                    </a:moveTo>
                    <a:lnTo>
                      <a:pt x="915" y="1001"/>
                    </a:lnTo>
                    <a:lnTo>
                      <a:pt x="925" y="1000"/>
                    </a:lnTo>
                    <a:lnTo>
                      <a:pt x="974" y="975"/>
                    </a:lnTo>
                    <a:lnTo>
                      <a:pt x="992" y="946"/>
                    </a:lnTo>
                    <a:lnTo>
                      <a:pt x="1000" y="919"/>
                    </a:lnTo>
                    <a:lnTo>
                      <a:pt x="1001" y="903"/>
                    </a:lnTo>
                    <a:lnTo>
                      <a:pt x="981" y="435"/>
                    </a:lnTo>
                    <a:lnTo>
                      <a:pt x="959" y="59"/>
                    </a:lnTo>
                    <a:lnTo>
                      <a:pt x="959" y="52"/>
                    </a:lnTo>
                    <a:lnTo>
                      <a:pt x="942" y="18"/>
                    </a:lnTo>
                    <a:lnTo>
                      <a:pt x="915" y="2"/>
                    </a:lnTo>
                    <a:lnTo>
                      <a:pt x="892" y="0"/>
                    </a:lnTo>
                    <a:lnTo>
                      <a:pt x="448" y="0"/>
                    </a:lnTo>
                    <a:lnTo>
                      <a:pt x="444" y="0"/>
                    </a:lnTo>
                    <a:lnTo>
                      <a:pt x="399" y="10"/>
                    </a:lnTo>
                    <a:lnTo>
                      <a:pt x="349" y="38"/>
                    </a:lnTo>
                    <a:lnTo>
                      <a:pt x="311" y="69"/>
                    </a:lnTo>
                    <a:lnTo>
                      <a:pt x="275" y="114"/>
                    </a:lnTo>
                    <a:lnTo>
                      <a:pt x="241" y="176"/>
                    </a:lnTo>
                    <a:lnTo>
                      <a:pt x="225" y="215"/>
                    </a:lnTo>
                    <a:lnTo>
                      <a:pt x="76" y="654"/>
                    </a:lnTo>
                    <a:lnTo>
                      <a:pt x="6" y="882"/>
                    </a:lnTo>
                    <a:lnTo>
                      <a:pt x="4" y="886"/>
                    </a:lnTo>
                    <a:lnTo>
                      <a:pt x="0" y="919"/>
                    </a:lnTo>
                    <a:lnTo>
                      <a:pt x="10" y="952"/>
                    </a:lnTo>
                    <a:lnTo>
                      <a:pt x="26" y="974"/>
                    </a:lnTo>
                    <a:lnTo>
                      <a:pt x="55" y="990"/>
                    </a:lnTo>
                    <a:lnTo>
                      <a:pt x="100" y="1000"/>
                    </a:lnTo>
                    <a:lnTo>
                      <a:pt x="130" y="1001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271">
                <a:extLst>
                  <a:ext uri="{FF2B5EF4-FFF2-40B4-BE49-F238E27FC236}">
                    <a16:creationId xmlns:a16="http://schemas.microsoft.com/office/drawing/2014/main" id="{42DBAE8D-EBCB-44D4-92EA-75DEC5E13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209" y="2791883"/>
                <a:ext cx="798513" cy="530225"/>
              </a:xfrm>
              <a:custGeom>
                <a:avLst/>
                <a:gdLst>
                  <a:gd name="T0" fmla="*/ 0 w 1509"/>
                  <a:gd name="T1" fmla="*/ 55 h 1001"/>
                  <a:gd name="T2" fmla="*/ 91 w 1509"/>
                  <a:gd name="T3" fmla="*/ 919 h 1001"/>
                  <a:gd name="T4" fmla="*/ 91 w 1509"/>
                  <a:gd name="T5" fmla="*/ 929 h 1001"/>
                  <a:gd name="T6" fmla="*/ 115 w 1509"/>
                  <a:gd name="T7" fmla="*/ 975 h 1001"/>
                  <a:gd name="T8" fmla="*/ 147 w 1509"/>
                  <a:gd name="T9" fmla="*/ 994 h 1001"/>
                  <a:gd name="T10" fmla="*/ 177 w 1509"/>
                  <a:gd name="T11" fmla="*/ 1000 h 1001"/>
                  <a:gd name="T12" fmla="*/ 196 w 1509"/>
                  <a:gd name="T13" fmla="*/ 1001 h 1001"/>
                  <a:gd name="T14" fmla="*/ 1509 w 1509"/>
                  <a:gd name="T15" fmla="*/ 1001 h 1001"/>
                  <a:gd name="T16" fmla="*/ 1182 w 1509"/>
                  <a:gd name="T17" fmla="*/ 0 h 1001"/>
                  <a:gd name="T18" fmla="*/ 49 w 1509"/>
                  <a:gd name="T19" fmla="*/ 0 h 1001"/>
                  <a:gd name="T20" fmla="*/ 42 w 1509"/>
                  <a:gd name="T21" fmla="*/ 2 h 1001"/>
                  <a:gd name="T22" fmla="*/ 13 w 1509"/>
                  <a:gd name="T23" fmla="*/ 19 h 1001"/>
                  <a:gd name="T24" fmla="*/ 0 w 1509"/>
                  <a:gd name="T25" fmla="*/ 41 h 1001"/>
                  <a:gd name="T26" fmla="*/ 0 w 1509"/>
                  <a:gd name="T27" fmla="*/ 55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09" h="1001">
                    <a:moveTo>
                      <a:pt x="0" y="55"/>
                    </a:moveTo>
                    <a:lnTo>
                      <a:pt x="91" y="919"/>
                    </a:lnTo>
                    <a:lnTo>
                      <a:pt x="91" y="929"/>
                    </a:lnTo>
                    <a:lnTo>
                      <a:pt x="115" y="975"/>
                    </a:lnTo>
                    <a:lnTo>
                      <a:pt x="147" y="994"/>
                    </a:lnTo>
                    <a:lnTo>
                      <a:pt x="177" y="1000"/>
                    </a:lnTo>
                    <a:lnTo>
                      <a:pt x="196" y="1001"/>
                    </a:lnTo>
                    <a:lnTo>
                      <a:pt x="1509" y="1001"/>
                    </a:lnTo>
                    <a:lnTo>
                      <a:pt x="1182" y="0"/>
                    </a:lnTo>
                    <a:lnTo>
                      <a:pt x="49" y="0"/>
                    </a:lnTo>
                    <a:lnTo>
                      <a:pt x="42" y="2"/>
                    </a:lnTo>
                    <a:lnTo>
                      <a:pt x="13" y="19"/>
                    </a:lnTo>
                    <a:lnTo>
                      <a:pt x="0" y="41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Freeform 272">
                <a:extLst>
                  <a:ext uri="{FF2B5EF4-FFF2-40B4-BE49-F238E27FC236}">
                    <a16:creationId xmlns:a16="http://schemas.microsoft.com/office/drawing/2014/main" id="{71AA3CAD-D9CF-44B8-AA42-3B563C99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459" y="2733146"/>
                <a:ext cx="331788" cy="617538"/>
              </a:xfrm>
              <a:custGeom>
                <a:avLst/>
                <a:gdLst>
                  <a:gd name="T0" fmla="*/ 230 w 628"/>
                  <a:gd name="T1" fmla="*/ 0 h 1169"/>
                  <a:gd name="T2" fmla="*/ 628 w 628"/>
                  <a:gd name="T3" fmla="*/ 1158 h 1169"/>
                  <a:gd name="T4" fmla="*/ 620 w 628"/>
                  <a:gd name="T5" fmla="*/ 1159 h 1169"/>
                  <a:gd name="T6" fmla="*/ 548 w 628"/>
                  <a:gd name="T7" fmla="*/ 1169 h 1169"/>
                  <a:gd name="T8" fmla="*/ 466 w 628"/>
                  <a:gd name="T9" fmla="*/ 1165 h 1169"/>
                  <a:gd name="T10" fmla="*/ 407 w 628"/>
                  <a:gd name="T11" fmla="*/ 1152 h 1169"/>
                  <a:gd name="T12" fmla="*/ 347 w 628"/>
                  <a:gd name="T13" fmla="*/ 1127 h 1169"/>
                  <a:gd name="T14" fmla="*/ 289 w 628"/>
                  <a:gd name="T15" fmla="*/ 1087 h 1169"/>
                  <a:gd name="T16" fmla="*/ 265 w 628"/>
                  <a:gd name="T17" fmla="*/ 1060 h 1169"/>
                  <a:gd name="T18" fmla="*/ 8 w 628"/>
                  <a:gd name="T19" fmla="*/ 204 h 1169"/>
                  <a:gd name="T20" fmla="*/ 4 w 628"/>
                  <a:gd name="T21" fmla="*/ 194 h 1169"/>
                  <a:gd name="T22" fmla="*/ 0 w 628"/>
                  <a:gd name="T23" fmla="*/ 142 h 1169"/>
                  <a:gd name="T24" fmla="*/ 14 w 628"/>
                  <a:gd name="T25" fmla="*/ 102 h 1169"/>
                  <a:gd name="T26" fmla="*/ 33 w 628"/>
                  <a:gd name="T27" fmla="*/ 83 h 1169"/>
                  <a:gd name="T28" fmla="*/ 57 w 628"/>
                  <a:gd name="T29" fmla="*/ 68 h 1169"/>
                  <a:gd name="T30" fmla="*/ 121 w 628"/>
                  <a:gd name="T31" fmla="*/ 37 h 1169"/>
                  <a:gd name="T32" fmla="*/ 213 w 628"/>
                  <a:gd name="T33" fmla="*/ 4 h 1169"/>
                  <a:gd name="T34" fmla="*/ 230 w 628"/>
                  <a:gd name="T35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1169">
                    <a:moveTo>
                      <a:pt x="230" y="0"/>
                    </a:moveTo>
                    <a:lnTo>
                      <a:pt x="628" y="1158"/>
                    </a:lnTo>
                    <a:lnTo>
                      <a:pt x="620" y="1159"/>
                    </a:lnTo>
                    <a:lnTo>
                      <a:pt x="548" y="1169"/>
                    </a:lnTo>
                    <a:lnTo>
                      <a:pt x="466" y="1165"/>
                    </a:lnTo>
                    <a:lnTo>
                      <a:pt x="407" y="1152"/>
                    </a:lnTo>
                    <a:lnTo>
                      <a:pt x="347" y="1127"/>
                    </a:lnTo>
                    <a:lnTo>
                      <a:pt x="289" y="1087"/>
                    </a:lnTo>
                    <a:lnTo>
                      <a:pt x="265" y="1060"/>
                    </a:lnTo>
                    <a:lnTo>
                      <a:pt x="8" y="204"/>
                    </a:lnTo>
                    <a:lnTo>
                      <a:pt x="4" y="194"/>
                    </a:lnTo>
                    <a:lnTo>
                      <a:pt x="0" y="142"/>
                    </a:lnTo>
                    <a:lnTo>
                      <a:pt x="14" y="102"/>
                    </a:lnTo>
                    <a:lnTo>
                      <a:pt x="33" y="83"/>
                    </a:lnTo>
                    <a:lnTo>
                      <a:pt x="57" y="68"/>
                    </a:lnTo>
                    <a:lnTo>
                      <a:pt x="121" y="37"/>
                    </a:lnTo>
                    <a:lnTo>
                      <a:pt x="213" y="4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273">
                <a:extLst>
                  <a:ext uri="{FF2B5EF4-FFF2-40B4-BE49-F238E27FC236}">
                    <a16:creationId xmlns:a16="http://schemas.microsoft.com/office/drawing/2014/main" id="{C678EC82-2333-47A6-9575-2E907EF9B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7995" y="3441171"/>
                <a:ext cx="179388" cy="328613"/>
              </a:xfrm>
              <a:custGeom>
                <a:avLst/>
                <a:gdLst>
                  <a:gd name="T0" fmla="*/ 268 w 339"/>
                  <a:gd name="T1" fmla="*/ 1 h 622"/>
                  <a:gd name="T2" fmla="*/ 256 w 339"/>
                  <a:gd name="T3" fmla="*/ 0 h 622"/>
                  <a:gd name="T4" fmla="*/ 205 w 339"/>
                  <a:gd name="T5" fmla="*/ 5 h 622"/>
                  <a:gd name="T6" fmla="*/ 170 w 339"/>
                  <a:gd name="T7" fmla="*/ 26 h 622"/>
                  <a:gd name="T8" fmla="*/ 159 w 339"/>
                  <a:gd name="T9" fmla="*/ 44 h 622"/>
                  <a:gd name="T10" fmla="*/ 68 w 339"/>
                  <a:gd name="T11" fmla="*/ 327 h 622"/>
                  <a:gd name="T12" fmla="*/ 2 w 339"/>
                  <a:gd name="T13" fmla="*/ 554 h 622"/>
                  <a:gd name="T14" fmla="*/ 0 w 339"/>
                  <a:gd name="T15" fmla="*/ 563 h 622"/>
                  <a:gd name="T16" fmla="*/ 15 w 339"/>
                  <a:gd name="T17" fmla="*/ 600 h 622"/>
                  <a:gd name="T18" fmla="*/ 48 w 339"/>
                  <a:gd name="T19" fmla="*/ 620 h 622"/>
                  <a:gd name="T20" fmla="*/ 75 w 339"/>
                  <a:gd name="T21" fmla="*/ 622 h 622"/>
                  <a:gd name="T22" fmla="*/ 104 w 339"/>
                  <a:gd name="T23" fmla="*/ 620 h 622"/>
                  <a:gd name="T24" fmla="*/ 146 w 339"/>
                  <a:gd name="T25" fmla="*/ 604 h 622"/>
                  <a:gd name="T26" fmla="*/ 177 w 339"/>
                  <a:gd name="T27" fmla="*/ 574 h 622"/>
                  <a:gd name="T28" fmla="*/ 180 w 339"/>
                  <a:gd name="T29" fmla="*/ 567 h 622"/>
                  <a:gd name="T30" fmla="*/ 339 w 339"/>
                  <a:gd name="T31" fmla="*/ 59 h 622"/>
                  <a:gd name="T32" fmla="*/ 339 w 339"/>
                  <a:gd name="T33" fmla="*/ 50 h 622"/>
                  <a:gd name="T34" fmla="*/ 323 w 339"/>
                  <a:gd name="T35" fmla="*/ 16 h 622"/>
                  <a:gd name="T36" fmla="*/ 292 w 339"/>
                  <a:gd name="T37" fmla="*/ 0 h 622"/>
                  <a:gd name="T38" fmla="*/ 268 w 339"/>
                  <a:gd name="T39" fmla="*/ 1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9" h="622">
                    <a:moveTo>
                      <a:pt x="268" y="1"/>
                    </a:moveTo>
                    <a:lnTo>
                      <a:pt x="256" y="0"/>
                    </a:lnTo>
                    <a:lnTo>
                      <a:pt x="205" y="5"/>
                    </a:lnTo>
                    <a:lnTo>
                      <a:pt x="170" y="26"/>
                    </a:lnTo>
                    <a:lnTo>
                      <a:pt x="159" y="44"/>
                    </a:lnTo>
                    <a:lnTo>
                      <a:pt x="68" y="327"/>
                    </a:lnTo>
                    <a:lnTo>
                      <a:pt x="2" y="554"/>
                    </a:lnTo>
                    <a:lnTo>
                      <a:pt x="0" y="563"/>
                    </a:lnTo>
                    <a:lnTo>
                      <a:pt x="15" y="600"/>
                    </a:lnTo>
                    <a:lnTo>
                      <a:pt x="48" y="620"/>
                    </a:lnTo>
                    <a:lnTo>
                      <a:pt x="75" y="622"/>
                    </a:lnTo>
                    <a:lnTo>
                      <a:pt x="104" y="620"/>
                    </a:lnTo>
                    <a:lnTo>
                      <a:pt x="146" y="604"/>
                    </a:lnTo>
                    <a:lnTo>
                      <a:pt x="177" y="574"/>
                    </a:lnTo>
                    <a:lnTo>
                      <a:pt x="180" y="567"/>
                    </a:lnTo>
                    <a:lnTo>
                      <a:pt x="339" y="59"/>
                    </a:lnTo>
                    <a:lnTo>
                      <a:pt x="339" y="50"/>
                    </a:lnTo>
                    <a:lnTo>
                      <a:pt x="323" y="16"/>
                    </a:lnTo>
                    <a:lnTo>
                      <a:pt x="292" y="0"/>
                    </a:lnTo>
                    <a:lnTo>
                      <a:pt x="268" y="1"/>
                    </a:lnTo>
                    <a:close/>
                  </a:path>
                </a:pathLst>
              </a:custGeom>
              <a:solidFill>
                <a:srgbClr val="A33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274">
                <a:extLst>
                  <a:ext uri="{FF2B5EF4-FFF2-40B4-BE49-F238E27FC236}">
                    <a16:creationId xmlns:a16="http://schemas.microsoft.com/office/drawing/2014/main" id="{114397F1-5D37-4CE8-8C83-614834587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47" y="4139671"/>
                <a:ext cx="220663" cy="176213"/>
              </a:xfrm>
              <a:custGeom>
                <a:avLst/>
                <a:gdLst>
                  <a:gd name="T0" fmla="*/ 4 w 417"/>
                  <a:gd name="T1" fmla="*/ 191 h 332"/>
                  <a:gd name="T2" fmla="*/ 14 w 417"/>
                  <a:gd name="T3" fmla="*/ 168 h 332"/>
                  <a:gd name="T4" fmla="*/ 75 w 417"/>
                  <a:gd name="T5" fmla="*/ 83 h 332"/>
                  <a:gd name="T6" fmla="*/ 109 w 417"/>
                  <a:gd name="T7" fmla="*/ 50 h 332"/>
                  <a:gd name="T8" fmla="*/ 151 w 417"/>
                  <a:gd name="T9" fmla="*/ 23 h 332"/>
                  <a:gd name="T10" fmla="*/ 201 w 417"/>
                  <a:gd name="T11" fmla="*/ 5 h 332"/>
                  <a:gd name="T12" fmla="*/ 230 w 417"/>
                  <a:gd name="T13" fmla="*/ 1 h 332"/>
                  <a:gd name="T14" fmla="*/ 283 w 417"/>
                  <a:gd name="T15" fmla="*/ 0 h 332"/>
                  <a:gd name="T16" fmla="*/ 358 w 417"/>
                  <a:gd name="T17" fmla="*/ 13 h 332"/>
                  <a:gd name="T18" fmla="*/ 413 w 417"/>
                  <a:gd name="T19" fmla="*/ 44 h 332"/>
                  <a:gd name="T20" fmla="*/ 417 w 417"/>
                  <a:gd name="T21" fmla="*/ 53 h 332"/>
                  <a:gd name="T22" fmla="*/ 417 w 417"/>
                  <a:gd name="T23" fmla="*/ 76 h 332"/>
                  <a:gd name="T24" fmla="*/ 399 w 417"/>
                  <a:gd name="T25" fmla="*/ 198 h 332"/>
                  <a:gd name="T26" fmla="*/ 375 w 417"/>
                  <a:gd name="T27" fmla="*/ 257 h 332"/>
                  <a:gd name="T28" fmla="*/ 355 w 417"/>
                  <a:gd name="T29" fmla="*/ 289 h 332"/>
                  <a:gd name="T30" fmla="*/ 342 w 417"/>
                  <a:gd name="T31" fmla="*/ 301 h 332"/>
                  <a:gd name="T32" fmla="*/ 327 w 417"/>
                  <a:gd name="T33" fmla="*/ 311 h 332"/>
                  <a:gd name="T34" fmla="*/ 280 w 417"/>
                  <a:gd name="T35" fmla="*/ 325 h 332"/>
                  <a:gd name="T36" fmla="*/ 223 w 417"/>
                  <a:gd name="T37" fmla="*/ 332 h 332"/>
                  <a:gd name="T38" fmla="*/ 159 w 417"/>
                  <a:gd name="T39" fmla="*/ 331 h 332"/>
                  <a:gd name="T40" fmla="*/ 98 w 417"/>
                  <a:gd name="T41" fmla="*/ 319 h 332"/>
                  <a:gd name="T42" fmla="*/ 46 w 417"/>
                  <a:gd name="T43" fmla="*/ 298 h 332"/>
                  <a:gd name="T44" fmla="*/ 10 w 417"/>
                  <a:gd name="T45" fmla="*/ 265 h 332"/>
                  <a:gd name="T46" fmla="*/ 0 w 417"/>
                  <a:gd name="T47" fmla="*/ 231 h 332"/>
                  <a:gd name="T48" fmla="*/ 1 w 417"/>
                  <a:gd name="T49" fmla="*/ 206 h 332"/>
                  <a:gd name="T50" fmla="*/ 4 w 417"/>
                  <a:gd name="T51" fmla="*/ 19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7" h="332">
                    <a:moveTo>
                      <a:pt x="4" y="191"/>
                    </a:moveTo>
                    <a:lnTo>
                      <a:pt x="14" y="168"/>
                    </a:lnTo>
                    <a:lnTo>
                      <a:pt x="75" y="83"/>
                    </a:lnTo>
                    <a:lnTo>
                      <a:pt x="109" y="50"/>
                    </a:lnTo>
                    <a:lnTo>
                      <a:pt x="151" y="23"/>
                    </a:lnTo>
                    <a:lnTo>
                      <a:pt x="201" y="5"/>
                    </a:lnTo>
                    <a:lnTo>
                      <a:pt x="230" y="1"/>
                    </a:lnTo>
                    <a:lnTo>
                      <a:pt x="283" y="0"/>
                    </a:lnTo>
                    <a:lnTo>
                      <a:pt x="358" y="13"/>
                    </a:lnTo>
                    <a:lnTo>
                      <a:pt x="413" y="44"/>
                    </a:lnTo>
                    <a:lnTo>
                      <a:pt x="417" y="53"/>
                    </a:lnTo>
                    <a:lnTo>
                      <a:pt x="417" y="76"/>
                    </a:lnTo>
                    <a:lnTo>
                      <a:pt x="399" y="198"/>
                    </a:lnTo>
                    <a:lnTo>
                      <a:pt x="375" y="257"/>
                    </a:lnTo>
                    <a:lnTo>
                      <a:pt x="355" y="289"/>
                    </a:lnTo>
                    <a:lnTo>
                      <a:pt x="342" y="301"/>
                    </a:lnTo>
                    <a:lnTo>
                      <a:pt x="327" y="311"/>
                    </a:lnTo>
                    <a:lnTo>
                      <a:pt x="280" y="325"/>
                    </a:lnTo>
                    <a:lnTo>
                      <a:pt x="223" y="332"/>
                    </a:lnTo>
                    <a:lnTo>
                      <a:pt x="159" y="331"/>
                    </a:lnTo>
                    <a:lnTo>
                      <a:pt x="98" y="319"/>
                    </a:lnTo>
                    <a:lnTo>
                      <a:pt x="46" y="298"/>
                    </a:lnTo>
                    <a:lnTo>
                      <a:pt x="10" y="265"/>
                    </a:lnTo>
                    <a:lnTo>
                      <a:pt x="0" y="231"/>
                    </a:lnTo>
                    <a:lnTo>
                      <a:pt x="1" y="206"/>
                    </a:lnTo>
                    <a:lnTo>
                      <a:pt x="4" y="191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Freeform 275">
                <a:extLst>
                  <a:ext uri="{FF2B5EF4-FFF2-40B4-BE49-F238E27FC236}">
                    <a16:creationId xmlns:a16="http://schemas.microsoft.com/office/drawing/2014/main" id="{51C7E4D8-E0B0-46A4-9451-174BDA687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583" y="4094162"/>
                <a:ext cx="223838" cy="201613"/>
              </a:xfrm>
              <a:custGeom>
                <a:avLst/>
                <a:gdLst>
                  <a:gd name="T0" fmla="*/ 107 w 424"/>
                  <a:gd name="T1" fmla="*/ 0 h 383"/>
                  <a:gd name="T2" fmla="*/ 95 w 424"/>
                  <a:gd name="T3" fmla="*/ 3 h 383"/>
                  <a:gd name="T4" fmla="*/ 38 w 424"/>
                  <a:gd name="T5" fmla="*/ 34 h 383"/>
                  <a:gd name="T6" fmla="*/ 15 w 424"/>
                  <a:gd name="T7" fmla="*/ 66 h 383"/>
                  <a:gd name="T8" fmla="*/ 5 w 424"/>
                  <a:gd name="T9" fmla="*/ 95 h 383"/>
                  <a:gd name="T10" fmla="*/ 2 w 424"/>
                  <a:gd name="T11" fmla="*/ 112 h 383"/>
                  <a:gd name="T12" fmla="*/ 0 w 424"/>
                  <a:gd name="T13" fmla="*/ 184 h 383"/>
                  <a:gd name="T14" fmla="*/ 8 w 424"/>
                  <a:gd name="T15" fmla="*/ 301 h 383"/>
                  <a:gd name="T16" fmla="*/ 9 w 424"/>
                  <a:gd name="T17" fmla="*/ 314 h 383"/>
                  <a:gd name="T18" fmla="*/ 9 w 424"/>
                  <a:gd name="T19" fmla="*/ 321 h 383"/>
                  <a:gd name="T20" fmla="*/ 32 w 424"/>
                  <a:gd name="T21" fmla="*/ 355 h 383"/>
                  <a:gd name="T22" fmla="*/ 71 w 424"/>
                  <a:gd name="T23" fmla="*/ 373 h 383"/>
                  <a:gd name="T24" fmla="*/ 104 w 424"/>
                  <a:gd name="T25" fmla="*/ 377 h 383"/>
                  <a:gd name="T26" fmla="*/ 248 w 424"/>
                  <a:gd name="T27" fmla="*/ 381 h 383"/>
                  <a:gd name="T28" fmla="*/ 298 w 424"/>
                  <a:gd name="T29" fmla="*/ 383 h 383"/>
                  <a:gd name="T30" fmla="*/ 313 w 424"/>
                  <a:gd name="T31" fmla="*/ 381 h 383"/>
                  <a:gd name="T32" fmla="*/ 378 w 424"/>
                  <a:gd name="T33" fmla="*/ 350 h 383"/>
                  <a:gd name="T34" fmla="*/ 406 w 424"/>
                  <a:gd name="T35" fmla="*/ 319 h 383"/>
                  <a:gd name="T36" fmla="*/ 418 w 424"/>
                  <a:gd name="T37" fmla="*/ 292 h 383"/>
                  <a:gd name="T38" fmla="*/ 421 w 424"/>
                  <a:gd name="T39" fmla="*/ 275 h 383"/>
                  <a:gd name="T40" fmla="*/ 424 w 424"/>
                  <a:gd name="T41" fmla="*/ 242 h 383"/>
                  <a:gd name="T42" fmla="*/ 421 w 424"/>
                  <a:gd name="T43" fmla="*/ 180 h 383"/>
                  <a:gd name="T44" fmla="*/ 406 w 424"/>
                  <a:gd name="T45" fmla="*/ 112 h 383"/>
                  <a:gd name="T46" fmla="*/ 404 w 424"/>
                  <a:gd name="T47" fmla="*/ 101 h 383"/>
                  <a:gd name="T48" fmla="*/ 114 w 424"/>
                  <a:gd name="T49" fmla="*/ 80 h 383"/>
                  <a:gd name="T50" fmla="*/ 107 w 424"/>
                  <a:gd name="T51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4" h="383">
                    <a:moveTo>
                      <a:pt x="107" y="0"/>
                    </a:moveTo>
                    <a:lnTo>
                      <a:pt x="95" y="3"/>
                    </a:lnTo>
                    <a:lnTo>
                      <a:pt x="38" y="34"/>
                    </a:lnTo>
                    <a:lnTo>
                      <a:pt x="15" y="66"/>
                    </a:lnTo>
                    <a:lnTo>
                      <a:pt x="5" y="95"/>
                    </a:lnTo>
                    <a:lnTo>
                      <a:pt x="2" y="112"/>
                    </a:lnTo>
                    <a:lnTo>
                      <a:pt x="0" y="184"/>
                    </a:lnTo>
                    <a:lnTo>
                      <a:pt x="8" y="301"/>
                    </a:lnTo>
                    <a:lnTo>
                      <a:pt x="9" y="314"/>
                    </a:lnTo>
                    <a:lnTo>
                      <a:pt x="9" y="321"/>
                    </a:lnTo>
                    <a:lnTo>
                      <a:pt x="32" y="355"/>
                    </a:lnTo>
                    <a:lnTo>
                      <a:pt x="71" y="373"/>
                    </a:lnTo>
                    <a:lnTo>
                      <a:pt x="104" y="377"/>
                    </a:lnTo>
                    <a:lnTo>
                      <a:pt x="248" y="381"/>
                    </a:lnTo>
                    <a:lnTo>
                      <a:pt x="298" y="383"/>
                    </a:lnTo>
                    <a:lnTo>
                      <a:pt x="313" y="381"/>
                    </a:lnTo>
                    <a:lnTo>
                      <a:pt x="378" y="350"/>
                    </a:lnTo>
                    <a:lnTo>
                      <a:pt x="406" y="319"/>
                    </a:lnTo>
                    <a:lnTo>
                      <a:pt x="418" y="292"/>
                    </a:lnTo>
                    <a:lnTo>
                      <a:pt x="421" y="275"/>
                    </a:lnTo>
                    <a:lnTo>
                      <a:pt x="424" y="242"/>
                    </a:lnTo>
                    <a:lnTo>
                      <a:pt x="421" y="180"/>
                    </a:lnTo>
                    <a:lnTo>
                      <a:pt x="406" y="112"/>
                    </a:lnTo>
                    <a:lnTo>
                      <a:pt x="404" y="101"/>
                    </a:lnTo>
                    <a:lnTo>
                      <a:pt x="114" y="80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276">
                <a:extLst>
                  <a:ext uri="{FF2B5EF4-FFF2-40B4-BE49-F238E27FC236}">
                    <a16:creationId xmlns:a16="http://schemas.microsoft.com/office/drawing/2014/main" id="{0D3F970C-8D34-4B62-8F42-A16608051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5333" y="3545946"/>
                <a:ext cx="2173289" cy="44450"/>
              </a:xfrm>
              <a:custGeom>
                <a:avLst/>
                <a:gdLst>
                  <a:gd name="T0" fmla="*/ 42 w 4108"/>
                  <a:gd name="T1" fmla="*/ 83 h 83"/>
                  <a:gd name="T2" fmla="*/ 4067 w 4108"/>
                  <a:gd name="T3" fmla="*/ 83 h 83"/>
                  <a:gd name="T4" fmla="*/ 4084 w 4108"/>
                  <a:gd name="T5" fmla="*/ 82 h 83"/>
                  <a:gd name="T6" fmla="*/ 4107 w 4108"/>
                  <a:gd name="T7" fmla="*/ 59 h 83"/>
                  <a:gd name="T8" fmla="*/ 4108 w 4108"/>
                  <a:gd name="T9" fmla="*/ 42 h 83"/>
                  <a:gd name="T10" fmla="*/ 4107 w 4108"/>
                  <a:gd name="T11" fmla="*/ 26 h 83"/>
                  <a:gd name="T12" fmla="*/ 4084 w 4108"/>
                  <a:gd name="T13" fmla="*/ 3 h 83"/>
                  <a:gd name="T14" fmla="*/ 4067 w 4108"/>
                  <a:gd name="T15" fmla="*/ 0 h 83"/>
                  <a:gd name="T16" fmla="*/ 42 w 4108"/>
                  <a:gd name="T17" fmla="*/ 0 h 83"/>
                  <a:gd name="T18" fmla="*/ 24 w 4108"/>
                  <a:gd name="T19" fmla="*/ 3 h 83"/>
                  <a:gd name="T20" fmla="*/ 3 w 4108"/>
                  <a:gd name="T21" fmla="*/ 26 h 83"/>
                  <a:gd name="T22" fmla="*/ 0 w 4108"/>
                  <a:gd name="T23" fmla="*/ 42 h 83"/>
                  <a:gd name="T24" fmla="*/ 3 w 4108"/>
                  <a:gd name="T25" fmla="*/ 59 h 83"/>
                  <a:gd name="T26" fmla="*/ 24 w 4108"/>
                  <a:gd name="T27" fmla="*/ 82 h 83"/>
                  <a:gd name="T28" fmla="*/ 42 w 4108"/>
                  <a:gd name="T2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08" h="83">
                    <a:moveTo>
                      <a:pt x="42" y="83"/>
                    </a:moveTo>
                    <a:lnTo>
                      <a:pt x="4067" y="83"/>
                    </a:lnTo>
                    <a:lnTo>
                      <a:pt x="4084" y="82"/>
                    </a:lnTo>
                    <a:lnTo>
                      <a:pt x="4107" y="59"/>
                    </a:lnTo>
                    <a:lnTo>
                      <a:pt x="4108" y="42"/>
                    </a:lnTo>
                    <a:lnTo>
                      <a:pt x="4107" y="26"/>
                    </a:lnTo>
                    <a:lnTo>
                      <a:pt x="4084" y="3"/>
                    </a:lnTo>
                    <a:lnTo>
                      <a:pt x="4067" y="0"/>
                    </a:lnTo>
                    <a:lnTo>
                      <a:pt x="42" y="0"/>
                    </a:lnTo>
                    <a:lnTo>
                      <a:pt x="24" y="3"/>
                    </a:lnTo>
                    <a:lnTo>
                      <a:pt x="3" y="26"/>
                    </a:lnTo>
                    <a:lnTo>
                      <a:pt x="0" y="42"/>
                    </a:lnTo>
                    <a:lnTo>
                      <a:pt x="3" y="59"/>
                    </a:lnTo>
                    <a:lnTo>
                      <a:pt x="24" y="82"/>
                    </a:lnTo>
                    <a:lnTo>
                      <a:pt x="42" y="83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277">
                <a:extLst>
                  <a:ext uri="{FF2B5EF4-FFF2-40B4-BE49-F238E27FC236}">
                    <a16:creationId xmlns:a16="http://schemas.microsoft.com/office/drawing/2014/main" id="{FC413326-7FD3-481D-9DD5-961C6A05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759" y="2747433"/>
                <a:ext cx="927101" cy="1460500"/>
              </a:xfrm>
              <a:custGeom>
                <a:avLst/>
                <a:gdLst>
                  <a:gd name="T0" fmla="*/ 101 w 1754"/>
                  <a:gd name="T1" fmla="*/ 1556 h 2759"/>
                  <a:gd name="T2" fmla="*/ 94 w 1754"/>
                  <a:gd name="T3" fmla="*/ 1555 h 2759"/>
                  <a:gd name="T4" fmla="*/ 71 w 1754"/>
                  <a:gd name="T5" fmla="*/ 2749 h 2759"/>
                  <a:gd name="T6" fmla="*/ 78 w 1754"/>
                  <a:gd name="T7" fmla="*/ 2749 h 2759"/>
                  <a:gd name="T8" fmla="*/ 448 w 1754"/>
                  <a:gd name="T9" fmla="*/ 2754 h 2759"/>
                  <a:gd name="T10" fmla="*/ 1314 w 1754"/>
                  <a:gd name="T11" fmla="*/ 2759 h 2759"/>
                  <a:gd name="T12" fmla="*/ 1492 w 1754"/>
                  <a:gd name="T13" fmla="*/ 2759 h 2759"/>
                  <a:gd name="T14" fmla="*/ 1623 w 1754"/>
                  <a:gd name="T15" fmla="*/ 2757 h 2759"/>
                  <a:gd name="T16" fmla="*/ 1678 w 1754"/>
                  <a:gd name="T17" fmla="*/ 2756 h 2759"/>
                  <a:gd name="T18" fmla="*/ 1715 w 1754"/>
                  <a:gd name="T19" fmla="*/ 2753 h 2759"/>
                  <a:gd name="T20" fmla="*/ 1730 w 1754"/>
                  <a:gd name="T21" fmla="*/ 2753 h 2759"/>
                  <a:gd name="T22" fmla="*/ 1740 w 1754"/>
                  <a:gd name="T23" fmla="*/ 2752 h 2759"/>
                  <a:gd name="T24" fmla="*/ 1744 w 1754"/>
                  <a:gd name="T25" fmla="*/ 2750 h 2759"/>
                  <a:gd name="T26" fmla="*/ 1747 w 1754"/>
                  <a:gd name="T27" fmla="*/ 2750 h 2759"/>
                  <a:gd name="T28" fmla="*/ 1750 w 1754"/>
                  <a:gd name="T29" fmla="*/ 2749 h 2759"/>
                  <a:gd name="T30" fmla="*/ 1753 w 1754"/>
                  <a:gd name="T31" fmla="*/ 2746 h 2759"/>
                  <a:gd name="T32" fmla="*/ 1754 w 1754"/>
                  <a:gd name="T33" fmla="*/ 2741 h 2759"/>
                  <a:gd name="T34" fmla="*/ 1754 w 1754"/>
                  <a:gd name="T35" fmla="*/ 2135 h 2759"/>
                  <a:gd name="T36" fmla="*/ 1754 w 1754"/>
                  <a:gd name="T37" fmla="*/ 1729 h 2759"/>
                  <a:gd name="T38" fmla="*/ 1754 w 1754"/>
                  <a:gd name="T39" fmla="*/ 1597 h 2759"/>
                  <a:gd name="T40" fmla="*/ 1754 w 1754"/>
                  <a:gd name="T41" fmla="*/ 1546 h 2759"/>
                  <a:gd name="T42" fmla="*/ 1754 w 1754"/>
                  <a:gd name="T43" fmla="*/ 1546 h 2759"/>
                  <a:gd name="T44" fmla="*/ 1675 w 1754"/>
                  <a:gd name="T45" fmla="*/ 1080 h 2759"/>
                  <a:gd name="T46" fmla="*/ 1315 w 1754"/>
                  <a:gd name="T47" fmla="*/ 0 h 2759"/>
                  <a:gd name="T48" fmla="*/ 0 w 1754"/>
                  <a:gd name="T49" fmla="*/ 0 h 2759"/>
                  <a:gd name="T50" fmla="*/ 94 w 1754"/>
                  <a:gd name="T51" fmla="*/ 1556 h 2759"/>
                  <a:gd name="T52" fmla="*/ 101 w 1754"/>
                  <a:gd name="T53" fmla="*/ 1556 h 2759"/>
                  <a:gd name="T54" fmla="*/ 94 w 1754"/>
                  <a:gd name="T55" fmla="*/ 1555 h 2759"/>
                  <a:gd name="T56" fmla="*/ 101 w 1754"/>
                  <a:gd name="T57" fmla="*/ 1556 h 2759"/>
                  <a:gd name="T58" fmla="*/ 108 w 1754"/>
                  <a:gd name="T59" fmla="*/ 1555 h 2759"/>
                  <a:gd name="T60" fmla="*/ 15 w 1754"/>
                  <a:gd name="T61" fmla="*/ 14 h 2759"/>
                  <a:gd name="T62" fmla="*/ 1305 w 1754"/>
                  <a:gd name="T63" fmla="*/ 14 h 2759"/>
                  <a:gd name="T64" fmla="*/ 1661 w 1754"/>
                  <a:gd name="T65" fmla="*/ 1083 h 2759"/>
                  <a:gd name="T66" fmla="*/ 1740 w 1754"/>
                  <a:gd name="T67" fmla="*/ 1548 h 2759"/>
                  <a:gd name="T68" fmla="*/ 1747 w 1754"/>
                  <a:gd name="T69" fmla="*/ 1546 h 2759"/>
                  <a:gd name="T70" fmla="*/ 1740 w 1754"/>
                  <a:gd name="T71" fmla="*/ 1546 h 2759"/>
                  <a:gd name="T72" fmla="*/ 1740 w 1754"/>
                  <a:gd name="T73" fmla="*/ 2741 h 2759"/>
                  <a:gd name="T74" fmla="*/ 1747 w 1754"/>
                  <a:gd name="T75" fmla="*/ 2741 h 2759"/>
                  <a:gd name="T76" fmla="*/ 1741 w 1754"/>
                  <a:gd name="T77" fmla="*/ 2737 h 2759"/>
                  <a:gd name="T78" fmla="*/ 1740 w 1754"/>
                  <a:gd name="T79" fmla="*/ 2741 h 2759"/>
                  <a:gd name="T80" fmla="*/ 1747 w 1754"/>
                  <a:gd name="T81" fmla="*/ 2741 h 2759"/>
                  <a:gd name="T82" fmla="*/ 1741 w 1754"/>
                  <a:gd name="T83" fmla="*/ 2737 h 2759"/>
                  <a:gd name="T84" fmla="*/ 1746 w 1754"/>
                  <a:gd name="T85" fmla="*/ 2740 h 2759"/>
                  <a:gd name="T86" fmla="*/ 1743 w 1754"/>
                  <a:gd name="T87" fmla="*/ 2736 h 2759"/>
                  <a:gd name="T88" fmla="*/ 1741 w 1754"/>
                  <a:gd name="T89" fmla="*/ 2737 h 2759"/>
                  <a:gd name="T90" fmla="*/ 1746 w 1754"/>
                  <a:gd name="T91" fmla="*/ 2740 h 2759"/>
                  <a:gd name="T92" fmla="*/ 1743 w 1754"/>
                  <a:gd name="T93" fmla="*/ 2736 h 2759"/>
                  <a:gd name="T94" fmla="*/ 1741 w 1754"/>
                  <a:gd name="T95" fmla="*/ 2737 h 2759"/>
                  <a:gd name="T96" fmla="*/ 1731 w 1754"/>
                  <a:gd name="T97" fmla="*/ 2739 h 2759"/>
                  <a:gd name="T98" fmla="*/ 1602 w 1754"/>
                  <a:gd name="T99" fmla="*/ 2744 h 2759"/>
                  <a:gd name="T100" fmla="*/ 1314 w 1754"/>
                  <a:gd name="T101" fmla="*/ 2744 h 2759"/>
                  <a:gd name="T102" fmla="*/ 912 w 1754"/>
                  <a:gd name="T103" fmla="*/ 2744 h 2759"/>
                  <a:gd name="T104" fmla="*/ 510 w 1754"/>
                  <a:gd name="T105" fmla="*/ 2740 h 2759"/>
                  <a:gd name="T106" fmla="*/ 333 w 1754"/>
                  <a:gd name="T107" fmla="*/ 2737 h 2759"/>
                  <a:gd name="T108" fmla="*/ 202 w 1754"/>
                  <a:gd name="T109" fmla="*/ 2736 h 2759"/>
                  <a:gd name="T110" fmla="*/ 101 w 1754"/>
                  <a:gd name="T111" fmla="*/ 2734 h 2759"/>
                  <a:gd name="T112" fmla="*/ 78 w 1754"/>
                  <a:gd name="T113" fmla="*/ 2734 h 2759"/>
                  <a:gd name="T114" fmla="*/ 78 w 1754"/>
                  <a:gd name="T115" fmla="*/ 2741 h 2759"/>
                  <a:gd name="T116" fmla="*/ 84 w 1754"/>
                  <a:gd name="T117" fmla="*/ 2741 h 2759"/>
                  <a:gd name="T118" fmla="*/ 108 w 1754"/>
                  <a:gd name="T119" fmla="*/ 1555 h 2759"/>
                  <a:gd name="T120" fmla="*/ 108 w 1754"/>
                  <a:gd name="T121" fmla="*/ 1555 h 2759"/>
                  <a:gd name="T122" fmla="*/ 101 w 1754"/>
                  <a:gd name="T123" fmla="*/ 1556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54" h="2759">
                    <a:moveTo>
                      <a:pt x="101" y="1556"/>
                    </a:moveTo>
                    <a:lnTo>
                      <a:pt x="94" y="1555"/>
                    </a:lnTo>
                    <a:lnTo>
                      <a:pt x="71" y="2749"/>
                    </a:lnTo>
                    <a:lnTo>
                      <a:pt x="78" y="2749"/>
                    </a:lnTo>
                    <a:lnTo>
                      <a:pt x="448" y="2754"/>
                    </a:lnTo>
                    <a:lnTo>
                      <a:pt x="1314" y="2759"/>
                    </a:lnTo>
                    <a:lnTo>
                      <a:pt x="1492" y="2759"/>
                    </a:lnTo>
                    <a:lnTo>
                      <a:pt x="1623" y="2757"/>
                    </a:lnTo>
                    <a:lnTo>
                      <a:pt x="1678" y="2756"/>
                    </a:lnTo>
                    <a:lnTo>
                      <a:pt x="1715" y="2753"/>
                    </a:lnTo>
                    <a:lnTo>
                      <a:pt x="1730" y="2753"/>
                    </a:lnTo>
                    <a:lnTo>
                      <a:pt x="1740" y="2752"/>
                    </a:lnTo>
                    <a:lnTo>
                      <a:pt x="1744" y="2750"/>
                    </a:lnTo>
                    <a:lnTo>
                      <a:pt x="1747" y="2750"/>
                    </a:lnTo>
                    <a:lnTo>
                      <a:pt x="1750" y="2749"/>
                    </a:lnTo>
                    <a:lnTo>
                      <a:pt x="1753" y="2746"/>
                    </a:lnTo>
                    <a:lnTo>
                      <a:pt x="1754" y="2741"/>
                    </a:lnTo>
                    <a:lnTo>
                      <a:pt x="1754" y="2135"/>
                    </a:lnTo>
                    <a:lnTo>
                      <a:pt x="1754" y="1729"/>
                    </a:lnTo>
                    <a:lnTo>
                      <a:pt x="1754" y="1597"/>
                    </a:lnTo>
                    <a:lnTo>
                      <a:pt x="1754" y="1546"/>
                    </a:lnTo>
                    <a:lnTo>
                      <a:pt x="1754" y="1546"/>
                    </a:lnTo>
                    <a:lnTo>
                      <a:pt x="1675" y="1080"/>
                    </a:lnTo>
                    <a:lnTo>
                      <a:pt x="1315" y="0"/>
                    </a:lnTo>
                    <a:lnTo>
                      <a:pt x="0" y="0"/>
                    </a:lnTo>
                    <a:lnTo>
                      <a:pt x="94" y="1556"/>
                    </a:lnTo>
                    <a:lnTo>
                      <a:pt x="101" y="1556"/>
                    </a:lnTo>
                    <a:lnTo>
                      <a:pt x="94" y="1555"/>
                    </a:lnTo>
                    <a:lnTo>
                      <a:pt x="101" y="1556"/>
                    </a:lnTo>
                    <a:lnTo>
                      <a:pt x="108" y="1555"/>
                    </a:lnTo>
                    <a:lnTo>
                      <a:pt x="15" y="14"/>
                    </a:lnTo>
                    <a:lnTo>
                      <a:pt x="1305" y="14"/>
                    </a:lnTo>
                    <a:lnTo>
                      <a:pt x="1661" y="1083"/>
                    </a:lnTo>
                    <a:lnTo>
                      <a:pt x="1740" y="1548"/>
                    </a:lnTo>
                    <a:lnTo>
                      <a:pt x="1747" y="1546"/>
                    </a:lnTo>
                    <a:lnTo>
                      <a:pt x="1740" y="1546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31" y="2739"/>
                    </a:lnTo>
                    <a:lnTo>
                      <a:pt x="1602" y="2744"/>
                    </a:lnTo>
                    <a:lnTo>
                      <a:pt x="1314" y="2744"/>
                    </a:lnTo>
                    <a:lnTo>
                      <a:pt x="912" y="2744"/>
                    </a:lnTo>
                    <a:lnTo>
                      <a:pt x="510" y="2740"/>
                    </a:lnTo>
                    <a:lnTo>
                      <a:pt x="333" y="2737"/>
                    </a:lnTo>
                    <a:lnTo>
                      <a:pt x="202" y="2736"/>
                    </a:lnTo>
                    <a:lnTo>
                      <a:pt x="101" y="2734"/>
                    </a:lnTo>
                    <a:lnTo>
                      <a:pt x="78" y="2734"/>
                    </a:lnTo>
                    <a:lnTo>
                      <a:pt x="78" y="2741"/>
                    </a:lnTo>
                    <a:lnTo>
                      <a:pt x="84" y="2741"/>
                    </a:lnTo>
                    <a:lnTo>
                      <a:pt x="108" y="1555"/>
                    </a:lnTo>
                    <a:lnTo>
                      <a:pt x="108" y="1555"/>
                    </a:lnTo>
                    <a:lnTo>
                      <a:pt x="101" y="1556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278">
                <a:extLst>
                  <a:ext uri="{FF2B5EF4-FFF2-40B4-BE49-F238E27FC236}">
                    <a16:creationId xmlns:a16="http://schemas.microsoft.com/office/drawing/2014/main" id="{A07F7040-7841-4BDA-A10D-724787578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334" y="3169708"/>
                <a:ext cx="82550" cy="255588"/>
              </a:xfrm>
              <a:custGeom>
                <a:avLst/>
                <a:gdLst>
                  <a:gd name="T0" fmla="*/ 156 w 156"/>
                  <a:gd name="T1" fmla="*/ 242 h 484"/>
                  <a:gd name="T2" fmla="*/ 156 w 156"/>
                  <a:gd name="T3" fmla="*/ 291 h 484"/>
                  <a:gd name="T4" fmla="*/ 144 w 156"/>
                  <a:gd name="T5" fmla="*/ 379 h 484"/>
                  <a:gd name="T6" fmla="*/ 122 w 156"/>
                  <a:gd name="T7" fmla="*/ 444 h 484"/>
                  <a:gd name="T8" fmla="*/ 102 w 156"/>
                  <a:gd name="T9" fmla="*/ 474 h 484"/>
                  <a:gd name="T10" fmla="*/ 86 w 156"/>
                  <a:gd name="T11" fmla="*/ 483 h 484"/>
                  <a:gd name="T12" fmla="*/ 79 w 156"/>
                  <a:gd name="T13" fmla="*/ 484 h 484"/>
                  <a:gd name="T14" fmla="*/ 70 w 156"/>
                  <a:gd name="T15" fmla="*/ 483 h 484"/>
                  <a:gd name="T16" fmla="*/ 54 w 156"/>
                  <a:gd name="T17" fmla="*/ 474 h 484"/>
                  <a:gd name="T18" fmla="*/ 34 w 156"/>
                  <a:gd name="T19" fmla="*/ 444 h 484"/>
                  <a:gd name="T20" fmla="*/ 12 w 156"/>
                  <a:gd name="T21" fmla="*/ 379 h 484"/>
                  <a:gd name="T22" fmla="*/ 0 w 156"/>
                  <a:gd name="T23" fmla="*/ 291 h 484"/>
                  <a:gd name="T24" fmla="*/ 0 w 156"/>
                  <a:gd name="T25" fmla="*/ 242 h 484"/>
                  <a:gd name="T26" fmla="*/ 0 w 156"/>
                  <a:gd name="T27" fmla="*/ 193 h 484"/>
                  <a:gd name="T28" fmla="*/ 12 w 156"/>
                  <a:gd name="T29" fmla="*/ 107 h 484"/>
                  <a:gd name="T30" fmla="*/ 34 w 156"/>
                  <a:gd name="T31" fmla="*/ 41 h 484"/>
                  <a:gd name="T32" fmla="*/ 54 w 156"/>
                  <a:gd name="T33" fmla="*/ 11 h 484"/>
                  <a:gd name="T34" fmla="*/ 70 w 156"/>
                  <a:gd name="T35" fmla="*/ 2 h 484"/>
                  <a:gd name="T36" fmla="*/ 79 w 156"/>
                  <a:gd name="T37" fmla="*/ 0 h 484"/>
                  <a:gd name="T38" fmla="*/ 86 w 156"/>
                  <a:gd name="T39" fmla="*/ 2 h 484"/>
                  <a:gd name="T40" fmla="*/ 102 w 156"/>
                  <a:gd name="T41" fmla="*/ 11 h 484"/>
                  <a:gd name="T42" fmla="*/ 122 w 156"/>
                  <a:gd name="T43" fmla="*/ 41 h 484"/>
                  <a:gd name="T44" fmla="*/ 144 w 156"/>
                  <a:gd name="T45" fmla="*/ 107 h 484"/>
                  <a:gd name="T46" fmla="*/ 156 w 156"/>
                  <a:gd name="T47" fmla="*/ 193 h 484"/>
                  <a:gd name="T48" fmla="*/ 156 w 156"/>
                  <a:gd name="T49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484">
                    <a:moveTo>
                      <a:pt x="156" y="242"/>
                    </a:moveTo>
                    <a:lnTo>
                      <a:pt x="156" y="291"/>
                    </a:lnTo>
                    <a:lnTo>
                      <a:pt x="144" y="379"/>
                    </a:lnTo>
                    <a:lnTo>
                      <a:pt x="122" y="444"/>
                    </a:lnTo>
                    <a:lnTo>
                      <a:pt x="102" y="474"/>
                    </a:lnTo>
                    <a:lnTo>
                      <a:pt x="86" y="483"/>
                    </a:lnTo>
                    <a:lnTo>
                      <a:pt x="79" y="484"/>
                    </a:lnTo>
                    <a:lnTo>
                      <a:pt x="70" y="483"/>
                    </a:lnTo>
                    <a:lnTo>
                      <a:pt x="54" y="474"/>
                    </a:lnTo>
                    <a:lnTo>
                      <a:pt x="34" y="444"/>
                    </a:lnTo>
                    <a:lnTo>
                      <a:pt x="12" y="379"/>
                    </a:lnTo>
                    <a:lnTo>
                      <a:pt x="0" y="291"/>
                    </a:lnTo>
                    <a:lnTo>
                      <a:pt x="0" y="242"/>
                    </a:lnTo>
                    <a:lnTo>
                      <a:pt x="0" y="193"/>
                    </a:lnTo>
                    <a:lnTo>
                      <a:pt x="12" y="107"/>
                    </a:lnTo>
                    <a:lnTo>
                      <a:pt x="34" y="41"/>
                    </a:lnTo>
                    <a:lnTo>
                      <a:pt x="54" y="11"/>
                    </a:lnTo>
                    <a:lnTo>
                      <a:pt x="70" y="2"/>
                    </a:lnTo>
                    <a:lnTo>
                      <a:pt x="79" y="0"/>
                    </a:lnTo>
                    <a:lnTo>
                      <a:pt x="86" y="2"/>
                    </a:lnTo>
                    <a:lnTo>
                      <a:pt x="102" y="11"/>
                    </a:lnTo>
                    <a:lnTo>
                      <a:pt x="122" y="41"/>
                    </a:lnTo>
                    <a:lnTo>
                      <a:pt x="144" y="107"/>
                    </a:lnTo>
                    <a:lnTo>
                      <a:pt x="156" y="193"/>
                    </a:lnTo>
                    <a:lnTo>
                      <a:pt x="156" y="242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Freeform 279">
                <a:extLst>
                  <a:ext uri="{FF2B5EF4-FFF2-40B4-BE49-F238E27FC236}">
                    <a16:creationId xmlns:a16="http://schemas.microsoft.com/office/drawing/2014/main" id="{C7A6C12C-77B6-4410-ABDD-9064CACDD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9770" y="3977746"/>
                <a:ext cx="501650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3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3 w 949"/>
                  <a:gd name="T23" fmla="*/ 929 h 949"/>
                  <a:gd name="T24" fmla="*/ 248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1 w 949"/>
                  <a:gd name="T35" fmla="*/ 523 h 949"/>
                  <a:gd name="T36" fmla="*/ 0 w 949"/>
                  <a:gd name="T37" fmla="*/ 474 h 949"/>
                  <a:gd name="T38" fmla="*/ 1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8 w 949"/>
                  <a:gd name="T49" fmla="*/ 56 h 949"/>
                  <a:gd name="T50" fmla="*/ 333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3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3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3" y="929"/>
                    </a:lnTo>
                    <a:lnTo>
                      <a:pt x="248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1" y="523"/>
                    </a:lnTo>
                    <a:lnTo>
                      <a:pt x="0" y="474"/>
                    </a:lnTo>
                    <a:lnTo>
                      <a:pt x="1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8" y="56"/>
                    </a:lnTo>
                    <a:lnTo>
                      <a:pt x="333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3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280">
                <a:extLst>
                  <a:ext uri="{FF2B5EF4-FFF2-40B4-BE49-F238E27FC236}">
                    <a16:creationId xmlns:a16="http://schemas.microsoft.com/office/drawing/2014/main" id="{94DA1E8A-D969-4D39-A60F-51F0C33D1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5971" y="4053946"/>
                <a:ext cx="350838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6 w 662"/>
                  <a:gd name="T9" fmla="*/ 543 h 664"/>
                  <a:gd name="T10" fmla="*/ 541 w 662"/>
                  <a:gd name="T11" fmla="*/ 587 h 664"/>
                  <a:gd name="T12" fmla="*/ 489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19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19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89 w 662"/>
                  <a:gd name="T61" fmla="*/ 40 h 664"/>
                  <a:gd name="T62" fmla="*/ 541 w 662"/>
                  <a:gd name="T63" fmla="*/ 76 h 664"/>
                  <a:gd name="T64" fmla="*/ 586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6" y="543"/>
                    </a:lnTo>
                    <a:lnTo>
                      <a:pt x="541" y="587"/>
                    </a:lnTo>
                    <a:lnTo>
                      <a:pt x="489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19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19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89" y="40"/>
                    </a:lnTo>
                    <a:lnTo>
                      <a:pt x="541" y="76"/>
                    </a:lnTo>
                    <a:lnTo>
                      <a:pt x="586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281">
                <a:extLst>
                  <a:ext uri="{FF2B5EF4-FFF2-40B4-BE49-F238E27FC236}">
                    <a16:creationId xmlns:a16="http://schemas.microsoft.com/office/drawing/2014/main" id="{3C0B3182-F7D5-43DC-9F23-D4F1A31DE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408" y="4126971"/>
                <a:ext cx="206375" cy="206375"/>
              </a:xfrm>
              <a:custGeom>
                <a:avLst/>
                <a:gdLst>
                  <a:gd name="T0" fmla="*/ 390 w 390"/>
                  <a:gd name="T1" fmla="*/ 194 h 390"/>
                  <a:gd name="T2" fmla="*/ 390 w 390"/>
                  <a:gd name="T3" fmla="*/ 214 h 390"/>
                  <a:gd name="T4" fmla="*/ 382 w 390"/>
                  <a:gd name="T5" fmla="*/ 253 h 390"/>
                  <a:gd name="T6" fmla="*/ 367 w 390"/>
                  <a:gd name="T7" fmla="*/ 288 h 390"/>
                  <a:gd name="T8" fmla="*/ 346 w 390"/>
                  <a:gd name="T9" fmla="*/ 319 h 390"/>
                  <a:gd name="T10" fmla="*/ 320 w 390"/>
                  <a:gd name="T11" fmla="*/ 345 h 390"/>
                  <a:gd name="T12" fmla="*/ 288 w 390"/>
                  <a:gd name="T13" fmla="*/ 367 h 390"/>
                  <a:gd name="T14" fmla="*/ 254 w 390"/>
                  <a:gd name="T15" fmla="*/ 381 h 390"/>
                  <a:gd name="T16" fmla="*/ 216 w 390"/>
                  <a:gd name="T17" fmla="*/ 390 h 390"/>
                  <a:gd name="T18" fmla="*/ 196 w 390"/>
                  <a:gd name="T19" fmla="*/ 390 h 390"/>
                  <a:gd name="T20" fmla="*/ 176 w 390"/>
                  <a:gd name="T21" fmla="*/ 390 h 390"/>
                  <a:gd name="T22" fmla="*/ 137 w 390"/>
                  <a:gd name="T23" fmla="*/ 381 h 390"/>
                  <a:gd name="T24" fmla="*/ 102 w 390"/>
                  <a:gd name="T25" fmla="*/ 367 h 390"/>
                  <a:gd name="T26" fmla="*/ 71 w 390"/>
                  <a:gd name="T27" fmla="*/ 345 h 390"/>
                  <a:gd name="T28" fmla="*/ 45 w 390"/>
                  <a:gd name="T29" fmla="*/ 319 h 390"/>
                  <a:gd name="T30" fmla="*/ 23 w 390"/>
                  <a:gd name="T31" fmla="*/ 288 h 390"/>
                  <a:gd name="T32" fmla="*/ 9 w 390"/>
                  <a:gd name="T33" fmla="*/ 253 h 390"/>
                  <a:gd name="T34" fmla="*/ 0 w 390"/>
                  <a:gd name="T35" fmla="*/ 214 h 390"/>
                  <a:gd name="T36" fmla="*/ 0 w 390"/>
                  <a:gd name="T37" fmla="*/ 194 h 390"/>
                  <a:gd name="T38" fmla="*/ 0 w 390"/>
                  <a:gd name="T39" fmla="*/ 175 h 390"/>
                  <a:gd name="T40" fmla="*/ 9 w 390"/>
                  <a:gd name="T41" fmla="*/ 136 h 390"/>
                  <a:gd name="T42" fmla="*/ 23 w 390"/>
                  <a:gd name="T43" fmla="*/ 102 h 390"/>
                  <a:gd name="T44" fmla="*/ 45 w 390"/>
                  <a:gd name="T45" fmla="*/ 70 h 390"/>
                  <a:gd name="T46" fmla="*/ 71 w 390"/>
                  <a:gd name="T47" fmla="*/ 44 h 390"/>
                  <a:gd name="T48" fmla="*/ 102 w 390"/>
                  <a:gd name="T49" fmla="*/ 23 h 390"/>
                  <a:gd name="T50" fmla="*/ 137 w 390"/>
                  <a:gd name="T51" fmla="*/ 8 h 390"/>
                  <a:gd name="T52" fmla="*/ 176 w 390"/>
                  <a:gd name="T53" fmla="*/ 0 h 390"/>
                  <a:gd name="T54" fmla="*/ 196 w 390"/>
                  <a:gd name="T55" fmla="*/ 0 h 390"/>
                  <a:gd name="T56" fmla="*/ 216 w 390"/>
                  <a:gd name="T57" fmla="*/ 0 h 390"/>
                  <a:gd name="T58" fmla="*/ 254 w 390"/>
                  <a:gd name="T59" fmla="*/ 8 h 390"/>
                  <a:gd name="T60" fmla="*/ 288 w 390"/>
                  <a:gd name="T61" fmla="*/ 23 h 390"/>
                  <a:gd name="T62" fmla="*/ 320 w 390"/>
                  <a:gd name="T63" fmla="*/ 44 h 390"/>
                  <a:gd name="T64" fmla="*/ 346 w 390"/>
                  <a:gd name="T65" fmla="*/ 70 h 390"/>
                  <a:gd name="T66" fmla="*/ 367 w 390"/>
                  <a:gd name="T67" fmla="*/ 102 h 390"/>
                  <a:gd name="T68" fmla="*/ 382 w 390"/>
                  <a:gd name="T69" fmla="*/ 136 h 390"/>
                  <a:gd name="T70" fmla="*/ 390 w 390"/>
                  <a:gd name="T71" fmla="*/ 175 h 390"/>
                  <a:gd name="T72" fmla="*/ 390 w 390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0" h="390">
                    <a:moveTo>
                      <a:pt x="390" y="194"/>
                    </a:moveTo>
                    <a:lnTo>
                      <a:pt x="390" y="214"/>
                    </a:lnTo>
                    <a:lnTo>
                      <a:pt x="382" y="253"/>
                    </a:lnTo>
                    <a:lnTo>
                      <a:pt x="367" y="288"/>
                    </a:lnTo>
                    <a:lnTo>
                      <a:pt x="346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2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0" y="214"/>
                    </a:lnTo>
                    <a:lnTo>
                      <a:pt x="0" y="194"/>
                    </a:lnTo>
                    <a:lnTo>
                      <a:pt x="0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2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6" y="70"/>
                    </a:lnTo>
                    <a:lnTo>
                      <a:pt x="367" y="102"/>
                    </a:lnTo>
                    <a:lnTo>
                      <a:pt x="382" y="136"/>
                    </a:lnTo>
                    <a:lnTo>
                      <a:pt x="390" y="175"/>
                    </a:lnTo>
                    <a:lnTo>
                      <a:pt x="390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282">
                <a:extLst>
                  <a:ext uri="{FF2B5EF4-FFF2-40B4-BE49-F238E27FC236}">
                    <a16:creationId xmlns:a16="http://schemas.microsoft.com/office/drawing/2014/main" id="{1A32A27B-73F3-4505-B064-30FA4C2E0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822" y="3977746"/>
                <a:ext cx="503238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4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4 w 949"/>
                  <a:gd name="T23" fmla="*/ 929 h 949"/>
                  <a:gd name="T24" fmla="*/ 249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3 w 949"/>
                  <a:gd name="T35" fmla="*/ 523 h 949"/>
                  <a:gd name="T36" fmla="*/ 0 w 949"/>
                  <a:gd name="T37" fmla="*/ 474 h 949"/>
                  <a:gd name="T38" fmla="*/ 3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9 w 949"/>
                  <a:gd name="T49" fmla="*/ 56 h 949"/>
                  <a:gd name="T50" fmla="*/ 334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4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4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4" y="929"/>
                    </a:lnTo>
                    <a:lnTo>
                      <a:pt x="249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3" y="523"/>
                    </a:lnTo>
                    <a:lnTo>
                      <a:pt x="0" y="474"/>
                    </a:lnTo>
                    <a:lnTo>
                      <a:pt x="3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9" y="56"/>
                    </a:lnTo>
                    <a:lnTo>
                      <a:pt x="334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4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283">
                <a:extLst>
                  <a:ext uri="{FF2B5EF4-FFF2-40B4-BE49-F238E27FC236}">
                    <a16:creationId xmlns:a16="http://schemas.microsoft.com/office/drawing/2014/main" id="{85397E14-F7D1-4722-B499-AE3A1DEA4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7784" y="4053946"/>
                <a:ext cx="349250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8 w 662"/>
                  <a:gd name="T9" fmla="*/ 543 h 664"/>
                  <a:gd name="T10" fmla="*/ 541 w 662"/>
                  <a:gd name="T11" fmla="*/ 587 h 664"/>
                  <a:gd name="T12" fmla="*/ 490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20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20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90 w 662"/>
                  <a:gd name="T61" fmla="*/ 40 h 664"/>
                  <a:gd name="T62" fmla="*/ 541 w 662"/>
                  <a:gd name="T63" fmla="*/ 76 h 664"/>
                  <a:gd name="T64" fmla="*/ 588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8" y="543"/>
                    </a:lnTo>
                    <a:lnTo>
                      <a:pt x="541" y="587"/>
                    </a:lnTo>
                    <a:lnTo>
                      <a:pt x="490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20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20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90" y="40"/>
                    </a:lnTo>
                    <a:lnTo>
                      <a:pt x="541" y="76"/>
                    </a:lnTo>
                    <a:lnTo>
                      <a:pt x="588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284">
                <a:extLst>
                  <a:ext uri="{FF2B5EF4-FFF2-40B4-BE49-F238E27FC236}">
                    <a16:creationId xmlns:a16="http://schemas.microsoft.com/office/drawing/2014/main" id="{7EBD9B49-94A4-4D61-8A80-E3549A4DB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222" y="4126971"/>
                <a:ext cx="206375" cy="206375"/>
              </a:xfrm>
              <a:custGeom>
                <a:avLst/>
                <a:gdLst>
                  <a:gd name="T0" fmla="*/ 391 w 391"/>
                  <a:gd name="T1" fmla="*/ 194 h 390"/>
                  <a:gd name="T2" fmla="*/ 391 w 391"/>
                  <a:gd name="T3" fmla="*/ 214 h 390"/>
                  <a:gd name="T4" fmla="*/ 382 w 391"/>
                  <a:gd name="T5" fmla="*/ 253 h 390"/>
                  <a:gd name="T6" fmla="*/ 368 w 391"/>
                  <a:gd name="T7" fmla="*/ 288 h 390"/>
                  <a:gd name="T8" fmla="*/ 347 w 391"/>
                  <a:gd name="T9" fmla="*/ 319 h 390"/>
                  <a:gd name="T10" fmla="*/ 320 w 391"/>
                  <a:gd name="T11" fmla="*/ 345 h 390"/>
                  <a:gd name="T12" fmla="*/ 288 w 391"/>
                  <a:gd name="T13" fmla="*/ 367 h 390"/>
                  <a:gd name="T14" fmla="*/ 254 w 391"/>
                  <a:gd name="T15" fmla="*/ 381 h 390"/>
                  <a:gd name="T16" fmla="*/ 216 w 391"/>
                  <a:gd name="T17" fmla="*/ 390 h 390"/>
                  <a:gd name="T18" fmla="*/ 196 w 391"/>
                  <a:gd name="T19" fmla="*/ 390 h 390"/>
                  <a:gd name="T20" fmla="*/ 176 w 391"/>
                  <a:gd name="T21" fmla="*/ 390 h 390"/>
                  <a:gd name="T22" fmla="*/ 137 w 391"/>
                  <a:gd name="T23" fmla="*/ 381 h 390"/>
                  <a:gd name="T24" fmla="*/ 103 w 391"/>
                  <a:gd name="T25" fmla="*/ 367 h 390"/>
                  <a:gd name="T26" fmla="*/ 71 w 391"/>
                  <a:gd name="T27" fmla="*/ 345 h 390"/>
                  <a:gd name="T28" fmla="*/ 45 w 391"/>
                  <a:gd name="T29" fmla="*/ 319 h 390"/>
                  <a:gd name="T30" fmla="*/ 23 w 391"/>
                  <a:gd name="T31" fmla="*/ 288 h 390"/>
                  <a:gd name="T32" fmla="*/ 9 w 391"/>
                  <a:gd name="T33" fmla="*/ 253 h 390"/>
                  <a:gd name="T34" fmla="*/ 2 w 391"/>
                  <a:gd name="T35" fmla="*/ 214 h 390"/>
                  <a:gd name="T36" fmla="*/ 0 w 391"/>
                  <a:gd name="T37" fmla="*/ 194 h 390"/>
                  <a:gd name="T38" fmla="*/ 2 w 391"/>
                  <a:gd name="T39" fmla="*/ 175 h 390"/>
                  <a:gd name="T40" fmla="*/ 9 w 391"/>
                  <a:gd name="T41" fmla="*/ 136 h 390"/>
                  <a:gd name="T42" fmla="*/ 23 w 391"/>
                  <a:gd name="T43" fmla="*/ 102 h 390"/>
                  <a:gd name="T44" fmla="*/ 45 w 391"/>
                  <a:gd name="T45" fmla="*/ 70 h 390"/>
                  <a:gd name="T46" fmla="*/ 71 w 391"/>
                  <a:gd name="T47" fmla="*/ 44 h 390"/>
                  <a:gd name="T48" fmla="*/ 103 w 391"/>
                  <a:gd name="T49" fmla="*/ 23 h 390"/>
                  <a:gd name="T50" fmla="*/ 137 w 391"/>
                  <a:gd name="T51" fmla="*/ 8 h 390"/>
                  <a:gd name="T52" fmla="*/ 176 w 391"/>
                  <a:gd name="T53" fmla="*/ 0 h 390"/>
                  <a:gd name="T54" fmla="*/ 196 w 391"/>
                  <a:gd name="T55" fmla="*/ 0 h 390"/>
                  <a:gd name="T56" fmla="*/ 216 w 391"/>
                  <a:gd name="T57" fmla="*/ 0 h 390"/>
                  <a:gd name="T58" fmla="*/ 254 w 391"/>
                  <a:gd name="T59" fmla="*/ 8 h 390"/>
                  <a:gd name="T60" fmla="*/ 288 w 391"/>
                  <a:gd name="T61" fmla="*/ 23 h 390"/>
                  <a:gd name="T62" fmla="*/ 320 w 391"/>
                  <a:gd name="T63" fmla="*/ 44 h 390"/>
                  <a:gd name="T64" fmla="*/ 347 w 391"/>
                  <a:gd name="T65" fmla="*/ 70 h 390"/>
                  <a:gd name="T66" fmla="*/ 368 w 391"/>
                  <a:gd name="T67" fmla="*/ 102 h 390"/>
                  <a:gd name="T68" fmla="*/ 382 w 391"/>
                  <a:gd name="T69" fmla="*/ 136 h 390"/>
                  <a:gd name="T70" fmla="*/ 391 w 391"/>
                  <a:gd name="T71" fmla="*/ 175 h 390"/>
                  <a:gd name="T72" fmla="*/ 391 w 391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1" h="390">
                    <a:moveTo>
                      <a:pt x="391" y="194"/>
                    </a:moveTo>
                    <a:lnTo>
                      <a:pt x="391" y="214"/>
                    </a:lnTo>
                    <a:lnTo>
                      <a:pt x="382" y="253"/>
                    </a:lnTo>
                    <a:lnTo>
                      <a:pt x="368" y="288"/>
                    </a:lnTo>
                    <a:lnTo>
                      <a:pt x="347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3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2" y="214"/>
                    </a:lnTo>
                    <a:lnTo>
                      <a:pt x="0" y="194"/>
                    </a:lnTo>
                    <a:lnTo>
                      <a:pt x="2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3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7" y="70"/>
                    </a:lnTo>
                    <a:lnTo>
                      <a:pt x="368" y="102"/>
                    </a:lnTo>
                    <a:lnTo>
                      <a:pt x="382" y="136"/>
                    </a:lnTo>
                    <a:lnTo>
                      <a:pt x="391" y="175"/>
                    </a:lnTo>
                    <a:lnTo>
                      <a:pt x="391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" name="Rectangle 285">
                <a:extLst>
                  <a:ext uri="{FF2B5EF4-FFF2-40B4-BE49-F238E27FC236}">
                    <a16:creationId xmlns:a16="http://schemas.microsoft.com/office/drawing/2014/main" id="{29A80B67-72B6-4682-B82F-E0CDD8ABA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55502">
                <a:off x="3011346" y="4108450"/>
                <a:ext cx="209550" cy="119063"/>
              </a:xfrm>
              <a:prstGeom prst="rect">
                <a:avLst/>
              </a:pr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Freeform 286">
                <a:extLst>
                  <a:ext uri="{FF2B5EF4-FFF2-40B4-BE49-F238E27FC236}">
                    <a16:creationId xmlns:a16="http://schemas.microsoft.com/office/drawing/2014/main" id="{A6029F5E-DAB3-4DE6-A1EC-65AA3393E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2922" y="4152371"/>
                <a:ext cx="185738" cy="122238"/>
              </a:xfrm>
              <a:custGeom>
                <a:avLst/>
                <a:gdLst>
                  <a:gd name="T0" fmla="*/ 0 w 351"/>
                  <a:gd name="T1" fmla="*/ 230 h 230"/>
                  <a:gd name="T2" fmla="*/ 3 w 351"/>
                  <a:gd name="T3" fmla="*/ 201 h 230"/>
                  <a:gd name="T4" fmla="*/ 19 w 351"/>
                  <a:gd name="T5" fmla="*/ 147 h 230"/>
                  <a:gd name="T6" fmla="*/ 47 w 351"/>
                  <a:gd name="T7" fmla="*/ 96 h 230"/>
                  <a:gd name="T8" fmla="*/ 88 w 351"/>
                  <a:gd name="T9" fmla="*/ 53 h 230"/>
                  <a:gd name="T10" fmla="*/ 112 w 351"/>
                  <a:gd name="T11" fmla="*/ 37 h 230"/>
                  <a:gd name="T12" fmla="*/ 141 w 351"/>
                  <a:gd name="T13" fmla="*/ 20 h 230"/>
                  <a:gd name="T14" fmla="*/ 207 w 351"/>
                  <a:gd name="T15" fmla="*/ 1 h 230"/>
                  <a:gd name="T16" fmla="*/ 240 w 351"/>
                  <a:gd name="T17" fmla="*/ 0 h 230"/>
                  <a:gd name="T18" fmla="*/ 265 w 351"/>
                  <a:gd name="T19" fmla="*/ 1 h 230"/>
                  <a:gd name="T20" fmla="*/ 312 w 351"/>
                  <a:gd name="T21" fmla="*/ 11 h 230"/>
                  <a:gd name="T22" fmla="*/ 334 w 351"/>
                  <a:gd name="T23" fmla="*/ 20 h 230"/>
                  <a:gd name="T24" fmla="*/ 341 w 351"/>
                  <a:gd name="T25" fmla="*/ 23 h 230"/>
                  <a:gd name="T26" fmla="*/ 351 w 351"/>
                  <a:gd name="T27" fmla="*/ 33 h 230"/>
                  <a:gd name="T28" fmla="*/ 351 w 351"/>
                  <a:gd name="T29" fmla="*/ 40 h 230"/>
                  <a:gd name="T30" fmla="*/ 347 w 351"/>
                  <a:gd name="T31" fmla="*/ 47 h 230"/>
                  <a:gd name="T32" fmla="*/ 338 w 351"/>
                  <a:gd name="T33" fmla="*/ 51 h 230"/>
                  <a:gd name="T34" fmla="*/ 170 w 351"/>
                  <a:gd name="T35" fmla="*/ 141 h 230"/>
                  <a:gd name="T36" fmla="*/ 0 w 351"/>
                  <a:gd name="T37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1" h="230">
                    <a:moveTo>
                      <a:pt x="0" y="230"/>
                    </a:moveTo>
                    <a:lnTo>
                      <a:pt x="3" y="201"/>
                    </a:lnTo>
                    <a:lnTo>
                      <a:pt x="19" y="147"/>
                    </a:lnTo>
                    <a:lnTo>
                      <a:pt x="47" y="96"/>
                    </a:lnTo>
                    <a:lnTo>
                      <a:pt x="88" y="53"/>
                    </a:lnTo>
                    <a:lnTo>
                      <a:pt x="112" y="37"/>
                    </a:lnTo>
                    <a:lnTo>
                      <a:pt x="141" y="20"/>
                    </a:lnTo>
                    <a:lnTo>
                      <a:pt x="207" y="1"/>
                    </a:lnTo>
                    <a:lnTo>
                      <a:pt x="240" y="0"/>
                    </a:lnTo>
                    <a:lnTo>
                      <a:pt x="265" y="1"/>
                    </a:lnTo>
                    <a:lnTo>
                      <a:pt x="312" y="11"/>
                    </a:lnTo>
                    <a:lnTo>
                      <a:pt x="334" y="20"/>
                    </a:lnTo>
                    <a:lnTo>
                      <a:pt x="341" y="23"/>
                    </a:lnTo>
                    <a:lnTo>
                      <a:pt x="351" y="33"/>
                    </a:lnTo>
                    <a:lnTo>
                      <a:pt x="351" y="40"/>
                    </a:lnTo>
                    <a:lnTo>
                      <a:pt x="347" y="47"/>
                    </a:lnTo>
                    <a:lnTo>
                      <a:pt x="338" y="51"/>
                    </a:lnTo>
                    <a:lnTo>
                      <a:pt x="170" y="141"/>
                    </a:lnTo>
                    <a:lnTo>
                      <a:pt x="0" y="230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" name="Freeform 287">
                <a:extLst>
                  <a:ext uri="{FF2B5EF4-FFF2-40B4-BE49-F238E27FC236}">
                    <a16:creationId xmlns:a16="http://schemas.microsoft.com/office/drawing/2014/main" id="{215948FC-41D6-4454-A051-027C04E1C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5097" y="4147608"/>
                <a:ext cx="173038" cy="109538"/>
              </a:xfrm>
              <a:custGeom>
                <a:avLst/>
                <a:gdLst>
                  <a:gd name="T0" fmla="*/ 164 w 327"/>
                  <a:gd name="T1" fmla="*/ 206 h 206"/>
                  <a:gd name="T2" fmla="*/ 147 w 327"/>
                  <a:gd name="T3" fmla="*/ 206 h 206"/>
                  <a:gd name="T4" fmla="*/ 130 w 327"/>
                  <a:gd name="T5" fmla="*/ 203 h 206"/>
                  <a:gd name="T6" fmla="*/ 98 w 327"/>
                  <a:gd name="T7" fmla="*/ 193 h 206"/>
                  <a:gd name="T8" fmla="*/ 66 w 327"/>
                  <a:gd name="T9" fmla="*/ 181 h 206"/>
                  <a:gd name="T10" fmla="*/ 50 w 327"/>
                  <a:gd name="T11" fmla="*/ 179 h 206"/>
                  <a:gd name="T12" fmla="*/ 35 w 327"/>
                  <a:gd name="T13" fmla="*/ 177 h 206"/>
                  <a:gd name="T14" fmla="*/ 17 w 327"/>
                  <a:gd name="T15" fmla="*/ 179 h 206"/>
                  <a:gd name="T16" fmla="*/ 0 w 327"/>
                  <a:gd name="T17" fmla="*/ 186 h 206"/>
                  <a:gd name="T18" fmla="*/ 2 w 327"/>
                  <a:gd name="T19" fmla="*/ 167 h 206"/>
                  <a:gd name="T20" fmla="*/ 13 w 327"/>
                  <a:gd name="T21" fmla="*/ 132 h 206"/>
                  <a:gd name="T22" fmla="*/ 39 w 327"/>
                  <a:gd name="T23" fmla="*/ 84 h 206"/>
                  <a:gd name="T24" fmla="*/ 63 w 327"/>
                  <a:gd name="T25" fmla="*/ 55 h 206"/>
                  <a:gd name="T26" fmla="*/ 84 w 327"/>
                  <a:gd name="T27" fmla="*/ 35 h 206"/>
                  <a:gd name="T28" fmla="*/ 107 w 327"/>
                  <a:gd name="T29" fmla="*/ 19 h 206"/>
                  <a:gd name="T30" fmla="*/ 124 w 327"/>
                  <a:gd name="T31" fmla="*/ 10 h 206"/>
                  <a:gd name="T32" fmla="*/ 158 w 327"/>
                  <a:gd name="T33" fmla="*/ 1 h 206"/>
                  <a:gd name="T34" fmla="*/ 177 w 327"/>
                  <a:gd name="T35" fmla="*/ 0 h 206"/>
                  <a:gd name="T36" fmla="*/ 200 w 327"/>
                  <a:gd name="T37" fmla="*/ 1 h 206"/>
                  <a:gd name="T38" fmla="*/ 223 w 327"/>
                  <a:gd name="T39" fmla="*/ 7 h 206"/>
                  <a:gd name="T40" fmla="*/ 251 w 327"/>
                  <a:gd name="T41" fmla="*/ 19 h 206"/>
                  <a:gd name="T42" fmla="*/ 297 w 327"/>
                  <a:gd name="T43" fmla="*/ 58 h 206"/>
                  <a:gd name="T44" fmla="*/ 313 w 327"/>
                  <a:gd name="T45" fmla="*/ 82 h 206"/>
                  <a:gd name="T46" fmla="*/ 321 w 327"/>
                  <a:gd name="T47" fmla="*/ 98 h 206"/>
                  <a:gd name="T48" fmla="*/ 327 w 327"/>
                  <a:gd name="T49" fmla="*/ 130 h 206"/>
                  <a:gd name="T50" fmla="*/ 323 w 327"/>
                  <a:gd name="T51" fmla="*/ 145 h 206"/>
                  <a:gd name="T52" fmla="*/ 314 w 327"/>
                  <a:gd name="T53" fmla="*/ 161 h 206"/>
                  <a:gd name="T54" fmla="*/ 281 w 327"/>
                  <a:gd name="T55" fmla="*/ 181 h 206"/>
                  <a:gd name="T56" fmla="*/ 262 w 327"/>
                  <a:gd name="T57" fmla="*/ 187 h 206"/>
                  <a:gd name="T58" fmla="*/ 238 w 327"/>
                  <a:gd name="T59" fmla="*/ 194 h 206"/>
                  <a:gd name="T60" fmla="*/ 189 w 327"/>
                  <a:gd name="T61" fmla="*/ 204 h 206"/>
                  <a:gd name="T62" fmla="*/ 164 w 327"/>
                  <a:gd name="T63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7" h="206">
                    <a:moveTo>
                      <a:pt x="164" y="206"/>
                    </a:moveTo>
                    <a:lnTo>
                      <a:pt x="147" y="206"/>
                    </a:lnTo>
                    <a:lnTo>
                      <a:pt x="130" y="203"/>
                    </a:lnTo>
                    <a:lnTo>
                      <a:pt x="98" y="193"/>
                    </a:lnTo>
                    <a:lnTo>
                      <a:pt x="66" y="181"/>
                    </a:lnTo>
                    <a:lnTo>
                      <a:pt x="50" y="179"/>
                    </a:lnTo>
                    <a:lnTo>
                      <a:pt x="35" y="177"/>
                    </a:lnTo>
                    <a:lnTo>
                      <a:pt x="17" y="179"/>
                    </a:lnTo>
                    <a:lnTo>
                      <a:pt x="0" y="186"/>
                    </a:lnTo>
                    <a:lnTo>
                      <a:pt x="2" y="167"/>
                    </a:lnTo>
                    <a:lnTo>
                      <a:pt x="13" y="132"/>
                    </a:lnTo>
                    <a:lnTo>
                      <a:pt x="39" y="84"/>
                    </a:lnTo>
                    <a:lnTo>
                      <a:pt x="63" y="55"/>
                    </a:lnTo>
                    <a:lnTo>
                      <a:pt x="84" y="35"/>
                    </a:lnTo>
                    <a:lnTo>
                      <a:pt x="107" y="19"/>
                    </a:lnTo>
                    <a:lnTo>
                      <a:pt x="124" y="10"/>
                    </a:lnTo>
                    <a:lnTo>
                      <a:pt x="158" y="1"/>
                    </a:lnTo>
                    <a:lnTo>
                      <a:pt x="177" y="0"/>
                    </a:lnTo>
                    <a:lnTo>
                      <a:pt x="200" y="1"/>
                    </a:lnTo>
                    <a:lnTo>
                      <a:pt x="223" y="7"/>
                    </a:lnTo>
                    <a:lnTo>
                      <a:pt x="251" y="19"/>
                    </a:lnTo>
                    <a:lnTo>
                      <a:pt x="297" y="58"/>
                    </a:lnTo>
                    <a:lnTo>
                      <a:pt x="313" y="82"/>
                    </a:lnTo>
                    <a:lnTo>
                      <a:pt x="321" y="98"/>
                    </a:lnTo>
                    <a:lnTo>
                      <a:pt x="327" y="130"/>
                    </a:lnTo>
                    <a:lnTo>
                      <a:pt x="323" y="145"/>
                    </a:lnTo>
                    <a:lnTo>
                      <a:pt x="314" y="161"/>
                    </a:lnTo>
                    <a:lnTo>
                      <a:pt x="281" y="181"/>
                    </a:lnTo>
                    <a:lnTo>
                      <a:pt x="262" y="187"/>
                    </a:lnTo>
                    <a:lnTo>
                      <a:pt x="238" y="194"/>
                    </a:lnTo>
                    <a:lnTo>
                      <a:pt x="189" y="204"/>
                    </a:lnTo>
                    <a:lnTo>
                      <a:pt x="164" y="206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Freeform 288">
                <a:extLst>
                  <a:ext uri="{FF2B5EF4-FFF2-40B4-BE49-F238E27FC236}">
                    <a16:creationId xmlns:a16="http://schemas.microsoft.com/office/drawing/2014/main" id="{15A080C2-B483-4AD5-B04D-BC96F3BCD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871" y="4149196"/>
                <a:ext cx="169863" cy="104775"/>
              </a:xfrm>
              <a:custGeom>
                <a:avLst/>
                <a:gdLst>
                  <a:gd name="T0" fmla="*/ 2 w 321"/>
                  <a:gd name="T1" fmla="*/ 199 h 199"/>
                  <a:gd name="T2" fmla="*/ 0 w 321"/>
                  <a:gd name="T3" fmla="*/ 178 h 199"/>
                  <a:gd name="T4" fmla="*/ 5 w 321"/>
                  <a:gd name="T5" fmla="*/ 141 h 199"/>
                  <a:gd name="T6" fmla="*/ 18 w 321"/>
                  <a:gd name="T7" fmla="*/ 105 h 199"/>
                  <a:gd name="T8" fmla="*/ 36 w 321"/>
                  <a:gd name="T9" fmla="*/ 72 h 199"/>
                  <a:gd name="T10" fmla="*/ 49 w 321"/>
                  <a:gd name="T11" fmla="*/ 57 h 199"/>
                  <a:gd name="T12" fmla="*/ 62 w 321"/>
                  <a:gd name="T13" fmla="*/ 45 h 199"/>
                  <a:gd name="T14" fmla="*/ 91 w 321"/>
                  <a:gd name="T15" fmla="*/ 23 h 199"/>
                  <a:gd name="T16" fmla="*/ 124 w 321"/>
                  <a:gd name="T17" fmla="*/ 9 h 199"/>
                  <a:gd name="T18" fmla="*/ 160 w 321"/>
                  <a:gd name="T19" fmla="*/ 1 h 199"/>
                  <a:gd name="T20" fmla="*/ 177 w 321"/>
                  <a:gd name="T21" fmla="*/ 0 h 199"/>
                  <a:gd name="T22" fmla="*/ 182 w 321"/>
                  <a:gd name="T23" fmla="*/ 0 h 199"/>
                  <a:gd name="T24" fmla="*/ 186 w 321"/>
                  <a:gd name="T25" fmla="*/ 1 h 199"/>
                  <a:gd name="T26" fmla="*/ 208 w 321"/>
                  <a:gd name="T27" fmla="*/ 3 h 199"/>
                  <a:gd name="T28" fmla="*/ 248 w 321"/>
                  <a:gd name="T29" fmla="*/ 17 h 199"/>
                  <a:gd name="T30" fmla="*/ 283 w 321"/>
                  <a:gd name="T31" fmla="*/ 40 h 199"/>
                  <a:gd name="T32" fmla="*/ 309 w 321"/>
                  <a:gd name="T33" fmla="*/ 73 h 199"/>
                  <a:gd name="T34" fmla="*/ 317 w 321"/>
                  <a:gd name="T35" fmla="*/ 92 h 199"/>
                  <a:gd name="T36" fmla="*/ 321 w 321"/>
                  <a:gd name="T37" fmla="*/ 109 h 199"/>
                  <a:gd name="T38" fmla="*/ 320 w 321"/>
                  <a:gd name="T39" fmla="*/ 144 h 199"/>
                  <a:gd name="T40" fmla="*/ 313 w 321"/>
                  <a:gd name="T41" fmla="*/ 160 h 199"/>
                  <a:gd name="T42" fmla="*/ 307 w 321"/>
                  <a:gd name="T43" fmla="*/ 170 h 199"/>
                  <a:gd name="T44" fmla="*/ 290 w 321"/>
                  <a:gd name="T45" fmla="*/ 183 h 199"/>
                  <a:gd name="T46" fmla="*/ 258 w 321"/>
                  <a:gd name="T47" fmla="*/ 196 h 199"/>
                  <a:gd name="T48" fmla="*/ 235 w 321"/>
                  <a:gd name="T49" fmla="*/ 197 h 199"/>
                  <a:gd name="T50" fmla="*/ 224 w 321"/>
                  <a:gd name="T51" fmla="*/ 197 h 199"/>
                  <a:gd name="T52" fmla="*/ 212 w 321"/>
                  <a:gd name="T53" fmla="*/ 196 h 199"/>
                  <a:gd name="T54" fmla="*/ 159 w 321"/>
                  <a:gd name="T55" fmla="*/ 181 h 199"/>
                  <a:gd name="T56" fmla="*/ 104 w 321"/>
                  <a:gd name="T57" fmla="*/ 165 h 199"/>
                  <a:gd name="T58" fmla="*/ 91 w 321"/>
                  <a:gd name="T59" fmla="*/ 164 h 199"/>
                  <a:gd name="T60" fmla="*/ 78 w 321"/>
                  <a:gd name="T61" fmla="*/ 163 h 199"/>
                  <a:gd name="T62" fmla="*/ 57 w 321"/>
                  <a:gd name="T63" fmla="*/ 164 h 199"/>
                  <a:gd name="T64" fmla="*/ 16 w 321"/>
                  <a:gd name="T65" fmla="*/ 181 h 199"/>
                  <a:gd name="T66" fmla="*/ 2 w 321"/>
                  <a:gd name="T67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21" h="199">
                    <a:moveTo>
                      <a:pt x="2" y="199"/>
                    </a:moveTo>
                    <a:lnTo>
                      <a:pt x="0" y="178"/>
                    </a:lnTo>
                    <a:lnTo>
                      <a:pt x="5" y="141"/>
                    </a:lnTo>
                    <a:lnTo>
                      <a:pt x="18" y="105"/>
                    </a:lnTo>
                    <a:lnTo>
                      <a:pt x="36" y="72"/>
                    </a:lnTo>
                    <a:lnTo>
                      <a:pt x="49" y="57"/>
                    </a:lnTo>
                    <a:lnTo>
                      <a:pt x="62" y="45"/>
                    </a:lnTo>
                    <a:lnTo>
                      <a:pt x="91" y="23"/>
                    </a:lnTo>
                    <a:lnTo>
                      <a:pt x="124" y="9"/>
                    </a:lnTo>
                    <a:lnTo>
                      <a:pt x="160" y="1"/>
                    </a:lnTo>
                    <a:lnTo>
                      <a:pt x="177" y="0"/>
                    </a:lnTo>
                    <a:lnTo>
                      <a:pt x="182" y="0"/>
                    </a:lnTo>
                    <a:lnTo>
                      <a:pt x="186" y="1"/>
                    </a:lnTo>
                    <a:lnTo>
                      <a:pt x="208" y="3"/>
                    </a:lnTo>
                    <a:lnTo>
                      <a:pt x="248" y="17"/>
                    </a:lnTo>
                    <a:lnTo>
                      <a:pt x="283" y="40"/>
                    </a:lnTo>
                    <a:lnTo>
                      <a:pt x="309" y="73"/>
                    </a:lnTo>
                    <a:lnTo>
                      <a:pt x="317" y="92"/>
                    </a:lnTo>
                    <a:lnTo>
                      <a:pt x="321" y="109"/>
                    </a:lnTo>
                    <a:lnTo>
                      <a:pt x="320" y="144"/>
                    </a:lnTo>
                    <a:lnTo>
                      <a:pt x="313" y="160"/>
                    </a:lnTo>
                    <a:lnTo>
                      <a:pt x="307" y="170"/>
                    </a:lnTo>
                    <a:lnTo>
                      <a:pt x="290" y="183"/>
                    </a:lnTo>
                    <a:lnTo>
                      <a:pt x="258" y="196"/>
                    </a:lnTo>
                    <a:lnTo>
                      <a:pt x="235" y="197"/>
                    </a:lnTo>
                    <a:lnTo>
                      <a:pt x="224" y="197"/>
                    </a:lnTo>
                    <a:lnTo>
                      <a:pt x="212" y="196"/>
                    </a:lnTo>
                    <a:lnTo>
                      <a:pt x="159" y="181"/>
                    </a:lnTo>
                    <a:lnTo>
                      <a:pt x="104" y="165"/>
                    </a:lnTo>
                    <a:lnTo>
                      <a:pt x="91" y="164"/>
                    </a:lnTo>
                    <a:lnTo>
                      <a:pt x="78" y="163"/>
                    </a:lnTo>
                    <a:lnTo>
                      <a:pt x="57" y="164"/>
                    </a:lnTo>
                    <a:lnTo>
                      <a:pt x="16" y="181"/>
                    </a:lnTo>
                    <a:lnTo>
                      <a:pt x="2" y="199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" name="Freeform 289">
                <a:extLst>
                  <a:ext uri="{FF2B5EF4-FFF2-40B4-BE49-F238E27FC236}">
                    <a16:creationId xmlns:a16="http://schemas.microsoft.com/office/drawing/2014/main" id="{F0EE374C-DFE8-4386-B17B-CCFE6240F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532" y="2471208"/>
                <a:ext cx="155575" cy="57150"/>
              </a:xfrm>
              <a:custGeom>
                <a:avLst/>
                <a:gdLst>
                  <a:gd name="T0" fmla="*/ 294 w 294"/>
                  <a:gd name="T1" fmla="*/ 0 h 107"/>
                  <a:gd name="T2" fmla="*/ 6 w 294"/>
                  <a:gd name="T3" fmla="*/ 51 h 107"/>
                  <a:gd name="T4" fmla="*/ 0 w 294"/>
                  <a:gd name="T5" fmla="*/ 83 h 107"/>
                  <a:gd name="T6" fmla="*/ 285 w 294"/>
                  <a:gd name="T7" fmla="*/ 107 h 107"/>
                  <a:gd name="T8" fmla="*/ 294 w 294"/>
                  <a:gd name="T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107">
                    <a:moveTo>
                      <a:pt x="294" y="0"/>
                    </a:moveTo>
                    <a:lnTo>
                      <a:pt x="6" y="51"/>
                    </a:lnTo>
                    <a:lnTo>
                      <a:pt x="0" y="83"/>
                    </a:lnTo>
                    <a:lnTo>
                      <a:pt x="285" y="107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" name="Freeform 290">
                <a:extLst>
                  <a:ext uri="{FF2B5EF4-FFF2-40B4-BE49-F238E27FC236}">
                    <a16:creationId xmlns:a16="http://schemas.microsoft.com/office/drawing/2014/main" id="{3B55B8BB-1CF3-4E42-BF2D-4ACFE9E4D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305" y="2188633"/>
                <a:ext cx="2185989" cy="354013"/>
              </a:xfrm>
              <a:custGeom>
                <a:avLst/>
                <a:gdLst>
                  <a:gd name="T0" fmla="*/ 0 w 4130"/>
                  <a:gd name="T1" fmla="*/ 515 h 669"/>
                  <a:gd name="T2" fmla="*/ 3816 w 4130"/>
                  <a:gd name="T3" fmla="*/ 0 h 669"/>
                  <a:gd name="T4" fmla="*/ 3845 w 4130"/>
                  <a:gd name="T5" fmla="*/ 125 h 669"/>
                  <a:gd name="T6" fmla="*/ 4012 w 4130"/>
                  <a:gd name="T7" fmla="*/ 96 h 669"/>
                  <a:gd name="T8" fmla="*/ 4032 w 4130"/>
                  <a:gd name="T9" fmla="*/ 223 h 669"/>
                  <a:gd name="T10" fmla="*/ 4123 w 4130"/>
                  <a:gd name="T11" fmla="*/ 223 h 669"/>
                  <a:gd name="T12" fmla="*/ 4130 w 4130"/>
                  <a:gd name="T13" fmla="*/ 452 h 669"/>
                  <a:gd name="T14" fmla="*/ 3977 w 4130"/>
                  <a:gd name="T15" fmla="*/ 481 h 669"/>
                  <a:gd name="T16" fmla="*/ 3977 w 4130"/>
                  <a:gd name="T17" fmla="*/ 620 h 669"/>
                  <a:gd name="T18" fmla="*/ 14 w 4130"/>
                  <a:gd name="T19" fmla="*/ 669 h 669"/>
                  <a:gd name="T20" fmla="*/ 0 w 4130"/>
                  <a:gd name="T21" fmla="*/ 515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30" h="669">
                    <a:moveTo>
                      <a:pt x="0" y="515"/>
                    </a:moveTo>
                    <a:lnTo>
                      <a:pt x="3816" y="0"/>
                    </a:lnTo>
                    <a:lnTo>
                      <a:pt x="3845" y="125"/>
                    </a:lnTo>
                    <a:lnTo>
                      <a:pt x="4012" y="96"/>
                    </a:lnTo>
                    <a:lnTo>
                      <a:pt x="4032" y="223"/>
                    </a:lnTo>
                    <a:lnTo>
                      <a:pt x="4123" y="223"/>
                    </a:lnTo>
                    <a:lnTo>
                      <a:pt x="4130" y="452"/>
                    </a:lnTo>
                    <a:lnTo>
                      <a:pt x="3977" y="481"/>
                    </a:lnTo>
                    <a:lnTo>
                      <a:pt x="3977" y="620"/>
                    </a:lnTo>
                    <a:lnTo>
                      <a:pt x="14" y="669"/>
                    </a:lnTo>
                    <a:lnTo>
                      <a:pt x="0" y="515"/>
                    </a:lnTo>
                    <a:close/>
                  </a:path>
                </a:pathLst>
              </a:custGeom>
              <a:solidFill>
                <a:srgbClr val="DA2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Freeform 291">
                <a:extLst>
                  <a:ext uri="{FF2B5EF4-FFF2-40B4-BE49-F238E27FC236}">
                    <a16:creationId xmlns:a16="http://schemas.microsoft.com/office/drawing/2014/main" id="{098E475A-711C-407B-B1FB-1F01C7DF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770" y="2442633"/>
                <a:ext cx="2097089" cy="77788"/>
              </a:xfrm>
              <a:custGeom>
                <a:avLst/>
                <a:gdLst>
                  <a:gd name="T0" fmla="*/ 0 w 3963"/>
                  <a:gd name="T1" fmla="*/ 145 h 145"/>
                  <a:gd name="T2" fmla="*/ 3963 w 3963"/>
                  <a:gd name="T3" fmla="*/ 0 h 145"/>
                  <a:gd name="T4" fmla="*/ 3963 w 3963"/>
                  <a:gd name="T5" fmla="*/ 139 h 145"/>
                  <a:gd name="T6" fmla="*/ 0 w 3963"/>
                  <a:gd name="T7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3" h="145">
                    <a:moveTo>
                      <a:pt x="0" y="145"/>
                    </a:moveTo>
                    <a:lnTo>
                      <a:pt x="3963" y="0"/>
                    </a:lnTo>
                    <a:lnTo>
                      <a:pt x="3963" y="139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292">
                <a:extLst>
                  <a:ext uri="{FF2B5EF4-FFF2-40B4-BE49-F238E27FC236}">
                    <a16:creationId xmlns:a16="http://schemas.microsoft.com/office/drawing/2014/main" id="{44F3985D-3726-4266-8470-9EEB6CC6D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007" y="2239433"/>
                <a:ext cx="2130427" cy="250825"/>
              </a:xfrm>
              <a:custGeom>
                <a:avLst/>
                <a:gdLst>
                  <a:gd name="T0" fmla="*/ 0 w 4026"/>
                  <a:gd name="T1" fmla="*/ 475 h 475"/>
                  <a:gd name="T2" fmla="*/ 4006 w 4026"/>
                  <a:gd name="T3" fmla="*/ 0 h 475"/>
                  <a:gd name="T4" fmla="*/ 4026 w 4026"/>
                  <a:gd name="T5" fmla="*/ 127 h 475"/>
                  <a:gd name="T6" fmla="*/ 0 w 4026"/>
                  <a:gd name="T7" fmla="*/ 475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26" h="475">
                    <a:moveTo>
                      <a:pt x="0" y="475"/>
                    </a:moveTo>
                    <a:lnTo>
                      <a:pt x="4006" y="0"/>
                    </a:lnTo>
                    <a:lnTo>
                      <a:pt x="4026" y="127"/>
                    </a:lnTo>
                    <a:lnTo>
                      <a:pt x="0" y="4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Freeform 293">
                <a:extLst>
                  <a:ext uri="{FF2B5EF4-FFF2-40B4-BE49-F238E27FC236}">
                    <a16:creationId xmlns:a16="http://schemas.microsoft.com/office/drawing/2014/main" id="{928183F7-D0B9-44E4-BB73-C466AAD38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646" y="2512483"/>
                <a:ext cx="2074864" cy="149225"/>
              </a:xfrm>
              <a:custGeom>
                <a:avLst/>
                <a:gdLst>
                  <a:gd name="T0" fmla="*/ 26 w 3920"/>
                  <a:gd name="T1" fmla="*/ 64 h 280"/>
                  <a:gd name="T2" fmla="*/ 16 w 3920"/>
                  <a:gd name="T3" fmla="*/ 65 h 280"/>
                  <a:gd name="T4" fmla="*/ 3 w 3920"/>
                  <a:gd name="T5" fmla="*/ 77 h 280"/>
                  <a:gd name="T6" fmla="*/ 0 w 3920"/>
                  <a:gd name="T7" fmla="*/ 92 h 280"/>
                  <a:gd name="T8" fmla="*/ 7 w 3920"/>
                  <a:gd name="T9" fmla="*/ 108 h 280"/>
                  <a:gd name="T10" fmla="*/ 16 w 3920"/>
                  <a:gd name="T11" fmla="*/ 114 h 280"/>
                  <a:gd name="T12" fmla="*/ 72 w 3920"/>
                  <a:gd name="T13" fmla="*/ 138 h 280"/>
                  <a:gd name="T14" fmla="*/ 233 w 3920"/>
                  <a:gd name="T15" fmla="*/ 195 h 280"/>
                  <a:gd name="T16" fmla="*/ 393 w 3920"/>
                  <a:gd name="T17" fmla="*/ 233 h 280"/>
                  <a:gd name="T18" fmla="*/ 516 w 3920"/>
                  <a:gd name="T19" fmla="*/ 255 h 280"/>
                  <a:gd name="T20" fmla="*/ 652 w 3920"/>
                  <a:gd name="T21" fmla="*/ 271 h 280"/>
                  <a:gd name="T22" fmla="*/ 802 w 3920"/>
                  <a:gd name="T23" fmla="*/ 278 h 280"/>
                  <a:gd name="T24" fmla="*/ 881 w 3920"/>
                  <a:gd name="T25" fmla="*/ 280 h 280"/>
                  <a:gd name="T26" fmla="*/ 1148 w 3920"/>
                  <a:gd name="T27" fmla="*/ 277 h 280"/>
                  <a:gd name="T28" fmla="*/ 1761 w 3920"/>
                  <a:gd name="T29" fmla="*/ 267 h 280"/>
                  <a:gd name="T30" fmla="*/ 2225 w 3920"/>
                  <a:gd name="T31" fmla="*/ 254 h 280"/>
                  <a:gd name="T32" fmla="*/ 2697 w 3920"/>
                  <a:gd name="T33" fmla="*/ 229 h 280"/>
                  <a:gd name="T34" fmla="*/ 3145 w 3920"/>
                  <a:gd name="T35" fmla="*/ 195 h 280"/>
                  <a:gd name="T36" fmla="*/ 3439 w 3920"/>
                  <a:gd name="T37" fmla="*/ 159 h 280"/>
                  <a:gd name="T38" fmla="*/ 3609 w 3920"/>
                  <a:gd name="T39" fmla="*/ 130 h 280"/>
                  <a:gd name="T40" fmla="*/ 3754 w 3920"/>
                  <a:gd name="T41" fmla="*/ 97 h 280"/>
                  <a:gd name="T42" fmla="*/ 3867 w 3920"/>
                  <a:gd name="T43" fmla="*/ 59 h 280"/>
                  <a:gd name="T44" fmla="*/ 3908 w 3920"/>
                  <a:gd name="T45" fmla="*/ 38 h 280"/>
                  <a:gd name="T46" fmla="*/ 3914 w 3920"/>
                  <a:gd name="T47" fmla="*/ 33 h 280"/>
                  <a:gd name="T48" fmla="*/ 3920 w 3920"/>
                  <a:gd name="T49" fmla="*/ 22 h 280"/>
                  <a:gd name="T50" fmla="*/ 3915 w 3920"/>
                  <a:gd name="T51" fmla="*/ 10 h 280"/>
                  <a:gd name="T52" fmla="*/ 3907 w 3920"/>
                  <a:gd name="T53" fmla="*/ 2 h 280"/>
                  <a:gd name="T54" fmla="*/ 3900 w 3920"/>
                  <a:gd name="T55" fmla="*/ 0 h 280"/>
                  <a:gd name="T56" fmla="*/ 26 w 3920"/>
                  <a:gd name="T57" fmla="*/ 64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0" h="280">
                    <a:moveTo>
                      <a:pt x="26" y="64"/>
                    </a:moveTo>
                    <a:lnTo>
                      <a:pt x="16" y="65"/>
                    </a:lnTo>
                    <a:lnTo>
                      <a:pt x="3" y="77"/>
                    </a:lnTo>
                    <a:lnTo>
                      <a:pt x="0" y="92"/>
                    </a:lnTo>
                    <a:lnTo>
                      <a:pt x="7" y="108"/>
                    </a:lnTo>
                    <a:lnTo>
                      <a:pt x="16" y="114"/>
                    </a:lnTo>
                    <a:lnTo>
                      <a:pt x="72" y="138"/>
                    </a:lnTo>
                    <a:lnTo>
                      <a:pt x="233" y="195"/>
                    </a:lnTo>
                    <a:lnTo>
                      <a:pt x="393" y="233"/>
                    </a:lnTo>
                    <a:lnTo>
                      <a:pt x="516" y="255"/>
                    </a:lnTo>
                    <a:lnTo>
                      <a:pt x="652" y="271"/>
                    </a:lnTo>
                    <a:lnTo>
                      <a:pt x="802" y="278"/>
                    </a:lnTo>
                    <a:lnTo>
                      <a:pt x="881" y="280"/>
                    </a:lnTo>
                    <a:lnTo>
                      <a:pt x="1148" y="277"/>
                    </a:lnTo>
                    <a:lnTo>
                      <a:pt x="1761" y="267"/>
                    </a:lnTo>
                    <a:lnTo>
                      <a:pt x="2225" y="254"/>
                    </a:lnTo>
                    <a:lnTo>
                      <a:pt x="2697" y="229"/>
                    </a:lnTo>
                    <a:lnTo>
                      <a:pt x="3145" y="195"/>
                    </a:lnTo>
                    <a:lnTo>
                      <a:pt x="3439" y="159"/>
                    </a:lnTo>
                    <a:lnTo>
                      <a:pt x="3609" y="130"/>
                    </a:lnTo>
                    <a:lnTo>
                      <a:pt x="3754" y="97"/>
                    </a:lnTo>
                    <a:lnTo>
                      <a:pt x="3867" y="59"/>
                    </a:lnTo>
                    <a:lnTo>
                      <a:pt x="3908" y="38"/>
                    </a:lnTo>
                    <a:lnTo>
                      <a:pt x="3914" y="33"/>
                    </a:lnTo>
                    <a:lnTo>
                      <a:pt x="3920" y="22"/>
                    </a:lnTo>
                    <a:lnTo>
                      <a:pt x="3915" y="10"/>
                    </a:lnTo>
                    <a:lnTo>
                      <a:pt x="3907" y="2"/>
                    </a:lnTo>
                    <a:lnTo>
                      <a:pt x="3900" y="0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Freeform 294">
                <a:extLst>
                  <a:ext uri="{FF2B5EF4-FFF2-40B4-BE49-F238E27FC236}">
                    <a16:creationId xmlns:a16="http://schemas.microsoft.com/office/drawing/2014/main" id="{9B7F233C-5C54-42C6-AB46-79DB2049B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847" y="2390246"/>
                <a:ext cx="117475" cy="138113"/>
              </a:xfrm>
              <a:custGeom>
                <a:avLst/>
                <a:gdLst>
                  <a:gd name="T0" fmla="*/ 0 w 222"/>
                  <a:gd name="T1" fmla="*/ 253 h 261"/>
                  <a:gd name="T2" fmla="*/ 12 w 222"/>
                  <a:gd name="T3" fmla="*/ 227 h 261"/>
                  <a:gd name="T4" fmla="*/ 92 w 222"/>
                  <a:gd name="T5" fmla="*/ 102 h 261"/>
                  <a:gd name="T6" fmla="*/ 153 w 222"/>
                  <a:gd name="T7" fmla="*/ 42 h 261"/>
                  <a:gd name="T8" fmla="*/ 197 w 222"/>
                  <a:gd name="T9" fmla="*/ 11 h 261"/>
                  <a:gd name="T10" fmla="*/ 222 w 222"/>
                  <a:gd name="T11" fmla="*/ 0 h 261"/>
                  <a:gd name="T12" fmla="*/ 212 w 222"/>
                  <a:gd name="T13" fmla="*/ 11 h 261"/>
                  <a:gd name="T14" fmla="*/ 167 w 222"/>
                  <a:gd name="T15" fmla="*/ 101 h 261"/>
                  <a:gd name="T16" fmla="*/ 137 w 222"/>
                  <a:gd name="T17" fmla="*/ 199 h 261"/>
                  <a:gd name="T18" fmla="*/ 128 w 222"/>
                  <a:gd name="T19" fmla="*/ 261 h 261"/>
                  <a:gd name="T20" fmla="*/ 0 w 222"/>
                  <a:gd name="T21" fmla="*/ 253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61">
                    <a:moveTo>
                      <a:pt x="0" y="253"/>
                    </a:moveTo>
                    <a:lnTo>
                      <a:pt x="12" y="227"/>
                    </a:lnTo>
                    <a:lnTo>
                      <a:pt x="92" y="102"/>
                    </a:lnTo>
                    <a:lnTo>
                      <a:pt x="153" y="42"/>
                    </a:lnTo>
                    <a:lnTo>
                      <a:pt x="197" y="11"/>
                    </a:lnTo>
                    <a:lnTo>
                      <a:pt x="222" y="0"/>
                    </a:lnTo>
                    <a:lnTo>
                      <a:pt x="212" y="11"/>
                    </a:lnTo>
                    <a:lnTo>
                      <a:pt x="167" y="101"/>
                    </a:lnTo>
                    <a:lnTo>
                      <a:pt x="137" y="199"/>
                    </a:lnTo>
                    <a:lnTo>
                      <a:pt x="128" y="261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Rectangle 295">
                <a:extLst>
                  <a:ext uri="{FF2B5EF4-FFF2-40B4-BE49-F238E27FC236}">
                    <a16:creationId xmlns:a16="http://schemas.microsoft.com/office/drawing/2014/main" id="{40BB3D00-74C2-4ECB-9496-B75205B85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835026" cy="211138"/>
              </a:xfrm>
              <a:prstGeom prst="rect">
                <a:avLst/>
              </a:prstGeom>
              <a:solidFill>
                <a:srgbClr val="6CB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Rectangle 296">
                <a:extLst>
                  <a:ext uri="{FF2B5EF4-FFF2-40B4-BE49-F238E27FC236}">
                    <a16:creationId xmlns:a16="http://schemas.microsoft.com/office/drawing/2014/main" id="{DB90826B-2467-4742-85B2-32F3A7143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921" y="2133071"/>
                <a:ext cx="587375" cy="200025"/>
              </a:xfrm>
              <a:prstGeom prst="rect">
                <a:avLst/>
              </a:prstGeom>
              <a:solidFill>
                <a:srgbClr val="E57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Freeform 297">
                <a:extLst>
                  <a:ext uri="{FF2B5EF4-FFF2-40B4-BE49-F238E27FC236}">
                    <a16:creationId xmlns:a16="http://schemas.microsoft.com/office/drawing/2014/main" id="{698AD5BF-3FFD-44DE-A971-E4AA505D1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4" y="2369608"/>
                <a:ext cx="960438" cy="47625"/>
              </a:xfrm>
              <a:custGeom>
                <a:avLst/>
                <a:gdLst>
                  <a:gd name="T0" fmla="*/ 15 w 1815"/>
                  <a:gd name="T1" fmla="*/ 0 h 91"/>
                  <a:gd name="T2" fmla="*/ 1815 w 1815"/>
                  <a:gd name="T3" fmla="*/ 27 h 91"/>
                  <a:gd name="T4" fmla="*/ 1808 w 1815"/>
                  <a:gd name="T5" fmla="*/ 91 h 91"/>
                  <a:gd name="T6" fmla="*/ 0 w 1815"/>
                  <a:gd name="T7" fmla="*/ 56 h 91"/>
                  <a:gd name="T8" fmla="*/ 15 w 1815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5" h="91">
                    <a:moveTo>
                      <a:pt x="15" y="0"/>
                    </a:moveTo>
                    <a:lnTo>
                      <a:pt x="1815" y="27"/>
                    </a:lnTo>
                    <a:lnTo>
                      <a:pt x="1808" y="91"/>
                    </a:lnTo>
                    <a:lnTo>
                      <a:pt x="0" y="5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Rectangle 298">
                <a:extLst>
                  <a:ext uri="{FF2B5EF4-FFF2-40B4-BE49-F238E27FC236}">
                    <a16:creationId xmlns:a16="http://schemas.microsoft.com/office/drawing/2014/main" id="{6D9DB6F0-AC82-40C0-AC20-2112E561F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3509" y="2229908"/>
                <a:ext cx="585788" cy="7938"/>
              </a:xfrm>
              <a:prstGeom prst="rect">
                <a:avLst/>
              </a:prstGeom>
              <a:solidFill>
                <a:srgbClr val="A83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Rectangle 299">
                <a:extLst>
                  <a:ext uri="{FF2B5EF4-FFF2-40B4-BE49-F238E27FC236}">
                    <a16:creationId xmlns:a16="http://schemas.microsoft.com/office/drawing/2014/main" id="{F73D8D1D-EC99-4111-8A39-554A4FF39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346" y="2217208"/>
                <a:ext cx="65088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Rectangle 300">
                <a:extLst>
                  <a:ext uri="{FF2B5EF4-FFF2-40B4-BE49-F238E27FC236}">
                    <a16:creationId xmlns:a16="http://schemas.microsoft.com/office/drawing/2014/main" id="{16C8D75B-2230-4AA8-8503-BF528C192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1496" y="2217208"/>
                <a:ext cx="63500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301">
                <a:extLst>
                  <a:ext uri="{FF2B5EF4-FFF2-40B4-BE49-F238E27FC236}">
                    <a16:creationId xmlns:a16="http://schemas.microsoft.com/office/drawing/2014/main" id="{21215939-A012-467B-B1F6-A6A661AFA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5121" y="2234671"/>
                <a:ext cx="169863" cy="38100"/>
              </a:xfrm>
              <a:custGeom>
                <a:avLst/>
                <a:gdLst>
                  <a:gd name="T0" fmla="*/ 2 w 320"/>
                  <a:gd name="T1" fmla="*/ 3 h 72"/>
                  <a:gd name="T2" fmla="*/ 0 w 320"/>
                  <a:gd name="T3" fmla="*/ 12 h 72"/>
                  <a:gd name="T4" fmla="*/ 6 w 320"/>
                  <a:gd name="T5" fmla="*/ 51 h 72"/>
                  <a:gd name="T6" fmla="*/ 19 w 320"/>
                  <a:gd name="T7" fmla="*/ 71 h 72"/>
                  <a:gd name="T8" fmla="*/ 31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9 w 320"/>
                  <a:gd name="T17" fmla="*/ 25 h 72"/>
                  <a:gd name="T18" fmla="*/ 320 w 320"/>
                  <a:gd name="T19" fmla="*/ 0 h 72"/>
                  <a:gd name="T20" fmla="*/ 261 w 320"/>
                  <a:gd name="T21" fmla="*/ 0 h 72"/>
                  <a:gd name="T22" fmla="*/ 261 w 320"/>
                  <a:gd name="T23" fmla="*/ 6 h 72"/>
                  <a:gd name="T24" fmla="*/ 257 w 320"/>
                  <a:gd name="T25" fmla="*/ 32 h 72"/>
                  <a:gd name="T26" fmla="*/ 249 w 320"/>
                  <a:gd name="T27" fmla="*/ 45 h 72"/>
                  <a:gd name="T28" fmla="*/ 244 w 320"/>
                  <a:gd name="T29" fmla="*/ 46 h 72"/>
                  <a:gd name="T30" fmla="*/ 146 w 320"/>
                  <a:gd name="T31" fmla="*/ 48 h 72"/>
                  <a:gd name="T32" fmla="*/ 67 w 320"/>
                  <a:gd name="T33" fmla="*/ 46 h 72"/>
                  <a:gd name="T34" fmla="*/ 64 w 320"/>
                  <a:gd name="T35" fmla="*/ 46 h 72"/>
                  <a:gd name="T36" fmla="*/ 52 w 320"/>
                  <a:gd name="T37" fmla="*/ 36 h 72"/>
                  <a:gd name="T38" fmla="*/ 46 w 320"/>
                  <a:gd name="T39" fmla="*/ 17 h 72"/>
                  <a:gd name="T40" fmla="*/ 45 w 320"/>
                  <a:gd name="T41" fmla="*/ 3 h 72"/>
                  <a:gd name="T42" fmla="*/ 2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2" y="3"/>
                    </a:moveTo>
                    <a:lnTo>
                      <a:pt x="0" y="12"/>
                    </a:lnTo>
                    <a:lnTo>
                      <a:pt x="6" y="51"/>
                    </a:lnTo>
                    <a:lnTo>
                      <a:pt x="19" y="71"/>
                    </a:lnTo>
                    <a:lnTo>
                      <a:pt x="31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9" y="25"/>
                    </a:lnTo>
                    <a:lnTo>
                      <a:pt x="320" y="0"/>
                    </a:lnTo>
                    <a:lnTo>
                      <a:pt x="261" y="0"/>
                    </a:lnTo>
                    <a:lnTo>
                      <a:pt x="261" y="6"/>
                    </a:lnTo>
                    <a:lnTo>
                      <a:pt x="257" y="32"/>
                    </a:lnTo>
                    <a:lnTo>
                      <a:pt x="249" y="45"/>
                    </a:lnTo>
                    <a:lnTo>
                      <a:pt x="244" y="46"/>
                    </a:lnTo>
                    <a:lnTo>
                      <a:pt x="146" y="48"/>
                    </a:lnTo>
                    <a:lnTo>
                      <a:pt x="67" y="46"/>
                    </a:lnTo>
                    <a:lnTo>
                      <a:pt x="64" y="46"/>
                    </a:lnTo>
                    <a:lnTo>
                      <a:pt x="52" y="36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Rectangle 302">
                <a:extLst>
                  <a:ext uri="{FF2B5EF4-FFF2-40B4-BE49-F238E27FC236}">
                    <a16:creationId xmlns:a16="http://schemas.microsoft.com/office/drawing/2014/main" id="{A3B906DA-7B0E-46D1-9330-3E1427EE2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149225" cy="211138"/>
              </a:xfrm>
              <a:prstGeom prst="rect">
                <a:avLst/>
              </a:pr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Rectangle 303">
                <a:extLst>
                  <a:ext uri="{FF2B5EF4-FFF2-40B4-BE49-F238E27FC236}">
                    <a16:creationId xmlns:a16="http://schemas.microsoft.com/office/drawing/2014/main" id="{3EC9E400-A692-4D08-8CAE-B5E46BE0F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9046" y="2429933"/>
                <a:ext cx="830263" cy="635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Rectangle 304">
                <a:extLst>
                  <a:ext uri="{FF2B5EF4-FFF2-40B4-BE49-F238E27FC236}">
                    <a16:creationId xmlns:a16="http://schemas.microsoft.com/office/drawing/2014/main" id="{AF37D5F4-0606-4A85-B095-6C41551D2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1459" y="2414058"/>
                <a:ext cx="114300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Rectangle 305">
                <a:extLst>
                  <a:ext uri="{FF2B5EF4-FFF2-40B4-BE49-F238E27FC236}">
                    <a16:creationId xmlns:a16="http://schemas.microsoft.com/office/drawing/2014/main" id="{B4124CB7-6FF3-41D1-9C00-29E931D28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9284" y="2414058"/>
                <a:ext cx="112713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Freeform 306">
                <a:extLst>
                  <a:ext uri="{FF2B5EF4-FFF2-40B4-BE49-F238E27FC236}">
                    <a16:creationId xmlns:a16="http://schemas.microsoft.com/office/drawing/2014/main" id="{CACCBDF8-A58D-4941-864D-35EBE00EF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034" y="2429933"/>
                <a:ext cx="169863" cy="38100"/>
              </a:xfrm>
              <a:custGeom>
                <a:avLst/>
                <a:gdLst>
                  <a:gd name="T0" fmla="*/ 1 w 320"/>
                  <a:gd name="T1" fmla="*/ 3 h 72"/>
                  <a:gd name="T2" fmla="*/ 0 w 320"/>
                  <a:gd name="T3" fmla="*/ 11 h 72"/>
                  <a:gd name="T4" fmla="*/ 6 w 320"/>
                  <a:gd name="T5" fmla="*/ 50 h 72"/>
                  <a:gd name="T6" fmla="*/ 19 w 320"/>
                  <a:gd name="T7" fmla="*/ 69 h 72"/>
                  <a:gd name="T8" fmla="*/ 30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8 w 320"/>
                  <a:gd name="T17" fmla="*/ 24 h 72"/>
                  <a:gd name="T18" fmla="*/ 320 w 320"/>
                  <a:gd name="T19" fmla="*/ 0 h 72"/>
                  <a:gd name="T20" fmla="*/ 262 w 320"/>
                  <a:gd name="T21" fmla="*/ 0 h 72"/>
                  <a:gd name="T22" fmla="*/ 261 w 320"/>
                  <a:gd name="T23" fmla="*/ 6 h 72"/>
                  <a:gd name="T24" fmla="*/ 256 w 320"/>
                  <a:gd name="T25" fmla="*/ 30 h 72"/>
                  <a:gd name="T26" fmla="*/ 249 w 320"/>
                  <a:gd name="T27" fmla="*/ 44 h 72"/>
                  <a:gd name="T28" fmla="*/ 243 w 320"/>
                  <a:gd name="T29" fmla="*/ 46 h 72"/>
                  <a:gd name="T30" fmla="*/ 145 w 320"/>
                  <a:gd name="T31" fmla="*/ 46 h 72"/>
                  <a:gd name="T32" fmla="*/ 66 w 320"/>
                  <a:gd name="T33" fmla="*/ 46 h 72"/>
                  <a:gd name="T34" fmla="*/ 63 w 320"/>
                  <a:gd name="T35" fmla="*/ 46 h 72"/>
                  <a:gd name="T36" fmla="*/ 52 w 320"/>
                  <a:gd name="T37" fmla="*/ 34 h 72"/>
                  <a:gd name="T38" fmla="*/ 46 w 320"/>
                  <a:gd name="T39" fmla="*/ 17 h 72"/>
                  <a:gd name="T40" fmla="*/ 45 w 320"/>
                  <a:gd name="T41" fmla="*/ 3 h 72"/>
                  <a:gd name="T42" fmla="*/ 1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1" y="3"/>
                    </a:moveTo>
                    <a:lnTo>
                      <a:pt x="0" y="11"/>
                    </a:lnTo>
                    <a:lnTo>
                      <a:pt x="6" y="50"/>
                    </a:lnTo>
                    <a:lnTo>
                      <a:pt x="19" y="69"/>
                    </a:lnTo>
                    <a:lnTo>
                      <a:pt x="30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8" y="24"/>
                    </a:lnTo>
                    <a:lnTo>
                      <a:pt x="320" y="0"/>
                    </a:lnTo>
                    <a:lnTo>
                      <a:pt x="262" y="0"/>
                    </a:lnTo>
                    <a:lnTo>
                      <a:pt x="261" y="6"/>
                    </a:lnTo>
                    <a:lnTo>
                      <a:pt x="256" y="30"/>
                    </a:lnTo>
                    <a:lnTo>
                      <a:pt x="249" y="44"/>
                    </a:lnTo>
                    <a:lnTo>
                      <a:pt x="243" y="46"/>
                    </a:lnTo>
                    <a:lnTo>
                      <a:pt x="145" y="46"/>
                    </a:lnTo>
                    <a:lnTo>
                      <a:pt x="66" y="46"/>
                    </a:lnTo>
                    <a:lnTo>
                      <a:pt x="63" y="46"/>
                    </a:lnTo>
                    <a:lnTo>
                      <a:pt x="52" y="34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Freeform 307">
                <a:extLst>
                  <a:ext uri="{FF2B5EF4-FFF2-40B4-BE49-F238E27FC236}">
                    <a16:creationId xmlns:a16="http://schemas.microsoft.com/office/drawing/2014/main" id="{C039A2E4-AA75-450B-A35B-EA038FAA7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684" y="2334683"/>
                <a:ext cx="168275" cy="198438"/>
              </a:xfrm>
              <a:custGeom>
                <a:avLst/>
                <a:gdLst>
                  <a:gd name="T0" fmla="*/ 0 w 320"/>
                  <a:gd name="T1" fmla="*/ 363 h 375"/>
                  <a:gd name="T2" fmla="*/ 17 w 320"/>
                  <a:gd name="T3" fmla="*/ 326 h 375"/>
                  <a:gd name="T4" fmla="*/ 111 w 320"/>
                  <a:gd name="T5" fmla="*/ 177 h 375"/>
                  <a:gd name="T6" fmla="*/ 161 w 320"/>
                  <a:gd name="T7" fmla="*/ 115 h 375"/>
                  <a:gd name="T8" fmla="*/ 219 w 320"/>
                  <a:gd name="T9" fmla="*/ 59 h 375"/>
                  <a:gd name="T10" fmla="*/ 284 w 320"/>
                  <a:gd name="T11" fmla="*/ 15 h 375"/>
                  <a:gd name="T12" fmla="*/ 320 w 320"/>
                  <a:gd name="T13" fmla="*/ 0 h 375"/>
                  <a:gd name="T14" fmla="*/ 307 w 320"/>
                  <a:gd name="T15" fmla="*/ 16 h 375"/>
                  <a:gd name="T16" fmla="*/ 241 w 320"/>
                  <a:gd name="T17" fmla="*/ 144 h 375"/>
                  <a:gd name="T18" fmla="*/ 209 w 320"/>
                  <a:gd name="T19" fmla="*/ 246 h 375"/>
                  <a:gd name="T20" fmla="*/ 192 w 320"/>
                  <a:gd name="T21" fmla="*/ 329 h 375"/>
                  <a:gd name="T22" fmla="*/ 184 w 320"/>
                  <a:gd name="T23" fmla="*/ 375 h 375"/>
                  <a:gd name="T24" fmla="*/ 0 w 320"/>
                  <a:gd name="T25" fmla="*/ 363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0" h="375">
                    <a:moveTo>
                      <a:pt x="0" y="363"/>
                    </a:moveTo>
                    <a:lnTo>
                      <a:pt x="17" y="326"/>
                    </a:lnTo>
                    <a:lnTo>
                      <a:pt x="111" y="177"/>
                    </a:lnTo>
                    <a:lnTo>
                      <a:pt x="161" y="115"/>
                    </a:lnTo>
                    <a:lnTo>
                      <a:pt x="219" y="59"/>
                    </a:lnTo>
                    <a:lnTo>
                      <a:pt x="284" y="15"/>
                    </a:lnTo>
                    <a:lnTo>
                      <a:pt x="320" y="0"/>
                    </a:lnTo>
                    <a:lnTo>
                      <a:pt x="307" y="16"/>
                    </a:lnTo>
                    <a:lnTo>
                      <a:pt x="241" y="144"/>
                    </a:lnTo>
                    <a:lnTo>
                      <a:pt x="209" y="246"/>
                    </a:lnTo>
                    <a:lnTo>
                      <a:pt x="192" y="329"/>
                    </a:lnTo>
                    <a:lnTo>
                      <a:pt x="184" y="375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AC3CC8F-518E-466D-A7F8-E4DB928B0439}"/>
                </a:ext>
              </a:extLst>
            </p:cNvPr>
            <p:cNvGrpSpPr/>
            <p:nvPr/>
          </p:nvGrpSpPr>
          <p:grpSpPr>
            <a:xfrm rot="1455789">
              <a:off x="8169841" y="377660"/>
              <a:ext cx="832605" cy="1168491"/>
              <a:chOff x="-529439" y="428889"/>
              <a:chExt cx="1797052" cy="3328988"/>
            </a:xfrm>
          </p:grpSpPr>
          <p:sp>
            <p:nvSpPr>
              <p:cNvPr id="16" name="Freeform 71">
                <a:extLst>
                  <a:ext uri="{FF2B5EF4-FFF2-40B4-BE49-F238E27FC236}">
                    <a16:creationId xmlns:a16="http://schemas.microsoft.com/office/drawing/2014/main" id="{0CB032BF-F1AE-4EFE-8059-ED32227E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890852"/>
                <a:ext cx="901701" cy="342900"/>
              </a:xfrm>
              <a:custGeom>
                <a:avLst/>
                <a:gdLst>
                  <a:gd name="T0" fmla="*/ 0 w 1702"/>
                  <a:gd name="T1" fmla="*/ 649 h 649"/>
                  <a:gd name="T2" fmla="*/ 6 w 1702"/>
                  <a:gd name="T3" fmla="*/ 632 h 649"/>
                  <a:gd name="T4" fmla="*/ 64 w 1702"/>
                  <a:gd name="T5" fmla="*/ 516 h 649"/>
                  <a:gd name="T6" fmla="*/ 128 w 1702"/>
                  <a:gd name="T7" fmla="*/ 412 h 649"/>
                  <a:gd name="T8" fmla="*/ 216 w 1702"/>
                  <a:gd name="T9" fmla="*/ 297 h 649"/>
                  <a:gd name="T10" fmla="*/ 301 w 1702"/>
                  <a:gd name="T11" fmla="*/ 213 h 649"/>
                  <a:gd name="T12" fmla="*/ 366 w 1702"/>
                  <a:gd name="T13" fmla="*/ 161 h 649"/>
                  <a:gd name="T14" fmla="*/ 438 w 1702"/>
                  <a:gd name="T15" fmla="*/ 114 h 649"/>
                  <a:gd name="T16" fmla="*/ 516 w 1702"/>
                  <a:gd name="T17" fmla="*/ 72 h 649"/>
                  <a:gd name="T18" fmla="*/ 602 w 1702"/>
                  <a:gd name="T19" fmla="*/ 39 h 649"/>
                  <a:gd name="T20" fmla="*/ 696 w 1702"/>
                  <a:gd name="T21" fmla="*/ 14 h 649"/>
                  <a:gd name="T22" fmla="*/ 745 w 1702"/>
                  <a:gd name="T23" fmla="*/ 7 h 649"/>
                  <a:gd name="T24" fmla="*/ 795 w 1702"/>
                  <a:gd name="T25" fmla="*/ 1 h 649"/>
                  <a:gd name="T26" fmla="*/ 894 w 1702"/>
                  <a:gd name="T27" fmla="*/ 0 h 649"/>
                  <a:gd name="T28" fmla="*/ 988 w 1702"/>
                  <a:gd name="T29" fmla="*/ 7 h 649"/>
                  <a:gd name="T30" fmla="*/ 1079 w 1702"/>
                  <a:gd name="T31" fmla="*/ 23 h 649"/>
                  <a:gd name="T32" fmla="*/ 1207 w 1702"/>
                  <a:gd name="T33" fmla="*/ 59 h 649"/>
                  <a:gd name="T34" fmla="*/ 1360 w 1702"/>
                  <a:gd name="T35" fmla="*/ 125 h 649"/>
                  <a:gd name="T36" fmla="*/ 1489 w 1702"/>
                  <a:gd name="T37" fmla="*/ 200 h 649"/>
                  <a:gd name="T38" fmla="*/ 1590 w 1702"/>
                  <a:gd name="T39" fmla="*/ 272 h 649"/>
                  <a:gd name="T40" fmla="*/ 1689 w 1702"/>
                  <a:gd name="T41" fmla="*/ 356 h 649"/>
                  <a:gd name="T42" fmla="*/ 1702 w 1702"/>
                  <a:gd name="T43" fmla="*/ 369 h 649"/>
                  <a:gd name="T44" fmla="*/ 1378 w 1702"/>
                  <a:gd name="T45" fmla="*/ 337 h 649"/>
                  <a:gd name="T46" fmla="*/ 1021 w 1702"/>
                  <a:gd name="T47" fmla="*/ 112 h 649"/>
                  <a:gd name="T48" fmla="*/ 1236 w 1702"/>
                  <a:gd name="T49" fmla="*/ 336 h 649"/>
                  <a:gd name="T50" fmla="*/ 881 w 1702"/>
                  <a:gd name="T51" fmla="*/ 300 h 649"/>
                  <a:gd name="T52" fmla="*/ 658 w 1702"/>
                  <a:gd name="T53" fmla="*/ 153 h 649"/>
                  <a:gd name="T54" fmla="*/ 748 w 1702"/>
                  <a:gd name="T55" fmla="*/ 308 h 649"/>
                  <a:gd name="T56" fmla="*/ 740 w 1702"/>
                  <a:gd name="T57" fmla="*/ 307 h 649"/>
                  <a:gd name="T58" fmla="*/ 648 w 1702"/>
                  <a:gd name="T59" fmla="*/ 323 h 649"/>
                  <a:gd name="T60" fmla="*/ 514 w 1702"/>
                  <a:gd name="T61" fmla="*/ 366 h 649"/>
                  <a:gd name="T62" fmla="*/ 398 w 1702"/>
                  <a:gd name="T63" fmla="*/ 416 h 649"/>
                  <a:gd name="T64" fmla="*/ 257 w 1702"/>
                  <a:gd name="T65" fmla="*/ 488 h 649"/>
                  <a:gd name="T66" fmla="*/ 92 w 1702"/>
                  <a:gd name="T67" fmla="*/ 588 h 649"/>
                  <a:gd name="T68" fmla="*/ 0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0" y="649"/>
                    </a:moveTo>
                    <a:lnTo>
                      <a:pt x="6" y="632"/>
                    </a:lnTo>
                    <a:lnTo>
                      <a:pt x="64" y="516"/>
                    </a:lnTo>
                    <a:lnTo>
                      <a:pt x="128" y="412"/>
                    </a:lnTo>
                    <a:lnTo>
                      <a:pt x="216" y="297"/>
                    </a:lnTo>
                    <a:lnTo>
                      <a:pt x="301" y="213"/>
                    </a:lnTo>
                    <a:lnTo>
                      <a:pt x="366" y="161"/>
                    </a:lnTo>
                    <a:lnTo>
                      <a:pt x="438" y="114"/>
                    </a:lnTo>
                    <a:lnTo>
                      <a:pt x="516" y="72"/>
                    </a:lnTo>
                    <a:lnTo>
                      <a:pt x="602" y="39"/>
                    </a:lnTo>
                    <a:lnTo>
                      <a:pt x="696" y="14"/>
                    </a:lnTo>
                    <a:lnTo>
                      <a:pt x="745" y="7"/>
                    </a:lnTo>
                    <a:lnTo>
                      <a:pt x="795" y="1"/>
                    </a:lnTo>
                    <a:lnTo>
                      <a:pt x="894" y="0"/>
                    </a:lnTo>
                    <a:lnTo>
                      <a:pt x="988" y="7"/>
                    </a:lnTo>
                    <a:lnTo>
                      <a:pt x="1079" y="23"/>
                    </a:lnTo>
                    <a:lnTo>
                      <a:pt x="1207" y="59"/>
                    </a:lnTo>
                    <a:lnTo>
                      <a:pt x="1360" y="125"/>
                    </a:lnTo>
                    <a:lnTo>
                      <a:pt x="1489" y="200"/>
                    </a:lnTo>
                    <a:lnTo>
                      <a:pt x="1590" y="272"/>
                    </a:lnTo>
                    <a:lnTo>
                      <a:pt x="1689" y="356"/>
                    </a:lnTo>
                    <a:lnTo>
                      <a:pt x="1702" y="369"/>
                    </a:lnTo>
                    <a:lnTo>
                      <a:pt x="1378" y="337"/>
                    </a:lnTo>
                    <a:lnTo>
                      <a:pt x="1021" y="112"/>
                    </a:lnTo>
                    <a:lnTo>
                      <a:pt x="1236" y="336"/>
                    </a:lnTo>
                    <a:lnTo>
                      <a:pt x="881" y="300"/>
                    </a:lnTo>
                    <a:lnTo>
                      <a:pt x="658" y="153"/>
                    </a:lnTo>
                    <a:lnTo>
                      <a:pt x="748" y="308"/>
                    </a:lnTo>
                    <a:lnTo>
                      <a:pt x="740" y="307"/>
                    </a:lnTo>
                    <a:lnTo>
                      <a:pt x="648" y="323"/>
                    </a:lnTo>
                    <a:lnTo>
                      <a:pt x="514" y="366"/>
                    </a:lnTo>
                    <a:lnTo>
                      <a:pt x="398" y="416"/>
                    </a:lnTo>
                    <a:lnTo>
                      <a:pt x="257" y="488"/>
                    </a:lnTo>
                    <a:lnTo>
                      <a:pt x="92" y="588"/>
                    </a:lnTo>
                    <a:lnTo>
                      <a:pt x="0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72">
                <a:extLst>
                  <a:ext uri="{FF2B5EF4-FFF2-40B4-BE49-F238E27FC236}">
                    <a16:creationId xmlns:a16="http://schemas.microsoft.com/office/drawing/2014/main" id="{E088F34B-1A85-426E-B732-B8476C85E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1154377"/>
                <a:ext cx="590550" cy="401638"/>
              </a:xfrm>
              <a:custGeom>
                <a:avLst/>
                <a:gdLst>
                  <a:gd name="T0" fmla="*/ 0 w 1116"/>
                  <a:gd name="T1" fmla="*/ 113 h 757"/>
                  <a:gd name="T2" fmla="*/ 13 w 1116"/>
                  <a:gd name="T3" fmla="*/ 105 h 757"/>
                  <a:gd name="T4" fmla="*/ 100 w 1116"/>
                  <a:gd name="T5" fmla="*/ 63 h 757"/>
                  <a:gd name="T6" fmla="*/ 187 w 1116"/>
                  <a:gd name="T7" fmla="*/ 31 h 757"/>
                  <a:gd name="T8" fmla="*/ 294 w 1116"/>
                  <a:gd name="T9" fmla="*/ 8 h 757"/>
                  <a:gd name="T10" fmla="*/ 415 w 1116"/>
                  <a:gd name="T11" fmla="*/ 0 h 757"/>
                  <a:gd name="T12" fmla="*/ 513 w 1116"/>
                  <a:gd name="T13" fmla="*/ 10 h 757"/>
                  <a:gd name="T14" fmla="*/ 579 w 1116"/>
                  <a:gd name="T15" fmla="*/ 24 h 757"/>
                  <a:gd name="T16" fmla="*/ 648 w 1116"/>
                  <a:gd name="T17" fmla="*/ 49 h 757"/>
                  <a:gd name="T18" fmla="*/ 716 w 1116"/>
                  <a:gd name="T19" fmla="*/ 83 h 757"/>
                  <a:gd name="T20" fmla="*/ 750 w 1116"/>
                  <a:gd name="T21" fmla="*/ 105 h 757"/>
                  <a:gd name="T22" fmla="*/ 784 w 1116"/>
                  <a:gd name="T23" fmla="*/ 128 h 757"/>
                  <a:gd name="T24" fmla="*/ 844 w 1116"/>
                  <a:gd name="T25" fmla="*/ 177 h 757"/>
                  <a:gd name="T26" fmla="*/ 920 w 1116"/>
                  <a:gd name="T27" fmla="*/ 255 h 757"/>
                  <a:gd name="T28" fmla="*/ 997 w 1116"/>
                  <a:gd name="T29" fmla="*/ 363 h 757"/>
                  <a:gd name="T30" fmla="*/ 1051 w 1116"/>
                  <a:gd name="T31" fmla="*/ 471 h 757"/>
                  <a:gd name="T32" fmla="*/ 1086 w 1116"/>
                  <a:gd name="T33" fmla="*/ 570 h 757"/>
                  <a:gd name="T34" fmla="*/ 1105 w 1116"/>
                  <a:gd name="T35" fmla="*/ 655 h 757"/>
                  <a:gd name="T36" fmla="*/ 1116 w 1116"/>
                  <a:gd name="T37" fmla="*/ 744 h 757"/>
                  <a:gd name="T38" fmla="*/ 1116 w 1116"/>
                  <a:gd name="T39" fmla="*/ 757 h 757"/>
                  <a:gd name="T40" fmla="*/ 952 w 1116"/>
                  <a:gd name="T41" fmla="*/ 571 h 757"/>
                  <a:gd name="T42" fmla="*/ 920 w 1116"/>
                  <a:gd name="T43" fmla="*/ 378 h 757"/>
                  <a:gd name="T44" fmla="*/ 910 w 1116"/>
                  <a:gd name="T45" fmla="*/ 538 h 757"/>
                  <a:gd name="T46" fmla="*/ 745 w 1116"/>
                  <a:gd name="T47" fmla="*/ 378 h 757"/>
                  <a:gd name="T48" fmla="*/ 722 w 1116"/>
                  <a:gd name="T49" fmla="*/ 152 h 757"/>
                  <a:gd name="T50" fmla="*/ 694 w 1116"/>
                  <a:gd name="T51" fmla="*/ 342 h 757"/>
                  <a:gd name="T52" fmla="*/ 473 w 1116"/>
                  <a:gd name="T53" fmla="*/ 209 h 757"/>
                  <a:gd name="T54" fmla="*/ 377 w 1116"/>
                  <a:gd name="T55" fmla="*/ 54 h 757"/>
                  <a:gd name="T56" fmla="*/ 401 w 1116"/>
                  <a:gd name="T57" fmla="*/ 164 h 757"/>
                  <a:gd name="T58" fmla="*/ 382 w 1116"/>
                  <a:gd name="T59" fmla="*/ 155 h 757"/>
                  <a:gd name="T60" fmla="*/ 241 w 1116"/>
                  <a:gd name="T61" fmla="*/ 121 h 757"/>
                  <a:gd name="T62" fmla="*/ 92 w 1116"/>
                  <a:gd name="T63" fmla="*/ 109 h 757"/>
                  <a:gd name="T64" fmla="*/ 0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0" y="113"/>
                    </a:moveTo>
                    <a:lnTo>
                      <a:pt x="13" y="105"/>
                    </a:lnTo>
                    <a:lnTo>
                      <a:pt x="100" y="63"/>
                    </a:lnTo>
                    <a:lnTo>
                      <a:pt x="187" y="31"/>
                    </a:lnTo>
                    <a:lnTo>
                      <a:pt x="294" y="8"/>
                    </a:lnTo>
                    <a:lnTo>
                      <a:pt x="415" y="0"/>
                    </a:lnTo>
                    <a:lnTo>
                      <a:pt x="513" y="10"/>
                    </a:lnTo>
                    <a:lnTo>
                      <a:pt x="579" y="24"/>
                    </a:lnTo>
                    <a:lnTo>
                      <a:pt x="648" y="49"/>
                    </a:lnTo>
                    <a:lnTo>
                      <a:pt x="716" y="83"/>
                    </a:lnTo>
                    <a:lnTo>
                      <a:pt x="750" y="105"/>
                    </a:lnTo>
                    <a:lnTo>
                      <a:pt x="784" y="128"/>
                    </a:lnTo>
                    <a:lnTo>
                      <a:pt x="844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1" y="471"/>
                    </a:lnTo>
                    <a:lnTo>
                      <a:pt x="1086" y="570"/>
                    </a:lnTo>
                    <a:lnTo>
                      <a:pt x="1105" y="655"/>
                    </a:lnTo>
                    <a:lnTo>
                      <a:pt x="1116" y="744"/>
                    </a:lnTo>
                    <a:lnTo>
                      <a:pt x="1116" y="757"/>
                    </a:lnTo>
                    <a:lnTo>
                      <a:pt x="952" y="571"/>
                    </a:lnTo>
                    <a:lnTo>
                      <a:pt x="920" y="378"/>
                    </a:lnTo>
                    <a:lnTo>
                      <a:pt x="910" y="538"/>
                    </a:lnTo>
                    <a:lnTo>
                      <a:pt x="745" y="378"/>
                    </a:lnTo>
                    <a:lnTo>
                      <a:pt x="722" y="152"/>
                    </a:lnTo>
                    <a:lnTo>
                      <a:pt x="694" y="342"/>
                    </a:lnTo>
                    <a:lnTo>
                      <a:pt x="473" y="209"/>
                    </a:lnTo>
                    <a:lnTo>
                      <a:pt x="377" y="54"/>
                    </a:lnTo>
                    <a:lnTo>
                      <a:pt x="401" y="164"/>
                    </a:lnTo>
                    <a:lnTo>
                      <a:pt x="382" y="155"/>
                    </a:lnTo>
                    <a:lnTo>
                      <a:pt x="241" y="121"/>
                    </a:lnTo>
                    <a:lnTo>
                      <a:pt x="92" y="109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Freeform 73">
                <a:extLst>
                  <a:ext uri="{FF2B5EF4-FFF2-40B4-BE49-F238E27FC236}">
                    <a16:creationId xmlns:a16="http://schemas.microsoft.com/office/drawing/2014/main" id="{6159C597-D5B0-4392-8493-AC36C73D5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9439" y="919427"/>
                <a:ext cx="911226" cy="288925"/>
              </a:xfrm>
              <a:custGeom>
                <a:avLst/>
                <a:gdLst>
                  <a:gd name="T0" fmla="*/ 1723 w 1723"/>
                  <a:gd name="T1" fmla="*/ 547 h 547"/>
                  <a:gd name="T2" fmla="*/ 1715 w 1723"/>
                  <a:gd name="T3" fmla="*/ 531 h 547"/>
                  <a:gd name="T4" fmla="*/ 1644 w 1723"/>
                  <a:gd name="T5" fmla="*/ 422 h 547"/>
                  <a:gd name="T6" fmla="*/ 1568 w 1723"/>
                  <a:gd name="T7" fmla="*/ 327 h 547"/>
                  <a:gd name="T8" fmla="*/ 1466 w 1723"/>
                  <a:gd name="T9" fmla="*/ 223 h 547"/>
                  <a:gd name="T10" fmla="*/ 1371 w 1723"/>
                  <a:gd name="T11" fmla="*/ 151 h 547"/>
                  <a:gd name="T12" fmla="*/ 1302 w 1723"/>
                  <a:gd name="T13" fmla="*/ 106 h 547"/>
                  <a:gd name="T14" fmla="*/ 1224 w 1723"/>
                  <a:gd name="T15" fmla="*/ 67 h 547"/>
                  <a:gd name="T16" fmla="*/ 1142 w 1723"/>
                  <a:gd name="T17" fmla="*/ 36 h 547"/>
                  <a:gd name="T18" fmla="*/ 1052 w 1723"/>
                  <a:gd name="T19" fmla="*/ 13 h 547"/>
                  <a:gd name="T20" fmla="*/ 956 w 1723"/>
                  <a:gd name="T21" fmla="*/ 1 h 547"/>
                  <a:gd name="T22" fmla="*/ 906 w 1723"/>
                  <a:gd name="T23" fmla="*/ 0 h 547"/>
                  <a:gd name="T24" fmla="*/ 855 w 1723"/>
                  <a:gd name="T25" fmla="*/ 0 h 547"/>
                  <a:gd name="T26" fmla="*/ 757 w 1723"/>
                  <a:gd name="T27" fmla="*/ 10 h 547"/>
                  <a:gd name="T28" fmla="*/ 665 w 1723"/>
                  <a:gd name="T29" fmla="*/ 29 h 547"/>
                  <a:gd name="T30" fmla="*/ 576 w 1723"/>
                  <a:gd name="T31" fmla="*/ 56 h 547"/>
                  <a:gd name="T32" fmla="*/ 453 w 1723"/>
                  <a:gd name="T33" fmla="*/ 106 h 547"/>
                  <a:gd name="T34" fmla="*/ 311 w 1723"/>
                  <a:gd name="T35" fmla="*/ 190 h 547"/>
                  <a:gd name="T36" fmla="*/ 191 w 1723"/>
                  <a:gd name="T37" fmla="*/ 279 h 547"/>
                  <a:gd name="T38" fmla="*/ 99 w 1723"/>
                  <a:gd name="T39" fmla="*/ 363 h 547"/>
                  <a:gd name="T40" fmla="*/ 11 w 1723"/>
                  <a:gd name="T41" fmla="*/ 458 h 547"/>
                  <a:gd name="T42" fmla="*/ 0 w 1723"/>
                  <a:gd name="T43" fmla="*/ 474 h 547"/>
                  <a:gd name="T44" fmla="*/ 317 w 1723"/>
                  <a:gd name="T45" fmla="*/ 402 h 547"/>
                  <a:gd name="T46" fmla="*/ 645 w 1723"/>
                  <a:gd name="T47" fmla="*/ 137 h 547"/>
                  <a:gd name="T48" fmla="*/ 458 w 1723"/>
                  <a:gd name="T49" fmla="*/ 383 h 547"/>
                  <a:gd name="T50" fmla="*/ 805 w 1723"/>
                  <a:gd name="T51" fmla="*/ 305 h 547"/>
                  <a:gd name="T52" fmla="*/ 1011 w 1723"/>
                  <a:gd name="T53" fmla="*/ 134 h 547"/>
                  <a:gd name="T54" fmla="*/ 940 w 1723"/>
                  <a:gd name="T55" fmla="*/ 298 h 547"/>
                  <a:gd name="T56" fmla="*/ 947 w 1723"/>
                  <a:gd name="T57" fmla="*/ 296 h 547"/>
                  <a:gd name="T58" fmla="*/ 1041 w 1723"/>
                  <a:gd name="T59" fmla="*/ 301 h 547"/>
                  <a:gd name="T60" fmla="*/ 1179 w 1723"/>
                  <a:gd name="T61" fmla="*/ 328 h 547"/>
                  <a:gd name="T62" fmla="*/ 1300 w 1723"/>
                  <a:gd name="T63" fmla="*/ 363 h 547"/>
                  <a:gd name="T64" fmla="*/ 1448 w 1723"/>
                  <a:gd name="T65" fmla="*/ 419 h 547"/>
                  <a:gd name="T66" fmla="*/ 1624 w 1723"/>
                  <a:gd name="T67" fmla="*/ 497 h 547"/>
                  <a:gd name="T68" fmla="*/ 1723 w 1723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3" h="547">
                    <a:moveTo>
                      <a:pt x="1723" y="547"/>
                    </a:moveTo>
                    <a:lnTo>
                      <a:pt x="1715" y="531"/>
                    </a:lnTo>
                    <a:lnTo>
                      <a:pt x="1644" y="422"/>
                    </a:lnTo>
                    <a:lnTo>
                      <a:pt x="1568" y="327"/>
                    </a:lnTo>
                    <a:lnTo>
                      <a:pt x="1466" y="223"/>
                    </a:lnTo>
                    <a:lnTo>
                      <a:pt x="1371" y="151"/>
                    </a:lnTo>
                    <a:lnTo>
                      <a:pt x="1302" y="106"/>
                    </a:lnTo>
                    <a:lnTo>
                      <a:pt x="1224" y="67"/>
                    </a:lnTo>
                    <a:lnTo>
                      <a:pt x="1142" y="36"/>
                    </a:lnTo>
                    <a:lnTo>
                      <a:pt x="1052" y="13"/>
                    </a:lnTo>
                    <a:lnTo>
                      <a:pt x="956" y="1"/>
                    </a:lnTo>
                    <a:lnTo>
                      <a:pt x="906" y="0"/>
                    </a:lnTo>
                    <a:lnTo>
                      <a:pt x="855" y="0"/>
                    </a:lnTo>
                    <a:lnTo>
                      <a:pt x="757" y="10"/>
                    </a:lnTo>
                    <a:lnTo>
                      <a:pt x="665" y="29"/>
                    </a:lnTo>
                    <a:lnTo>
                      <a:pt x="576" y="56"/>
                    </a:lnTo>
                    <a:lnTo>
                      <a:pt x="453" y="106"/>
                    </a:lnTo>
                    <a:lnTo>
                      <a:pt x="311" y="190"/>
                    </a:lnTo>
                    <a:lnTo>
                      <a:pt x="191" y="279"/>
                    </a:lnTo>
                    <a:lnTo>
                      <a:pt x="99" y="363"/>
                    </a:lnTo>
                    <a:lnTo>
                      <a:pt x="11" y="458"/>
                    </a:lnTo>
                    <a:lnTo>
                      <a:pt x="0" y="474"/>
                    </a:lnTo>
                    <a:lnTo>
                      <a:pt x="317" y="402"/>
                    </a:lnTo>
                    <a:lnTo>
                      <a:pt x="645" y="137"/>
                    </a:lnTo>
                    <a:lnTo>
                      <a:pt x="458" y="383"/>
                    </a:lnTo>
                    <a:lnTo>
                      <a:pt x="805" y="305"/>
                    </a:lnTo>
                    <a:lnTo>
                      <a:pt x="1011" y="134"/>
                    </a:lnTo>
                    <a:lnTo>
                      <a:pt x="940" y="298"/>
                    </a:lnTo>
                    <a:lnTo>
                      <a:pt x="947" y="296"/>
                    </a:lnTo>
                    <a:lnTo>
                      <a:pt x="1041" y="301"/>
                    </a:lnTo>
                    <a:lnTo>
                      <a:pt x="1179" y="328"/>
                    </a:lnTo>
                    <a:lnTo>
                      <a:pt x="1300" y="363"/>
                    </a:lnTo>
                    <a:lnTo>
                      <a:pt x="1448" y="419"/>
                    </a:lnTo>
                    <a:lnTo>
                      <a:pt x="1624" y="497"/>
                    </a:lnTo>
                    <a:lnTo>
                      <a:pt x="1723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74">
                <a:extLst>
                  <a:ext uri="{FF2B5EF4-FFF2-40B4-BE49-F238E27FC236}">
                    <a16:creationId xmlns:a16="http://schemas.microsoft.com/office/drawing/2014/main" id="{CEA79D79-0766-458E-A25D-3D8DE0E1B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7176" y="1146439"/>
                <a:ext cx="590550" cy="401638"/>
              </a:xfrm>
              <a:custGeom>
                <a:avLst/>
                <a:gdLst>
                  <a:gd name="T0" fmla="*/ 1116 w 1116"/>
                  <a:gd name="T1" fmla="*/ 114 h 758"/>
                  <a:gd name="T2" fmla="*/ 1103 w 1116"/>
                  <a:gd name="T3" fmla="*/ 107 h 758"/>
                  <a:gd name="T4" fmla="*/ 1017 w 1116"/>
                  <a:gd name="T5" fmla="*/ 64 h 758"/>
                  <a:gd name="T6" fmla="*/ 929 w 1116"/>
                  <a:gd name="T7" fmla="*/ 33 h 758"/>
                  <a:gd name="T8" fmla="*/ 823 w 1116"/>
                  <a:gd name="T9" fmla="*/ 9 h 758"/>
                  <a:gd name="T10" fmla="*/ 702 w 1116"/>
                  <a:gd name="T11" fmla="*/ 0 h 758"/>
                  <a:gd name="T12" fmla="*/ 604 w 1116"/>
                  <a:gd name="T13" fmla="*/ 10 h 758"/>
                  <a:gd name="T14" fmla="*/ 537 w 1116"/>
                  <a:gd name="T15" fmla="*/ 26 h 758"/>
                  <a:gd name="T16" fmla="*/ 468 w 1116"/>
                  <a:gd name="T17" fmla="*/ 51 h 758"/>
                  <a:gd name="T18" fmla="*/ 401 w 1116"/>
                  <a:gd name="T19" fmla="*/ 84 h 758"/>
                  <a:gd name="T20" fmla="*/ 366 w 1116"/>
                  <a:gd name="T21" fmla="*/ 105 h 758"/>
                  <a:gd name="T22" fmla="*/ 333 w 1116"/>
                  <a:gd name="T23" fmla="*/ 128 h 758"/>
                  <a:gd name="T24" fmla="*/ 272 w 1116"/>
                  <a:gd name="T25" fmla="*/ 177 h 758"/>
                  <a:gd name="T26" fmla="*/ 196 w 1116"/>
                  <a:gd name="T27" fmla="*/ 255 h 758"/>
                  <a:gd name="T28" fmla="*/ 120 w 1116"/>
                  <a:gd name="T29" fmla="*/ 363 h 758"/>
                  <a:gd name="T30" fmla="*/ 65 w 1116"/>
                  <a:gd name="T31" fmla="*/ 471 h 758"/>
                  <a:gd name="T32" fmla="*/ 31 w 1116"/>
                  <a:gd name="T33" fmla="*/ 571 h 758"/>
                  <a:gd name="T34" fmla="*/ 12 w 1116"/>
                  <a:gd name="T35" fmla="*/ 656 h 758"/>
                  <a:gd name="T36" fmla="*/ 0 w 1116"/>
                  <a:gd name="T37" fmla="*/ 745 h 758"/>
                  <a:gd name="T38" fmla="*/ 0 w 1116"/>
                  <a:gd name="T39" fmla="*/ 758 h 758"/>
                  <a:gd name="T40" fmla="*/ 164 w 1116"/>
                  <a:gd name="T41" fmla="*/ 573 h 758"/>
                  <a:gd name="T42" fmla="*/ 196 w 1116"/>
                  <a:gd name="T43" fmla="*/ 380 h 758"/>
                  <a:gd name="T44" fmla="*/ 206 w 1116"/>
                  <a:gd name="T45" fmla="*/ 539 h 758"/>
                  <a:gd name="T46" fmla="*/ 372 w 1116"/>
                  <a:gd name="T47" fmla="*/ 380 h 758"/>
                  <a:gd name="T48" fmla="*/ 395 w 1116"/>
                  <a:gd name="T49" fmla="*/ 153 h 758"/>
                  <a:gd name="T50" fmla="*/ 422 w 1116"/>
                  <a:gd name="T51" fmla="*/ 343 h 758"/>
                  <a:gd name="T52" fmla="*/ 643 w 1116"/>
                  <a:gd name="T53" fmla="*/ 209 h 758"/>
                  <a:gd name="T54" fmla="*/ 739 w 1116"/>
                  <a:gd name="T55" fmla="*/ 55 h 758"/>
                  <a:gd name="T56" fmla="*/ 716 w 1116"/>
                  <a:gd name="T57" fmla="*/ 164 h 758"/>
                  <a:gd name="T58" fmla="*/ 735 w 1116"/>
                  <a:gd name="T59" fmla="*/ 156 h 758"/>
                  <a:gd name="T60" fmla="*/ 876 w 1116"/>
                  <a:gd name="T61" fmla="*/ 123 h 758"/>
                  <a:gd name="T62" fmla="*/ 1024 w 1116"/>
                  <a:gd name="T63" fmla="*/ 111 h 758"/>
                  <a:gd name="T64" fmla="*/ 1116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1116" y="114"/>
                    </a:moveTo>
                    <a:lnTo>
                      <a:pt x="1103" y="107"/>
                    </a:lnTo>
                    <a:lnTo>
                      <a:pt x="1017" y="64"/>
                    </a:lnTo>
                    <a:lnTo>
                      <a:pt x="929" y="33"/>
                    </a:lnTo>
                    <a:lnTo>
                      <a:pt x="823" y="9"/>
                    </a:lnTo>
                    <a:lnTo>
                      <a:pt x="702" y="0"/>
                    </a:lnTo>
                    <a:lnTo>
                      <a:pt x="604" y="10"/>
                    </a:lnTo>
                    <a:lnTo>
                      <a:pt x="537" y="26"/>
                    </a:lnTo>
                    <a:lnTo>
                      <a:pt x="468" y="51"/>
                    </a:lnTo>
                    <a:lnTo>
                      <a:pt x="401" y="84"/>
                    </a:lnTo>
                    <a:lnTo>
                      <a:pt x="366" y="105"/>
                    </a:lnTo>
                    <a:lnTo>
                      <a:pt x="333" y="128"/>
                    </a:lnTo>
                    <a:lnTo>
                      <a:pt x="272" y="177"/>
                    </a:lnTo>
                    <a:lnTo>
                      <a:pt x="196" y="255"/>
                    </a:lnTo>
                    <a:lnTo>
                      <a:pt x="120" y="363"/>
                    </a:lnTo>
                    <a:lnTo>
                      <a:pt x="65" y="471"/>
                    </a:lnTo>
                    <a:lnTo>
                      <a:pt x="31" y="571"/>
                    </a:lnTo>
                    <a:lnTo>
                      <a:pt x="12" y="656"/>
                    </a:lnTo>
                    <a:lnTo>
                      <a:pt x="0" y="745"/>
                    </a:lnTo>
                    <a:lnTo>
                      <a:pt x="0" y="758"/>
                    </a:lnTo>
                    <a:lnTo>
                      <a:pt x="164" y="573"/>
                    </a:lnTo>
                    <a:lnTo>
                      <a:pt x="196" y="380"/>
                    </a:lnTo>
                    <a:lnTo>
                      <a:pt x="206" y="539"/>
                    </a:lnTo>
                    <a:lnTo>
                      <a:pt x="372" y="380"/>
                    </a:lnTo>
                    <a:lnTo>
                      <a:pt x="395" y="153"/>
                    </a:lnTo>
                    <a:lnTo>
                      <a:pt x="422" y="343"/>
                    </a:lnTo>
                    <a:lnTo>
                      <a:pt x="643" y="209"/>
                    </a:lnTo>
                    <a:lnTo>
                      <a:pt x="739" y="55"/>
                    </a:lnTo>
                    <a:lnTo>
                      <a:pt x="716" y="164"/>
                    </a:lnTo>
                    <a:lnTo>
                      <a:pt x="735" y="156"/>
                    </a:lnTo>
                    <a:lnTo>
                      <a:pt x="876" y="123"/>
                    </a:lnTo>
                    <a:lnTo>
                      <a:pt x="1024" y="111"/>
                    </a:lnTo>
                    <a:lnTo>
                      <a:pt x="1116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75">
                <a:extLst>
                  <a:ext uri="{FF2B5EF4-FFF2-40B4-BE49-F238E27FC236}">
                    <a16:creationId xmlns:a16="http://schemas.microsoft.com/office/drawing/2014/main" id="{52521475-9E28-41F7-9D88-0ED3F6772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11" y="428889"/>
                <a:ext cx="333375" cy="787400"/>
              </a:xfrm>
              <a:custGeom>
                <a:avLst/>
                <a:gdLst>
                  <a:gd name="T0" fmla="*/ 630 w 630"/>
                  <a:gd name="T1" fmla="*/ 1486 h 1486"/>
                  <a:gd name="T2" fmla="*/ 615 w 630"/>
                  <a:gd name="T3" fmla="*/ 1470 h 1486"/>
                  <a:gd name="T4" fmla="*/ 473 w 630"/>
                  <a:gd name="T5" fmla="*/ 1319 h 1486"/>
                  <a:gd name="T6" fmla="*/ 322 w 630"/>
                  <a:gd name="T7" fmla="*/ 1139 h 1486"/>
                  <a:gd name="T8" fmla="*/ 221 w 630"/>
                  <a:gd name="T9" fmla="*/ 1004 h 1486"/>
                  <a:gd name="T10" fmla="*/ 129 w 630"/>
                  <a:gd name="T11" fmla="*/ 864 h 1486"/>
                  <a:gd name="T12" fmla="*/ 57 w 630"/>
                  <a:gd name="T13" fmla="*/ 727 h 1486"/>
                  <a:gd name="T14" fmla="*/ 33 w 630"/>
                  <a:gd name="T15" fmla="*/ 662 h 1486"/>
                  <a:gd name="T16" fmla="*/ 14 w 630"/>
                  <a:gd name="T17" fmla="*/ 597 h 1486"/>
                  <a:gd name="T18" fmla="*/ 0 w 630"/>
                  <a:gd name="T19" fmla="*/ 474 h 1486"/>
                  <a:gd name="T20" fmla="*/ 7 w 630"/>
                  <a:gd name="T21" fmla="*/ 357 h 1486"/>
                  <a:gd name="T22" fmla="*/ 27 w 630"/>
                  <a:gd name="T23" fmla="*/ 250 h 1486"/>
                  <a:gd name="T24" fmla="*/ 73 w 630"/>
                  <a:gd name="T25" fmla="*/ 115 h 1486"/>
                  <a:gd name="T26" fmla="*/ 129 w 630"/>
                  <a:gd name="T27" fmla="*/ 10 h 1486"/>
                  <a:gd name="T28" fmla="*/ 135 w 630"/>
                  <a:gd name="T29" fmla="*/ 0 h 1486"/>
                  <a:gd name="T30" fmla="*/ 224 w 630"/>
                  <a:gd name="T31" fmla="*/ 361 h 1486"/>
                  <a:gd name="T32" fmla="*/ 124 w 630"/>
                  <a:gd name="T33" fmla="*/ 517 h 1486"/>
                  <a:gd name="T34" fmla="*/ 246 w 630"/>
                  <a:gd name="T35" fmla="*/ 416 h 1486"/>
                  <a:gd name="T36" fmla="*/ 384 w 630"/>
                  <a:gd name="T37" fmla="*/ 795 h 1486"/>
                  <a:gd name="T38" fmla="*/ 269 w 630"/>
                  <a:gd name="T39" fmla="*/ 903 h 1486"/>
                  <a:gd name="T40" fmla="*/ 396 w 630"/>
                  <a:gd name="T41" fmla="*/ 841 h 1486"/>
                  <a:gd name="T42" fmla="*/ 630 w 630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0" h="1486">
                    <a:moveTo>
                      <a:pt x="630" y="1486"/>
                    </a:moveTo>
                    <a:lnTo>
                      <a:pt x="615" y="1470"/>
                    </a:lnTo>
                    <a:lnTo>
                      <a:pt x="473" y="1319"/>
                    </a:lnTo>
                    <a:lnTo>
                      <a:pt x="322" y="1139"/>
                    </a:lnTo>
                    <a:lnTo>
                      <a:pt x="221" y="1004"/>
                    </a:lnTo>
                    <a:lnTo>
                      <a:pt x="129" y="864"/>
                    </a:lnTo>
                    <a:lnTo>
                      <a:pt x="57" y="727"/>
                    </a:lnTo>
                    <a:lnTo>
                      <a:pt x="33" y="662"/>
                    </a:lnTo>
                    <a:lnTo>
                      <a:pt x="14" y="597"/>
                    </a:lnTo>
                    <a:lnTo>
                      <a:pt x="0" y="474"/>
                    </a:lnTo>
                    <a:lnTo>
                      <a:pt x="7" y="357"/>
                    </a:lnTo>
                    <a:lnTo>
                      <a:pt x="27" y="250"/>
                    </a:lnTo>
                    <a:lnTo>
                      <a:pt x="73" y="115"/>
                    </a:lnTo>
                    <a:lnTo>
                      <a:pt x="129" y="10"/>
                    </a:lnTo>
                    <a:lnTo>
                      <a:pt x="135" y="0"/>
                    </a:lnTo>
                    <a:lnTo>
                      <a:pt x="224" y="361"/>
                    </a:lnTo>
                    <a:lnTo>
                      <a:pt x="124" y="517"/>
                    </a:lnTo>
                    <a:lnTo>
                      <a:pt x="246" y="416"/>
                    </a:lnTo>
                    <a:lnTo>
                      <a:pt x="384" y="795"/>
                    </a:lnTo>
                    <a:lnTo>
                      <a:pt x="269" y="903"/>
                    </a:lnTo>
                    <a:lnTo>
                      <a:pt x="396" y="841"/>
                    </a:lnTo>
                    <a:lnTo>
                      <a:pt x="63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76">
                <a:extLst>
                  <a:ext uri="{FF2B5EF4-FFF2-40B4-BE49-F238E27FC236}">
                    <a16:creationId xmlns:a16="http://schemas.microsoft.com/office/drawing/2014/main" id="{3886EF39-0C8D-4AA5-8AF5-EB09D70EE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37" y="551127"/>
                <a:ext cx="387350" cy="681038"/>
              </a:xfrm>
              <a:custGeom>
                <a:avLst/>
                <a:gdLst>
                  <a:gd name="T0" fmla="*/ 9 w 731"/>
                  <a:gd name="T1" fmla="*/ 1288 h 1288"/>
                  <a:gd name="T2" fmla="*/ 6 w 731"/>
                  <a:gd name="T3" fmla="*/ 1266 h 1288"/>
                  <a:gd name="T4" fmla="*/ 0 w 731"/>
                  <a:gd name="T5" fmla="*/ 1059 h 1288"/>
                  <a:gd name="T6" fmla="*/ 12 w 731"/>
                  <a:gd name="T7" fmla="*/ 822 h 1288"/>
                  <a:gd name="T8" fmla="*/ 34 w 731"/>
                  <a:gd name="T9" fmla="*/ 651 h 1288"/>
                  <a:gd name="T10" fmla="*/ 71 w 731"/>
                  <a:gd name="T11" fmla="*/ 481 h 1288"/>
                  <a:gd name="T12" fmla="*/ 113 w 731"/>
                  <a:gd name="T13" fmla="*/ 363 h 1288"/>
                  <a:gd name="T14" fmla="*/ 147 w 731"/>
                  <a:gd name="T15" fmla="*/ 290 h 1288"/>
                  <a:gd name="T16" fmla="*/ 167 w 731"/>
                  <a:gd name="T17" fmla="*/ 257 h 1288"/>
                  <a:gd name="T18" fmla="*/ 188 w 731"/>
                  <a:gd name="T19" fmla="*/ 223 h 1288"/>
                  <a:gd name="T20" fmla="*/ 231 w 731"/>
                  <a:gd name="T21" fmla="*/ 167 h 1288"/>
                  <a:gd name="T22" fmla="*/ 275 w 731"/>
                  <a:gd name="T23" fmla="*/ 123 h 1288"/>
                  <a:gd name="T24" fmla="*/ 323 w 731"/>
                  <a:gd name="T25" fmla="*/ 85 h 1288"/>
                  <a:gd name="T26" fmla="*/ 394 w 731"/>
                  <a:gd name="T27" fmla="*/ 43 h 1288"/>
                  <a:gd name="T28" fmla="*/ 486 w 731"/>
                  <a:gd name="T29" fmla="*/ 12 h 1288"/>
                  <a:gd name="T30" fmla="*/ 572 w 731"/>
                  <a:gd name="T31" fmla="*/ 0 h 1288"/>
                  <a:gd name="T32" fmla="*/ 644 w 731"/>
                  <a:gd name="T33" fmla="*/ 2 h 1288"/>
                  <a:gd name="T34" fmla="*/ 719 w 731"/>
                  <a:gd name="T35" fmla="*/ 15 h 1288"/>
                  <a:gd name="T36" fmla="*/ 731 w 731"/>
                  <a:gd name="T37" fmla="*/ 19 h 1288"/>
                  <a:gd name="T38" fmla="*/ 519 w 731"/>
                  <a:gd name="T39" fmla="*/ 320 h 1288"/>
                  <a:gd name="T40" fmla="*/ 273 w 731"/>
                  <a:gd name="T41" fmla="*/ 308 h 1288"/>
                  <a:gd name="T42" fmla="*/ 484 w 731"/>
                  <a:gd name="T43" fmla="*/ 372 h 1288"/>
                  <a:gd name="T44" fmla="*/ 332 w 731"/>
                  <a:gd name="T45" fmla="*/ 609 h 1288"/>
                  <a:gd name="T46" fmla="*/ 149 w 731"/>
                  <a:gd name="T47" fmla="*/ 632 h 1288"/>
                  <a:gd name="T48" fmla="*/ 313 w 731"/>
                  <a:gd name="T49" fmla="*/ 661 h 1288"/>
                  <a:gd name="T50" fmla="*/ 9 w 731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1" h="1288">
                    <a:moveTo>
                      <a:pt x="9" y="1288"/>
                    </a:moveTo>
                    <a:lnTo>
                      <a:pt x="6" y="1266"/>
                    </a:lnTo>
                    <a:lnTo>
                      <a:pt x="0" y="1059"/>
                    </a:lnTo>
                    <a:lnTo>
                      <a:pt x="12" y="822"/>
                    </a:lnTo>
                    <a:lnTo>
                      <a:pt x="34" y="651"/>
                    </a:lnTo>
                    <a:lnTo>
                      <a:pt x="71" y="481"/>
                    </a:lnTo>
                    <a:lnTo>
                      <a:pt x="113" y="363"/>
                    </a:lnTo>
                    <a:lnTo>
                      <a:pt x="147" y="290"/>
                    </a:lnTo>
                    <a:lnTo>
                      <a:pt x="167" y="257"/>
                    </a:lnTo>
                    <a:lnTo>
                      <a:pt x="188" y="223"/>
                    </a:lnTo>
                    <a:lnTo>
                      <a:pt x="231" y="167"/>
                    </a:lnTo>
                    <a:lnTo>
                      <a:pt x="275" y="123"/>
                    </a:lnTo>
                    <a:lnTo>
                      <a:pt x="323" y="85"/>
                    </a:lnTo>
                    <a:lnTo>
                      <a:pt x="394" y="43"/>
                    </a:lnTo>
                    <a:lnTo>
                      <a:pt x="486" y="12"/>
                    </a:lnTo>
                    <a:lnTo>
                      <a:pt x="572" y="0"/>
                    </a:lnTo>
                    <a:lnTo>
                      <a:pt x="644" y="2"/>
                    </a:lnTo>
                    <a:lnTo>
                      <a:pt x="719" y="15"/>
                    </a:lnTo>
                    <a:lnTo>
                      <a:pt x="731" y="19"/>
                    </a:lnTo>
                    <a:lnTo>
                      <a:pt x="519" y="320"/>
                    </a:lnTo>
                    <a:lnTo>
                      <a:pt x="273" y="308"/>
                    </a:lnTo>
                    <a:lnTo>
                      <a:pt x="484" y="372"/>
                    </a:lnTo>
                    <a:lnTo>
                      <a:pt x="332" y="609"/>
                    </a:lnTo>
                    <a:lnTo>
                      <a:pt x="149" y="632"/>
                    </a:lnTo>
                    <a:lnTo>
                      <a:pt x="313" y="661"/>
                    </a:lnTo>
                    <a:lnTo>
                      <a:pt x="9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77">
                <a:extLst>
                  <a:ext uri="{FF2B5EF4-FFF2-40B4-BE49-F238E27FC236}">
                    <a16:creationId xmlns:a16="http://schemas.microsoft.com/office/drawing/2014/main" id="{E717D8D6-3B48-45F6-BFB0-57BD97E68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2" y="1194064"/>
                <a:ext cx="568325" cy="2563813"/>
              </a:xfrm>
              <a:custGeom>
                <a:avLst/>
                <a:gdLst>
                  <a:gd name="T0" fmla="*/ 0 w 1074"/>
                  <a:gd name="T1" fmla="*/ 0 h 4846"/>
                  <a:gd name="T2" fmla="*/ 0 w 1074"/>
                  <a:gd name="T3" fmla="*/ 92 h 4846"/>
                  <a:gd name="T4" fmla="*/ 19 w 1074"/>
                  <a:gd name="T5" fmla="*/ 735 h 4846"/>
                  <a:gd name="T6" fmla="*/ 57 w 1074"/>
                  <a:gd name="T7" fmla="*/ 1352 h 4846"/>
                  <a:gd name="T8" fmla="*/ 108 w 1074"/>
                  <a:gd name="T9" fmla="*/ 1894 h 4846"/>
                  <a:gd name="T10" fmla="*/ 154 w 1074"/>
                  <a:gd name="T11" fmla="*/ 2278 h 4846"/>
                  <a:gd name="T12" fmla="*/ 210 w 1074"/>
                  <a:gd name="T13" fmla="*/ 2676 h 4846"/>
                  <a:gd name="T14" fmla="*/ 281 w 1074"/>
                  <a:gd name="T15" fmla="*/ 3082 h 4846"/>
                  <a:gd name="T16" fmla="*/ 364 w 1074"/>
                  <a:gd name="T17" fmla="*/ 3489 h 4846"/>
                  <a:gd name="T18" fmla="*/ 462 w 1074"/>
                  <a:gd name="T19" fmla="*/ 3892 h 4846"/>
                  <a:gd name="T20" fmla="*/ 577 w 1074"/>
                  <a:gd name="T21" fmla="*/ 4287 h 4846"/>
                  <a:gd name="T22" fmla="*/ 710 w 1074"/>
                  <a:gd name="T23" fmla="*/ 4664 h 4846"/>
                  <a:gd name="T24" fmla="*/ 783 w 1074"/>
                  <a:gd name="T25" fmla="*/ 4846 h 4846"/>
                  <a:gd name="T26" fmla="*/ 1074 w 1074"/>
                  <a:gd name="T27" fmla="*/ 4846 h 4846"/>
                  <a:gd name="T28" fmla="*/ 1041 w 1074"/>
                  <a:gd name="T29" fmla="*/ 4778 h 4846"/>
                  <a:gd name="T30" fmla="*/ 834 w 1074"/>
                  <a:gd name="T31" fmla="*/ 4268 h 4846"/>
                  <a:gd name="T32" fmla="*/ 698 w 1074"/>
                  <a:gd name="T33" fmla="*/ 3887 h 4846"/>
                  <a:gd name="T34" fmla="*/ 602 w 1074"/>
                  <a:gd name="T35" fmla="*/ 3592 h 4846"/>
                  <a:gd name="T36" fmla="*/ 505 w 1074"/>
                  <a:gd name="T37" fmla="*/ 3265 h 4846"/>
                  <a:gd name="T38" fmla="*/ 410 w 1074"/>
                  <a:gd name="T39" fmla="*/ 2908 h 4846"/>
                  <a:gd name="T40" fmla="*/ 321 w 1074"/>
                  <a:gd name="T41" fmla="*/ 2523 h 4846"/>
                  <a:gd name="T42" fmla="*/ 239 w 1074"/>
                  <a:gd name="T43" fmla="*/ 2113 h 4846"/>
                  <a:gd name="T44" fmla="*/ 168 w 1074"/>
                  <a:gd name="T45" fmla="*/ 1679 h 4846"/>
                  <a:gd name="T46" fmla="*/ 112 w 1074"/>
                  <a:gd name="T47" fmla="*/ 1227 h 4846"/>
                  <a:gd name="T48" fmla="*/ 73 w 1074"/>
                  <a:gd name="T49" fmla="*/ 756 h 4846"/>
                  <a:gd name="T50" fmla="*/ 56 w 1074"/>
                  <a:gd name="T51" fmla="*/ 271 h 4846"/>
                  <a:gd name="T52" fmla="*/ 56 w 1074"/>
                  <a:gd name="T53" fmla="*/ 23 h 4846"/>
                  <a:gd name="T54" fmla="*/ 0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0" y="0"/>
                    </a:moveTo>
                    <a:lnTo>
                      <a:pt x="0" y="92"/>
                    </a:lnTo>
                    <a:lnTo>
                      <a:pt x="19" y="735"/>
                    </a:lnTo>
                    <a:lnTo>
                      <a:pt x="57" y="1352"/>
                    </a:lnTo>
                    <a:lnTo>
                      <a:pt x="108" y="1894"/>
                    </a:lnTo>
                    <a:lnTo>
                      <a:pt x="154" y="2278"/>
                    </a:lnTo>
                    <a:lnTo>
                      <a:pt x="210" y="2676"/>
                    </a:lnTo>
                    <a:lnTo>
                      <a:pt x="281" y="3082"/>
                    </a:lnTo>
                    <a:lnTo>
                      <a:pt x="364" y="3489"/>
                    </a:lnTo>
                    <a:lnTo>
                      <a:pt x="462" y="3892"/>
                    </a:lnTo>
                    <a:lnTo>
                      <a:pt x="577" y="4287"/>
                    </a:lnTo>
                    <a:lnTo>
                      <a:pt x="710" y="4664"/>
                    </a:lnTo>
                    <a:lnTo>
                      <a:pt x="783" y="4846"/>
                    </a:lnTo>
                    <a:lnTo>
                      <a:pt x="1074" y="4846"/>
                    </a:lnTo>
                    <a:lnTo>
                      <a:pt x="1041" y="4778"/>
                    </a:lnTo>
                    <a:lnTo>
                      <a:pt x="834" y="4268"/>
                    </a:lnTo>
                    <a:lnTo>
                      <a:pt x="698" y="3887"/>
                    </a:lnTo>
                    <a:lnTo>
                      <a:pt x="602" y="3592"/>
                    </a:lnTo>
                    <a:lnTo>
                      <a:pt x="505" y="3265"/>
                    </a:lnTo>
                    <a:lnTo>
                      <a:pt x="410" y="2908"/>
                    </a:lnTo>
                    <a:lnTo>
                      <a:pt x="321" y="2523"/>
                    </a:lnTo>
                    <a:lnTo>
                      <a:pt x="239" y="2113"/>
                    </a:lnTo>
                    <a:lnTo>
                      <a:pt x="168" y="1679"/>
                    </a:lnTo>
                    <a:lnTo>
                      <a:pt x="112" y="1227"/>
                    </a:lnTo>
                    <a:lnTo>
                      <a:pt x="73" y="756"/>
                    </a:lnTo>
                    <a:lnTo>
                      <a:pt x="56" y="271"/>
                    </a:lnTo>
                    <a:lnTo>
                      <a:pt x="56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Freeform 78">
                <a:extLst>
                  <a:ext uri="{FF2B5EF4-FFF2-40B4-BE49-F238E27FC236}">
                    <a16:creationId xmlns:a16="http://schemas.microsoft.com/office/drawing/2014/main" id="{E0756C42-A105-4992-886E-6E6D7444B9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87" y="1138502"/>
                <a:ext cx="131763" cy="109538"/>
              </a:xfrm>
              <a:custGeom>
                <a:avLst/>
                <a:gdLst>
                  <a:gd name="T0" fmla="*/ 249 w 249"/>
                  <a:gd name="T1" fmla="*/ 103 h 206"/>
                  <a:gd name="T2" fmla="*/ 248 w 249"/>
                  <a:gd name="T3" fmla="*/ 124 h 206"/>
                  <a:gd name="T4" fmla="*/ 229 w 249"/>
                  <a:gd name="T5" fmla="*/ 162 h 206"/>
                  <a:gd name="T6" fmla="*/ 194 w 249"/>
                  <a:gd name="T7" fmla="*/ 189 h 206"/>
                  <a:gd name="T8" fmla="*/ 150 w 249"/>
                  <a:gd name="T9" fmla="*/ 205 h 206"/>
                  <a:gd name="T10" fmla="*/ 125 w 249"/>
                  <a:gd name="T11" fmla="*/ 206 h 206"/>
                  <a:gd name="T12" fmla="*/ 99 w 249"/>
                  <a:gd name="T13" fmla="*/ 205 h 206"/>
                  <a:gd name="T14" fmla="*/ 55 w 249"/>
                  <a:gd name="T15" fmla="*/ 189 h 206"/>
                  <a:gd name="T16" fmla="*/ 22 w 249"/>
                  <a:gd name="T17" fmla="*/ 162 h 206"/>
                  <a:gd name="T18" fmla="*/ 3 w 249"/>
                  <a:gd name="T19" fmla="*/ 124 h 206"/>
                  <a:gd name="T20" fmla="*/ 0 w 249"/>
                  <a:gd name="T21" fmla="*/ 103 h 206"/>
                  <a:gd name="T22" fmla="*/ 3 w 249"/>
                  <a:gd name="T23" fmla="*/ 82 h 206"/>
                  <a:gd name="T24" fmla="*/ 22 w 249"/>
                  <a:gd name="T25" fmla="*/ 45 h 206"/>
                  <a:gd name="T26" fmla="*/ 55 w 249"/>
                  <a:gd name="T27" fmla="*/ 18 h 206"/>
                  <a:gd name="T28" fmla="*/ 99 w 249"/>
                  <a:gd name="T29" fmla="*/ 2 h 206"/>
                  <a:gd name="T30" fmla="*/ 125 w 249"/>
                  <a:gd name="T31" fmla="*/ 0 h 206"/>
                  <a:gd name="T32" fmla="*/ 150 w 249"/>
                  <a:gd name="T33" fmla="*/ 2 h 206"/>
                  <a:gd name="T34" fmla="*/ 194 w 249"/>
                  <a:gd name="T35" fmla="*/ 18 h 206"/>
                  <a:gd name="T36" fmla="*/ 229 w 249"/>
                  <a:gd name="T37" fmla="*/ 45 h 206"/>
                  <a:gd name="T38" fmla="*/ 248 w 249"/>
                  <a:gd name="T39" fmla="*/ 82 h 206"/>
                  <a:gd name="T40" fmla="*/ 249 w 249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9" h="206">
                    <a:moveTo>
                      <a:pt x="249" y="103"/>
                    </a:moveTo>
                    <a:lnTo>
                      <a:pt x="248" y="124"/>
                    </a:lnTo>
                    <a:lnTo>
                      <a:pt x="229" y="162"/>
                    </a:lnTo>
                    <a:lnTo>
                      <a:pt x="194" y="189"/>
                    </a:lnTo>
                    <a:lnTo>
                      <a:pt x="150" y="205"/>
                    </a:lnTo>
                    <a:lnTo>
                      <a:pt x="125" y="206"/>
                    </a:lnTo>
                    <a:lnTo>
                      <a:pt x="99" y="205"/>
                    </a:lnTo>
                    <a:lnTo>
                      <a:pt x="55" y="189"/>
                    </a:lnTo>
                    <a:lnTo>
                      <a:pt x="22" y="162"/>
                    </a:lnTo>
                    <a:lnTo>
                      <a:pt x="3" y="124"/>
                    </a:lnTo>
                    <a:lnTo>
                      <a:pt x="0" y="103"/>
                    </a:lnTo>
                    <a:lnTo>
                      <a:pt x="3" y="82"/>
                    </a:lnTo>
                    <a:lnTo>
                      <a:pt x="22" y="45"/>
                    </a:lnTo>
                    <a:lnTo>
                      <a:pt x="55" y="18"/>
                    </a:lnTo>
                    <a:lnTo>
                      <a:pt x="99" y="2"/>
                    </a:lnTo>
                    <a:lnTo>
                      <a:pt x="125" y="0"/>
                    </a:lnTo>
                    <a:lnTo>
                      <a:pt x="150" y="2"/>
                    </a:lnTo>
                    <a:lnTo>
                      <a:pt x="194" y="18"/>
                    </a:lnTo>
                    <a:lnTo>
                      <a:pt x="229" y="45"/>
                    </a:lnTo>
                    <a:lnTo>
                      <a:pt x="248" y="82"/>
                    </a:lnTo>
                    <a:lnTo>
                      <a:pt x="249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0E605620-8243-43EA-922E-F95DA672DB06}"/>
                </a:ext>
              </a:extLst>
            </p:cNvPr>
            <p:cNvGrpSpPr/>
            <p:nvPr/>
          </p:nvGrpSpPr>
          <p:grpSpPr>
            <a:xfrm>
              <a:off x="9624404" y="584287"/>
              <a:ext cx="593732" cy="1148719"/>
              <a:chOff x="7422355" y="468577"/>
              <a:chExt cx="1797051" cy="3328988"/>
            </a:xfrm>
          </p:grpSpPr>
          <p:sp>
            <p:nvSpPr>
              <p:cNvPr id="7" name="Freeform 67">
                <a:extLst>
                  <a:ext uri="{FF2B5EF4-FFF2-40B4-BE49-F238E27FC236}">
                    <a16:creationId xmlns:a16="http://schemas.microsoft.com/office/drawing/2014/main" id="{DAF1E16C-66CF-4A7A-A4B7-38621B256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8080" y="490008"/>
                <a:ext cx="1527176" cy="161925"/>
              </a:xfrm>
              <a:custGeom>
                <a:avLst/>
                <a:gdLst>
                  <a:gd name="T0" fmla="*/ 2884 w 2884"/>
                  <a:gd name="T1" fmla="*/ 304 h 304"/>
                  <a:gd name="T2" fmla="*/ 0 w 2884"/>
                  <a:gd name="T3" fmla="*/ 304 h 304"/>
                  <a:gd name="T4" fmla="*/ 7 w 2884"/>
                  <a:gd name="T5" fmla="*/ 298 h 304"/>
                  <a:gd name="T6" fmla="*/ 81 w 2884"/>
                  <a:gd name="T7" fmla="*/ 263 h 304"/>
                  <a:gd name="T8" fmla="*/ 182 w 2884"/>
                  <a:gd name="T9" fmla="*/ 239 h 304"/>
                  <a:gd name="T10" fmla="*/ 265 w 2884"/>
                  <a:gd name="T11" fmla="*/ 233 h 304"/>
                  <a:gd name="T12" fmla="*/ 362 w 2884"/>
                  <a:gd name="T13" fmla="*/ 240 h 304"/>
                  <a:gd name="T14" fmla="*/ 468 w 2884"/>
                  <a:gd name="T15" fmla="*/ 268 h 304"/>
                  <a:gd name="T16" fmla="*/ 527 w 2884"/>
                  <a:gd name="T17" fmla="*/ 292 h 304"/>
                  <a:gd name="T18" fmla="*/ 537 w 2884"/>
                  <a:gd name="T19" fmla="*/ 284 h 304"/>
                  <a:gd name="T20" fmla="*/ 612 w 2884"/>
                  <a:gd name="T21" fmla="*/ 242 h 304"/>
                  <a:gd name="T22" fmla="*/ 681 w 2884"/>
                  <a:gd name="T23" fmla="*/ 210 h 304"/>
                  <a:gd name="T24" fmla="*/ 758 w 2884"/>
                  <a:gd name="T25" fmla="*/ 186 h 304"/>
                  <a:gd name="T26" fmla="*/ 835 w 2884"/>
                  <a:gd name="T27" fmla="*/ 176 h 304"/>
                  <a:gd name="T28" fmla="*/ 890 w 2884"/>
                  <a:gd name="T29" fmla="*/ 184 h 304"/>
                  <a:gd name="T30" fmla="*/ 923 w 2884"/>
                  <a:gd name="T31" fmla="*/ 199 h 304"/>
                  <a:gd name="T32" fmla="*/ 953 w 2884"/>
                  <a:gd name="T33" fmla="*/ 220 h 304"/>
                  <a:gd name="T34" fmla="*/ 978 w 2884"/>
                  <a:gd name="T35" fmla="*/ 252 h 304"/>
                  <a:gd name="T36" fmla="*/ 988 w 2884"/>
                  <a:gd name="T37" fmla="*/ 272 h 304"/>
                  <a:gd name="T38" fmla="*/ 995 w 2884"/>
                  <a:gd name="T39" fmla="*/ 252 h 304"/>
                  <a:gd name="T40" fmla="*/ 1043 w 2884"/>
                  <a:gd name="T41" fmla="*/ 163 h 304"/>
                  <a:gd name="T42" fmla="*/ 1073 w 2884"/>
                  <a:gd name="T43" fmla="*/ 128 h 304"/>
                  <a:gd name="T44" fmla="*/ 1094 w 2884"/>
                  <a:gd name="T45" fmla="*/ 116 h 304"/>
                  <a:gd name="T46" fmla="*/ 1106 w 2884"/>
                  <a:gd name="T47" fmla="*/ 116 h 304"/>
                  <a:gd name="T48" fmla="*/ 1132 w 2884"/>
                  <a:gd name="T49" fmla="*/ 121 h 304"/>
                  <a:gd name="T50" fmla="*/ 1194 w 2884"/>
                  <a:gd name="T51" fmla="*/ 157 h 304"/>
                  <a:gd name="T52" fmla="*/ 1282 w 2884"/>
                  <a:gd name="T53" fmla="*/ 227 h 304"/>
                  <a:gd name="T54" fmla="*/ 1298 w 2884"/>
                  <a:gd name="T55" fmla="*/ 242 h 304"/>
                  <a:gd name="T56" fmla="*/ 1305 w 2884"/>
                  <a:gd name="T57" fmla="*/ 233 h 304"/>
                  <a:gd name="T58" fmla="*/ 1378 w 2884"/>
                  <a:gd name="T59" fmla="*/ 161 h 304"/>
                  <a:gd name="T60" fmla="*/ 1473 w 2884"/>
                  <a:gd name="T61" fmla="*/ 91 h 304"/>
                  <a:gd name="T62" fmla="*/ 1551 w 2884"/>
                  <a:gd name="T63" fmla="*/ 49 h 304"/>
                  <a:gd name="T64" fmla="*/ 1637 w 2884"/>
                  <a:gd name="T65" fmla="*/ 16 h 304"/>
                  <a:gd name="T66" fmla="*/ 1732 w 2884"/>
                  <a:gd name="T67" fmla="*/ 0 h 304"/>
                  <a:gd name="T68" fmla="*/ 1781 w 2884"/>
                  <a:gd name="T69" fmla="*/ 1 h 304"/>
                  <a:gd name="T70" fmla="*/ 1832 w 2884"/>
                  <a:gd name="T71" fmla="*/ 7 h 304"/>
                  <a:gd name="T72" fmla="*/ 1925 w 2884"/>
                  <a:gd name="T73" fmla="*/ 33 h 304"/>
                  <a:gd name="T74" fmla="*/ 2012 w 2884"/>
                  <a:gd name="T75" fmla="*/ 72 h 304"/>
                  <a:gd name="T76" fmla="*/ 2090 w 2884"/>
                  <a:gd name="T77" fmla="*/ 118 h 304"/>
                  <a:gd name="T78" fmla="*/ 2183 w 2884"/>
                  <a:gd name="T79" fmla="*/ 190 h 304"/>
                  <a:gd name="T80" fmla="*/ 2257 w 2884"/>
                  <a:gd name="T81" fmla="*/ 260 h 304"/>
                  <a:gd name="T82" fmla="*/ 2262 w 2884"/>
                  <a:gd name="T83" fmla="*/ 269 h 304"/>
                  <a:gd name="T84" fmla="*/ 2275 w 2884"/>
                  <a:gd name="T85" fmla="*/ 260 h 304"/>
                  <a:gd name="T86" fmla="*/ 2349 w 2884"/>
                  <a:gd name="T87" fmla="*/ 224 h 304"/>
                  <a:gd name="T88" fmla="*/ 2412 w 2884"/>
                  <a:gd name="T89" fmla="*/ 206 h 304"/>
                  <a:gd name="T90" fmla="*/ 2447 w 2884"/>
                  <a:gd name="T91" fmla="*/ 204 h 304"/>
                  <a:gd name="T92" fmla="*/ 2477 w 2884"/>
                  <a:gd name="T93" fmla="*/ 206 h 304"/>
                  <a:gd name="T94" fmla="*/ 2522 w 2884"/>
                  <a:gd name="T95" fmla="*/ 227 h 304"/>
                  <a:gd name="T96" fmla="*/ 2558 w 2884"/>
                  <a:gd name="T97" fmla="*/ 271 h 304"/>
                  <a:gd name="T98" fmla="*/ 2560 w 2884"/>
                  <a:gd name="T99" fmla="*/ 281 h 304"/>
                  <a:gd name="T100" fmla="*/ 2594 w 2884"/>
                  <a:gd name="T101" fmla="*/ 269 h 304"/>
                  <a:gd name="T102" fmla="*/ 2729 w 2884"/>
                  <a:gd name="T103" fmla="*/ 246 h 304"/>
                  <a:gd name="T104" fmla="*/ 2785 w 2884"/>
                  <a:gd name="T105" fmla="*/ 246 h 304"/>
                  <a:gd name="T106" fmla="*/ 2834 w 2884"/>
                  <a:gd name="T107" fmla="*/ 258 h 304"/>
                  <a:gd name="T108" fmla="*/ 2873 w 2884"/>
                  <a:gd name="T109" fmla="*/ 284 h 304"/>
                  <a:gd name="T110" fmla="*/ 2884 w 2884"/>
                  <a:gd name="T111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84" h="304">
                    <a:moveTo>
                      <a:pt x="2884" y="304"/>
                    </a:moveTo>
                    <a:lnTo>
                      <a:pt x="0" y="304"/>
                    </a:lnTo>
                    <a:lnTo>
                      <a:pt x="7" y="298"/>
                    </a:lnTo>
                    <a:lnTo>
                      <a:pt x="81" y="263"/>
                    </a:lnTo>
                    <a:lnTo>
                      <a:pt x="182" y="239"/>
                    </a:lnTo>
                    <a:lnTo>
                      <a:pt x="265" y="233"/>
                    </a:lnTo>
                    <a:lnTo>
                      <a:pt x="362" y="240"/>
                    </a:lnTo>
                    <a:lnTo>
                      <a:pt x="468" y="268"/>
                    </a:lnTo>
                    <a:lnTo>
                      <a:pt x="527" y="292"/>
                    </a:lnTo>
                    <a:lnTo>
                      <a:pt x="537" y="284"/>
                    </a:lnTo>
                    <a:lnTo>
                      <a:pt x="612" y="242"/>
                    </a:lnTo>
                    <a:lnTo>
                      <a:pt x="681" y="210"/>
                    </a:lnTo>
                    <a:lnTo>
                      <a:pt x="758" y="186"/>
                    </a:lnTo>
                    <a:lnTo>
                      <a:pt x="835" y="176"/>
                    </a:lnTo>
                    <a:lnTo>
                      <a:pt x="890" y="184"/>
                    </a:lnTo>
                    <a:lnTo>
                      <a:pt x="923" y="199"/>
                    </a:lnTo>
                    <a:lnTo>
                      <a:pt x="953" y="220"/>
                    </a:lnTo>
                    <a:lnTo>
                      <a:pt x="978" y="252"/>
                    </a:lnTo>
                    <a:lnTo>
                      <a:pt x="988" y="272"/>
                    </a:lnTo>
                    <a:lnTo>
                      <a:pt x="995" y="252"/>
                    </a:lnTo>
                    <a:lnTo>
                      <a:pt x="1043" y="163"/>
                    </a:lnTo>
                    <a:lnTo>
                      <a:pt x="1073" y="128"/>
                    </a:lnTo>
                    <a:lnTo>
                      <a:pt x="1094" y="116"/>
                    </a:lnTo>
                    <a:lnTo>
                      <a:pt x="1106" y="116"/>
                    </a:lnTo>
                    <a:lnTo>
                      <a:pt x="1132" y="121"/>
                    </a:lnTo>
                    <a:lnTo>
                      <a:pt x="1194" y="157"/>
                    </a:lnTo>
                    <a:lnTo>
                      <a:pt x="1282" y="227"/>
                    </a:lnTo>
                    <a:lnTo>
                      <a:pt x="1298" y="242"/>
                    </a:lnTo>
                    <a:lnTo>
                      <a:pt x="1305" y="233"/>
                    </a:lnTo>
                    <a:lnTo>
                      <a:pt x="1378" y="161"/>
                    </a:lnTo>
                    <a:lnTo>
                      <a:pt x="1473" y="91"/>
                    </a:lnTo>
                    <a:lnTo>
                      <a:pt x="1551" y="49"/>
                    </a:lnTo>
                    <a:lnTo>
                      <a:pt x="1637" y="16"/>
                    </a:lnTo>
                    <a:lnTo>
                      <a:pt x="1732" y="0"/>
                    </a:lnTo>
                    <a:lnTo>
                      <a:pt x="1781" y="1"/>
                    </a:lnTo>
                    <a:lnTo>
                      <a:pt x="1832" y="7"/>
                    </a:lnTo>
                    <a:lnTo>
                      <a:pt x="1925" y="33"/>
                    </a:lnTo>
                    <a:lnTo>
                      <a:pt x="2012" y="72"/>
                    </a:lnTo>
                    <a:lnTo>
                      <a:pt x="2090" y="118"/>
                    </a:lnTo>
                    <a:lnTo>
                      <a:pt x="2183" y="190"/>
                    </a:lnTo>
                    <a:lnTo>
                      <a:pt x="2257" y="260"/>
                    </a:lnTo>
                    <a:lnTo>
                      <a:pt x="2262" y="269"/>
                    </a:lnTo>
                    <a:lnTo>
                      <a:pt x="2275" y="260"/>
                    </a:lnTo>
                    <a:lnTo>
                      <a:pt x="2349" y="224"/>
                    </a:lnTo>
                    <a:lnTo>
                      <a:pt x="2412" y="206"/>
                    </a:lnTo>
                    <a:lnTo>
                      <a:pt x="2447" y="204"/>
                    </a:lnTo>
                    <a:lnTo>
                      <a:pt x="2477" y="206"/>
                    </a:lnTo>
                    <a:lnTo>
                      <a:pt x="2522" y="227"/>
                    </a:lnTo>
                    <a:lnTo>
                      <a:pt x="2558" y="271"/>
                    </a:lnTo>
                    <a:lnTo>
                      <a:pt x="2560" y="281"/>
                    </a:lnTo>
                    <a:lnTo>
                      <a:pt x="2594" y="269"/>
                    </a:lnTo>
                    <a:lnTo>
                      <a:pt x="2729" y="246"/>
                    </a:lnTo>
                    <a:lnTo>
                      <a:pt x="2785" y="246"/>
                    </a:lnTo>
                    <a:lnTo>
                      <a:pt x="2834" y="258"/>
                    </a:lnTo>
                    <a:lnTo>
                      <a:pt x="2873" y="284"/>
                    </a:lnTo>
                    <a:lnTo>
                      <a:pt x="2884" y="30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" name="Freeform 79">
                <a:extLst>
                  <a:ext uri="{FF2B5EF4-FFF2-40B4-BE49-F238E27FC236}">
                    <a16:creationId xmlns:a16="http://schemas.microsoft.com/office/drawing/2014/main" id="{EEF72DB8-CE6B-4AB5-AAC5-93364CE5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2355" y="930539"/>
                <a:ext cx="901701" cy="342900"/>
              </a:xfrm>
              <a:custGeom>
                <a:avLst/>
                <a:gdLst>
                  <a:gd name="T0" fmla="*/ 1702 w 1702"/>
                  <a:gd name="T1" fmla="*/ 649 h 649"/>
                  <a:gd name="T2" fmla="*/ 1695 w 1702"/>
                  <a:gd name="T3" fmla="*/ 632 h 649"/>
                  <a:gd name="T4" fmla="*/ 1639 w 1702"/>
                  <a:gd name="T5" fmla="*/ 516 h 649"/>
                  <a:gd name="T6" fmla="*/ 1574 w 1702"/>
                  <a:gd name="T7" fmla="*/ 412 h 649"/>
                  <a:gd name="T8" fmla="*/ 1485 w 1702"/>
                  <a:gd name="T9" fmla="*/ 297 h 649"/>
                  <a:gd name="T10" fmla="*/ 1400 w 1702"/>
                  <a:gd name="T11" fmla="*/ 213 h 649"/>
                  <a:gd name="T12" fmla="*/ 1337 w 1702"/>
                  <a:gd name="T13" fmla="*/ 161 h 649"/>
                  <a:gd name="T14" fmla="*/ 1265 w 1702"/>
                  <a:gd name="T15" fmla="*/ 114 h 649"/>
                  <a:gd name="T16" fmla="*/ 1187 w 1702"/>
                  <a:gd name="T17" fmla="*/ 72 h 649"/>
                  <a:gd name="T18" fmla="*/ 1100 w 1702"/>
                  <a:gd name="T19" fmla="*/ 39 h 649"/>
                  <a:gd name="T20" fmla="*/ 1007 w 1702"/>
                  <a:gd name="T21" fmla="*/ 14 h 649"/>
                  <a:gd name="T22" fmla="*/ 956 w 1702"/>
                  <a:gd name="T23" fmla="*/ 7 h 649"/>
                  <a:gd name="T24" fmla="*/ 906 w 1702"/>
                  <a:gd name="T25" fmla="*/ 1 h 649"/>
                  <a:gd name="T26" fmla="*/ 808 w 1702"/>
                  <a:gd name="T27" fmla="*/ 0 h 649"/>
                  <a:gd name="T28" fmla="*/ 713 w 1702"/>
                  <a:gd name="T29" fmla="*/ 7 h 649"/>
                  <a:gd name="T30" fmla="*/ 622 w 1702"/>
                  <a:gd name="T31" fmla="*/ 23 h 649"/>
                  <a:gd name="T32" fmla="*/ 494 w 1702"/>
                  <a:gd name="T33" fmla="*/ 59 h 649"/>
                  <a:gd name="T34" fmla="*/ 343 w 1702"/>
                  <a:gd name="T35" fmla="*/ 125 h 649"/>
                  <a:gd name="T36" fmla="*/ 213 w 1702"/>
                  <a:gd name="T37" fmla="*/ 200 h 649"/>
                  <a:gd name="T38" fmla="*/ 111 w 1702"/>
                  <a:gd name="T39" fmla="*/ 272 h 649"/>
                  <a:gd name="T40" fmla="*/ 13 w 1702"/>
                  <a:gd name="T41" fmla="*/ 356 h 649"/>
                  <a:gd name="T42" fmla="*/ 0 w 1702"/>
                  <a:gd name="T43" fmla="*/ 369 h 649"/>
                  <a:gd name="T44" fmla="*/ 323 w 1702"/>
                  <a:gd name="T45" fmla="*/ 337 h 649"/>
                  <a:gd name="T46" fmla="*/ 681 w 1702"/>
                  <a:gd name="T47" fmla="*/ 112 h 649"/>
                  <a:gd name="T48" fmla="*/ 467 w 1702"/>
                  <a:gd name="T49" fmla="*/ 336 h 649"/>
                  <a:gd name="T50" fmla="*/ 820 w 1702"/>
                  <a:gd name="T51" fmla="*/ 300 h 649"/>
                  <a:gd name="T52" fmla="*/ 1044 w 1702"/>
                  <a:gd name="T53" fmla="*/ 153 h 649"/>
                  <a:gd name="T54" fmla="*/ 954 w 1702"/>
                  <a:gd name="T55" fmla="*/ 308 h 649"/>
                  <a:gd name="T56" fmla="*/ 962 w 1702"/>
                  <a:gd name="T57" fmla="*/ 307 h 649"/>
                  <a:gd name="T58" fmla="*/ 1054 w 1702"/>
                  <a:gd name="T59" fmla="*/ 323 h 649"/>
                  <a:gd name="T60" fmla="*/ 1188 w 1702"/>
                  <a:gd name="T61" fmla="*/ 366 h 649"/>
                  <a:gd name="T62" fmla="*/ 1305 w 1702"/>
                  <a:gd name="T63" fmla="*/ 416 h 649"/>
                  <a:gd name="T64" fmla="*/ 1445 w 1702"/>
                  <a:gd name="T65" fmla="*/ 488 h 649"/>
                  <a:gd name="T66" fmla="*/ 1610 w 1702"/>
                  <a:gd name="T67" fmla="*/ 588 h 649"/>
                  <a:gd name="T68" fmla="*/ 1702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1702" y="649"/>
                    </a:moveTo>
                    <a:lnTo>
                      <a:pt x="1695" y="632"/>
                    </a:lnTo>
                    <a:lnTo>
                      <a:pt x="1639" y="516"/>
                    </a:lnTo>
                    <a:lnTo>
                      <a:pt x="1574" y="412"/>
                    </a:lnTo>
                    <a:lnTo>
                      <a:pt x="1485" y="297"/>
                    </a:lnTo>
                    <a:lnTo>
                      <a:pt x="1400" y="213"/>
                    </a:lnTo>
                    <a:lnTo>
                      <a:pt x="1337" y="161"/>
                    </a:lnTo>
                    <a:lnTo>
                      <a:pt x="1265" y="114"/>
                    </a:lnTo>
                    <a:lnTo>
                      <a:pt x="1187" y="72"/>
                    </a:lnTo>
                    <a:lnTo>
                      <a:pt x="1100" y="39"/>
                    </a:lnTo>
                    <a:lnTo>
                      <a:pt x="1007" y="14"/>
                    </a:lnTo>
                    <a:lnTo>
                      <a:pt x="956" y="7"/>
                    </a:lnTo>
                    <a:lnTo>
                      <a:pt x="906" y="1"/>
                    </a:lnTo>
                    <a:lnTo>
                      <a:pt x="808" y="0"/>
                    </a:lnTo>
                    <a:lnTo>
                      <a:pt x="713" y="7"/>
                    </a:lnTo>
                    <a:lnTo>
                      <a:pt x="622" y="23"/>
                    </a:lnTo>
                    <a:lnTo>
                      <a:pt x="494" y="59"/>
                    </a:lnTo>
                    <a:lnTo>
                      <a:pt x="343" y="125"/>
                    </a:lnTo>
                    <a:lnTo>
                      <a:pt x="213" y="200"/>
                    </a:lnTo>
                    <a:lnTo>
                      <a:pt x="111" y="272"/>
                    </a:lnTo>
                    <a:lnTo>
                      <a:pt x="13" y="356"/>
                    </a:lnTo>
                    <a:lnTo>
                      <a:pt x="0" y="369"/>
                    </a:lnTo>
                    <a:lnTo>
                      <a:pt x="323" y="337"/>
                    </a:lnTo>
                    <a:lnTo>
                      <a:pt x="681" y="112"/>
                    </a:lnTo>
                    <a:lnTo>
                      <a:pt x="467" y="336"/>
                    </a:lnTo>
                    <a:lnTo>
                      <a:pt x="820" y="300"/>
                    </a:lnTo>
                    <a:lnTo>
                      <a:pt x="1044" y="153"/>
                    </a:lnTo>
                    <a:lnTo>
                      <a:pt x="954" y="308"/>
                    </a:lnTo>
                    <a:lnTo>
                      <a:pt x="962" y="307"/>
                    </a:lnTo>
                    <a:lnTo>
                      <a:pt x="1054" y="323"/>
                    </a:lnTo>
                    <a:lnTo>
                      <a:pt x="1188" y="366"/>
                    </a:lnTo>
                    <a:lnTo>
                      <a:pt x="1305" y="416"/>
                    </a:lnTo>
                    <a:lnTo>
                      <a:pt x="1445" y="488"/>
                    </a:lnTo>
                    <a:lnTo>
                      <a:pt x="1610" y="588"/>
                    </a:lnTo>
                    <a:lnTo>
                      <a:pt x="1702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" name="Freeform 80">
                <a:extLst>
                  <a:ext uri="{FF2B5EF4-FFF2-40B4-BE49-F238E27FC236}">
                    <a16:creationId xmlns:a16="http://schemas.microsoft.com/office/drawing/2014/main" id="{B8AE3AFE-3F44-43E3-BD6E-0B9BE08B2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1917" y="1194064"/>
                <a:ext cx="590550" cy="401638"/>
              </a:xfrm>
              <a:custGeom>
                <a:avLst/>
                <a:gdLst>
                  <a:gd name="T0" fmla="*/ 1116 w 1116"/>
                  <a:gd name="T1" fmla="*/ 113 h 757"/>
                  <a:gd name="T2" fmla="*/ 1104 w 1116"/>
                  <a:gd name="T3" fmla="*/ 105 h 757"/>
                  <a:gd name="T4" fmla="*/ 1017 w 1116"/>
                  <a:gd name="T5" fmla="*/ 63 h 757"/>
                  <a:gd name="T6" fmla="*/ 930 w 1116"/>
                  <a:gd name="T7" fmla="*/ 31 h 757"/>
                  <a:gd name="T8" fmla="*/ 824 w 1116"/>
                  <a:gd name="T9" fmla="*/ 8 h 757"/>
                  <a:gd name="T10" fmla="*/ 703 w 1116"/>
                  <a:gd name="T11" fmla="*/ 0 h 757"/>
                  <a:gd name="T12" fmla="*/ 605 w 1116"/>
                  <a:gd name="T13" fmla="*/ 10 h 757"/>
                  <a:gd name="T14" fmla="*/ 537 w 1116"/>
                  <a:gd name="T15" fmla="*/ 24 h 757"/>
                  <a:gd name="T16" fmla="*/ 469 w 1116"/>
                  <a:gd name="T17" fmla="*/ 49 h 757"/>
                  <a:gd name="T18" fmla="*/ 402 w 1116"/>
                  <a:gd name="T19" fmla="*/ 83 h 757"/>
                  <a:gd name="T20" fmla="*/ 367 w 1116"/>
                  <a:gd name="T21" fmla="*/ 105 h 757"/>
                  <a:gd name="T22" fmla="*/ 334 w 1116"/>
                  <a:gd name="T23" fmla="*/ 128 h 757"/>
                  <a:gd name="T24" fmla="*/ 274 w 1116"/>
                  <a:gd name="T25" fmla="*/ 177 h 757"/>
                  <a:gd name="T26" fmla="*/ 197 w 1116"/>
                  <a:gd name="T27" fmla="*/ 255 h 757"/>
                  <a:gd name="T28" fmla="*/ 119 w 1116"/>
                  <a:gd name="T29" fmla="*/ 363 h 757"/>
                  <a:gd name="T30" fmla="*/ 66 w 1116"/>
                  <a:gd name="T31" fmla="*/ 471 h 757"/>
                  <a:gd name="T32" fmla="*/ 32 w 1116"/>
                  <a:gd name="T33" fmla="*/ 570 h 757"/>
                  <a:gd name="T34" fmla="*/ 11 w 1116"/>
                  <a:gd name="T35" fmla="*/ 655 h 757"/>
                  <a:gd name="T36" fmla="*/ 0 w 1116"/>
                  <a:gd name="T37" fmla="*/ 744 h 757"/>
                  <a:gd name="T38" fmla="*/ 0 w 1116"/>
                  <a:gd name="T39" fmla="*/ 757 h 757"/>
                  <a:gd name="T40" fmla="*/ 166 w 1116"/>
                  <a:gd name="T41" fmla="*/ 571 h 757"/>
                  <a:gd name="T42" fmla="*/ 196 w 1116"/>
                  <a:gd name="T43" fmla="*/ 378 h 757"/>
                  <a:gd name="T44" fmla="*/ 207 w 1116"/>
                  <a:gd name="T45" fmla="*/ 538 h 757"/>
                  <a:gd name="T46" fmla="*/ 373 w 1116"/>
                  <a:gd name="T47" fmla="*/ 378 h 757"/>
                  <a:gd name="T48" fmla="*/ 395 w 1116"/>
                  <a:gd name="T49" fmla="*/ 152 h 757"/>
                  <a:gd name="T50" fmla="*/ 423 w 1116"/>
                  <a:gd name="T51" fmla="*/ 342 h 757"/>
                  <a:gd name="T52" fmla="*/ 644 w 1116"/>
                  <a:gd name="T53" fmla="*/ 209 h 757"/>
                  <a:gd name="T54" fmla="*/ 739 w 1116"/>
                  <a:gd name="T55" fmla="*/ 54 h 757"/>
                  <a:gd name="T56" fmla="*/ 717 w 1116"/>
                  <a:gd name="T57" fmla="*/ 164 h 757"/>
                  <a:gd name="T58" fmla="*/ 734 w 1116"/>
                  <a:gd name="T59" fmla="*/ 155 h 757"/>
                  <a:gd name="T60" fmla="*/ 877 w 1116"/>
                  <a:gd name="T61" fmla="*/ 121 h 757"/>
                  <a:gd name="T62" fmla="*/ 1025 w 1116"/>
                  <a:gd name="T63" fmla="*/ 109 h 757"/>
                  <a:gd name="T64" fmla="*/ 1116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1116" y="113"/>
                    </a:moveTo>
                    <a:lnTo>
                      <a:pt x="1104" y="105"/>
                    </a:lnTo>
                    <a:lnTo>
                      <a:pt x="1017" y="63"/>
                    </a:lnTo>
                    <a:lnTo>
                      <a:pt x="930" y="31"/>
                    </a:lnTo>
                    <a:lnTo>
                      <a:pt x="824" y="8"/>
                    </a:lnTo>
                    <a:lnTo>
                      <a:pt x="703" y="0"/>
                    </a:lnTo>
                    <a:lnTo>
                      <a:pt x="605" y="10"/>
                    </a:lnTo>
                    <a:lnTo>
                      <a:pt x="537" y="24"/>
                    </a:lnTo>
                    <a:lnTo>
                      <a:pt x="469" y="49"/>
                    </a:lnTo>
                    <a:lnTo>
                      <a:pt x="402" y="83"/>
                    </a:lnTo>
                    <a:lnTo>
                      <a:pt x="367" y="105"/>
                    </a:lnTo>
                    <a:lnTo>
                      <a:pt x="334" y="128"/>
                    </a:lnTo>
                    <a:lnTo>
                      <a:pt x="274" y="177"/>
                    </a:lnTo>
                    <a:lnTo>
                      <a:pt x="197" y="255"/>
                    </a:lnTo>
                    <a:lnTo>
                      <a:pt x="119" y="363"/>
                    </a:lnTo>
                    <a:lnTo>
                      <a:pt x="66" y="471"/>
                    </a:lnTo>
                    <a:lnTo>
                      <a:pt x="32" y="570"/>
                    </a:lnTo>
                    <a:lnTo>
                      <a:pt x="11" y="655"/>
                    </a:lnTo>
                    <a:lnTo>
                      <a:pt x="0" y="744"/>
                    </a:lnTo>
                    <a:lnTo>
                      <a:pt x="0" y="757"/>
                    </a:lnTo>
                    <a:lnTo>
                      <a:pt x="166" y="571"/>
                    </a:lnTo>
                    <a:lnTo>
                      <a:pt x="196" y="378"/>
                    </a:lnTo>
                    <a:lnTo>
                      <a:pt x="207" y="538"/>
                    </a:lnTo>
                    <a:lnTo>
                      <a:pt x="373" y="378"/>
                    </a:lnTo>
                    <a:lnTo>
                      <a:pt x="395" y="152"/>
                    </a:lnTo>
                    <a:lnTo>
                      <a:pt x="423" y="342"/>
                    </a:lnTo>
                    <a:lnTo>
                      <a:pt x="644" y="209"/>
                    </a:lnTo>
                    <a:lnTo>
                      <a:pt x="739" y="54"/>
                    </a:lnTo>
                    <a:lnTo>
                      <a:pt x="717" y="164"/>
                    </a:lnTo>
                    <a:lnTo>
                      <a:pt x="734" y="155"/>
                    </a:lnTo>
                    <a:lnTo>
                      <a:pt x="877" y="121"/>
                    </a:lnTo>
                    <a:lnTo>
                      <a:pt x="1025" y="109"/>
                    </a:lnTo>
                    <a:lnTo>
                      <a:pt x="1116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" name="Freeform 81">
                <a:extLst>
                  <a:ext uri="{FF2B5EF4-FFF2-40B4-BE49-F238E27FC236}">
                    <a16:creationId xmlns:a16="http://schemas.microsoft.com/office/drawing/2014/main" id="{3D927E18-E3B4-4A4C-857B-2AB08BD71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959114"/>
                <a:ext cx="911226" cy="288925"/>
              </a:xfrm>
              <a:custGeom>
                <a:avLst/>
                <a:gdLst>
                  <a:gd name="T0" fmla="*/ 0 w 1724"/>
                  <a:gd name="T1" fmla="*/ 547 h 547"/>
                  <a:gd name="T2" fmla="*/ 9 w 1724"/>
                  <a:gd name="T3" fmla="*/ 531 h 547"/>
                  <a:gd name="T4" fmla="*/ 79 w 1724"/>
                  <a:gd name="T5" fmla="*/ 422 h 547"/>
                  <a:gd name="T6" fmla="*/ 156 w 1724"/>
                  <a:gd name="T7" fmla="*/ 327 h 547"/>
                  <a:gd name="T8" fmla="*/ 258 w 1724"/>
                  <a:gd name="T9" fmla="*/ 223 h 547"/>
                  <a:gd name="T10" fmla="*/ 352 w 1724"/>
                  <a:gd name="T11" fmla="*/ 151 h 547"/>
                  <a:gd name="T12" fmla="*/ 422 w 1724"/>
                  <a:gd name="T13" fmla="*/ 106 h 547"/>
                  <a:gd name="T14" fmla="*/ 498 w 1724"/>
                  <a:gd name="T15" fmla="*/ 67 h 547"/>
                  <a:gd name="T16" fmla="*/ 582 w 1724"/>
                  <a:gd name="T17" fmla="*/ 36 h 547"/>
                  <a:gd name="T18" fmla="*/ 671 w 1724"/>
                  <a:gd name="T19" fmla="*/ 13 h 547"/>
                  <a:gd name="T20" fmla="*/ 766 w 1724"/>
                  <a:gd name="T21" fmla="*/ 1 h 547"/>
                  <a:gd name="T22" fmla="*/ 817 w 1724"/>
                  <a:gd name="T23" fmla="*/ 0 h 547"/>
                  <a:gd name="T24" fmla="*/ 868 w 1724"/>
                  <a:gd name="T25" fmla="*/ 0 h 547"/>
                  <a:gd name="T26" fmla="*/ 965 w 1724"/>
                  <a:gd name="T27" fmla="*/ 10 h 547"/>
                  <a:gd name="T28" fmla="*/ 1059 w 1724"/>
                  <a:gd name="T29" fmla="*/ 29 h 547"/>
                  <a:gd name="T30" fmla="*/ 1146 w 1724"/>
                  <a:gd name="T31" fmla="*/ 56 h 547"/>
                  <a:gd name="T32" fmla="*/ 1270 w 1724"/>
                  <a:gd name="T33" fmla="*/ 106 h 547"/>
                  <a:gd name="T34" fmla="*/ 1413 w 1724"/>
                  <a:gd name="T35" fmla="*/ 190 h 547"/>
                  <a:gd name="T36" fmla="*/ 1532 w 1724"/>
                  <a:gd name="T37" fmla="*/ 279 h 547"/>
                  <a:gd name="T38" fmla="*/ 1624 w 1724"/>
                  <a:gd name="T39" fmla="*/ 363 h 547"/>
                  <a:gd name="T40" fmla="*/ 1712 w 1724"/>
                  <a:gd name="T41" fmla="*/ 458 h 547"/>
                  <a:gd name="T42" fmla="*/ 1724 w 1724"/>
                  <a:gd name="T43" fmla="*/ 474 h 547"/>
                  <a:gd name="T44" fmla="*/ 1407 w 1724"/>
                  <a:gd name="T45" fmla="*/ 402 h 547"/>
                  <a:gd name="T46" fmla="*/ 1079 w 1724"/>
                  <a:gd name="T47" fmla="*/ 137 h 547"/>
                  <a:gd name="T48" fmla="*/ 1264 w 1724"/>
                  <a:gd name="T49" fmla="*/ 383 h 547"/>
                  <a:gd name="T50" fmla="*/ 917 w 1724"/>
                  <a:gd name="T51" fmla="*/ 305 h 547"/>
                  <a:gd name="T52" fmla="*/ 713 w 1724"/>
                  <a:gd name="T53" fmla="*/ 134 h 547"/>
                  <a:gd name="T54" fmla="*/ 784 w 1724"/>
                  <a:gd name="T55" fmla="*/ 298 h 547"/>
                  <a:gd name="T56" fmla="*/ 776 w 1724"/>
                  <a:gd name="T57" fmla="*/ 296 h 547"/>
                  <a:gd name="T58" fmla="*/ 683 w 1724"/>
                  <a:gd name="T59" fmla="*/ 301 h 547"/>
                  <a:gd name="T60" fmla="*/ 544 w 1724"/>
                  <a:gd name="T61" fmla="*/ 328 h 547"/>
                  <a:gd name="T62" fmla="*/ 422 w 1724"/>
                  <a:gd name="T63" fmla="*/ 363 h 547"/>
                  <a:gd name="T64" fmla="*/ 275 w 1724"/>
                  <a:gd name="T65" fmla="*/ 419 h 547"/>
                  <a:gd name="T66" fmla="*/ 100 w 1724"/>
                  <a:gd name="T67" fmla="*/ 497 h 547"/>
                  <a:gd name="T68" fmla="*/ 0 w 1724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4" h="547">
                    <a:moveTo>
                      <a:pt x="0" y="547"/>
                    </a:moveTo>
                    <a:lnTo>
                      <a:pt x="9" y="531"/>
                    </a:lnTo>
                    <a:lnTo>
                      <a:pt x="79" y="422"/>
                    </a:lnTo>
                    <a:lnTo>
                      <a:pt x="156" y="327"/>
                    </a:lnTo>
                    <a:lnTo>
                      <a:pt x="258" y="223"/>
                    </a:lnTo>
                    <a:lnTo>
                      <a:pt x="352" y="151"/>
                    </a:lnTo>
                    <a:lnTo>
                      <a:pt x="422" y="106"/>
                    </a:lnTo>
                    <a:lnTo>
                      <a:pt x="498" y="67"/>
                    </a:lnTo>
                    <a:lnTo>
                      <a:pt x="582" y="36"/>
                    </a:lnTo>
                    <a:lnTo>
                      <a:pt x="671" y="13"/>
                    </a:lnTo>
                    <a:lnTo>
                      <a:pt x="766" y="1"/>
                    </a:lnTo>
                    <a:lnTo>
                      <a:pt x="817" y="0"/>
                    </a:lnTo>
                    <a:lnTo>
                      <a:pt x="868" y="0"/>
                    </a:lnTo>
                    <a:lnTo>
                      <a:pt x="965" y="10"/>
                    </a:lnTo>
                    <a:lnTo>
                      <a:pt x="1059" y="29"/>
                    </a:lnTo>
                    <a:lnTo>
                      <a:pt x="1146" y="56"/>
                    </a:lnTo>
                    <a:lnTo>
                      <a:pt x="1270" y="106"/>
                    </a:lnTo>
                    <a:lnTo>
                      <a:pt x="1413" y="190"/>
                    </a:lnTo>
                    <a:lnTo>
                      <a:pt x="1532" y="279"/>
                    </a:lnTo>
                    <a:lnTo>
                      <a:pt x="1624" y="363"/>
                    </a:lnTo>
                    <a:lnTo>
                      <a:pt x="1712" y="458"/>
                    </a:lnTo>
                    <a:lnTo>
                      <a:pt x="1724" y="474"/>
                    </a:lnTo>
                    <a:lnTo>
                      <a:pt x="1407" y="402"/>
                    </a:lnTo>
                    <a:lnTo>
                      <a:pt x="1079" y="137"/>
                    </a:lnTo>
                    <a:lnTo>
                      <a:pt x="1264" y="383"/>
                    </a:lnTo>
                    <a:lnTo>
                      <a:pt x="917" y="305"/>
                    </a:lnTo>
                    <a:lnTo>
                      <a:pt x="713" y="134"/>
                    </a:lnTo>
                    <a:lnTo>
                      <a:pt x="784" y="298"/>
                    </a:lnTo>
                    <a:lnTo>
                      <a:pt x="776" y="296"/>
                    </a:lnTo>
                    <a:lnTo>
                      <a:pt x="683" y="301"/>
                    </a:lnTo>
                    <a:lnTo>
                      <a:pt x="544" y="328"/>
                    </a:lnTo>
                    <a:lnTo>
                      <a:pt x="422" y="363"/>
                    </a:lnTo>
                    <a:lnTo>
                      <a:pt x="275" y="419"/>
                    </a:lnTo>
                    <a:lnTo>
                      <a:pt x="100" y="497"/>
                    </a:lnTo>
                    <a:lnTo>
                      <a:pt x="0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Freeform 82">
                <a:extLst>
                  <a:ext uri="{FF2B5EF4-FFF2-40B4-BE49-F238E27FC236}">
                    <a16:creationId xmlns:a16="http://schemas.microsoft.com/office/drawing/2014/main" id="{810BEF39-563F-48B0-8EBF-E03CEA6F9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6593" y="1186127"/>
                <a:ext cx="590550" cy="401638"/>
              </a:xfrm>
              <a:custGeom>
                <a:avLst/>
                <a:gdLst>
                  <a:gd name="T0" fmla="*/ 0 w 1116"/>
                  <a:gd name="T1" fmla="*/ 114 h 758"/>
                  <a:gd name="T2" fmla="*/ 12 w 1116"/>
                  <a:gd name="T3" fmla="*/ 107 h 758"/>
                  <a:gd name="T4" fmla="*/ 100 w 1116"/>
                  <a:gd name="T5" fmla="*/ 64 h 758"/>
                  <a:gd name="T6" fmla="*/ 186 w 1116"/>
                  <a:gd name="T7" fmla="*/ 33 h 758"/>
                  <a:gd name="T8" fmla="*/ 293 w 1116"/>
                  <a:gd name="T9" fmla="*/ 9 h 758"/>
                  <a:gd name="T10" fmla="*/ 415 w 1116"/>
                  <a:gd name="T11" fmla="*/ 0 h 758"/>
                  <a:gd name="T12" fmla="*/ 511 w 1116"/>
                  <a:gd name="T13" fmla="*/ 10 h 758"/>
                  <a:gd name="T14" fmla="*/ 579 w 1116"/>
                  <a:gd name="T15" fmla="*/ 26 h 758"/>
                  <a:gd name="T16" fmla="*/ 647 w 1116"/>
                  <a:gd name="T17" fmla="*/ 51 h 758"/>
                  <a:gd name="T18" fmla="*/ 716 w 1116"/>
                  <a:gd name="T19" fmla="*/ 84 h 758"/>
                  <a:gd name="T20" fmla="*/ 749 w 1116"/>
                  <a:gd name="T21" fmla="*/ 105 h 758"/>
                  <a:gd name="T22" fmla="*/ 784 w 1116"/>
                  <a:gd name="T23" fmla="*/ 128 h 758"/>
                  <a:gd name="T24" fmla="*/ 843 w 1116"/>
                  <a:gd name="T25" fmla="*/ 177 h 758"/>
                  <a:gd name="T26" fmla="*/ 920 w 1116"/>
                  <a:gd name="T27" fmla="*/ 255 h 758"/>
                  <a:gd name="T28" fmla="*/ 997 w 1116"/>
                  <a:gd name="T29" fmla="*/ 363 h 758"/>
                  <a:gd name="T30" fmla="*/ 1050 w 1116"/>
                  <a:gd name="T31" fmla="*/ 471 h 758"/>
                  <a:gd name="T32" fmla="*/ 1085 w 1116"/>
                  <a:gd name="T33" fmla="*/ 571 h 758"/>
                  <a:gd name="T34" fmla="*/ 1105 w 1116"/>
                  <a:gd name="T35" fmla="*/ 656 h 758"/>
                  <a:gd name="T36" fmla="*/ 1116 w 1116"/>
                  <a:gd name="T37" fmla="*/ 745 h 758"/>
                  <a:gd name="T38" fmla="*/ 1116 w 1116"/>
                  <a:gd name="T39" fmla="*/ 758 h 758"/>
                  <a:gd name="T40" fmla="*/ 951 w 1116"/>
                  <a:gd name="T41" fmla="*/ 573 h 758"/>
                  <a:gd name="T42" fmla="*/ 920 w 1116"/>
                  <a:gd name="T43" fmla="*/ 380 h 758"/>
                  <a:gd name="T44" fmla="*/ 909 w 1116"/>
                  <a:gd name="T45" fmla="*/ 539 h 758"/>
                  <a:gd name="T46" fmla="*/ 745 w 1116"/>
                  <a:gd name="T47" fmla="*/ 380 h 758"/>
                  <a:gd name="T48" fmla="*/ 722 w 1116"/>
                  <a:gd name="T49" fmla="*/ 153 h 758"/>
                  <a:gd name="T50" fmla="*/ 694 w 1116"/>
                  <a:gd name="T51" fmla="*/ 343 h 758"/>
                  <a:gd name="T52" fmla="*/ 473 w 1116"/>
                  <a:gd name="T53" fmla="*/ 209 h 758"/>
                  <a:gd name="T54" fmla="*/ 378 w 1116"/>
                  <a:gd name="T55" fmla="*/ 55 h 758"/>
                  <a:gd name="T56" fmla="*/ 401 w 1116"/>
                  <a:gd name="T57" fmla="*/ 164 h 758"/>
                  <a:gd name="T58" fmla="*/ 382 w 1116"/>
                  <a:gd name="T59" fmla="*/ 156 h 758"/>
                  <a:gd name="T60" fmla="*/ 241 w 1116"/>
                  <a:gd name="T61" fmla="*/ 123 h 758"/>
                  <a:gd name="T62" fmla="*/ 92 w 1116"/>
                  <a:gd name="T63" fmla="*/ 111 h 758"/>
                  <a:gd name="T64" fmla="*/ 0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0" y="114"/>
                    </a:moveTo>
                    <a:lnTo>
                      <a:pt x="12" y="107"/>
                    </a:lnTo>
                    <a:lnTo>
                      <a:pt x="100" y="64"/>
                    </a:lnTo>
                    <a:lnTo>
                      <a:pt x="186" y="33"/>
                    </a:lnTo>
                    <a:lnTo>
                      <a:pt x="293" y="9"/>
                    </a:lnTo>
                    <a:lnTo>
                      <a:pt x="415" y="0"/>
                    </a:lnTo>
                    <a:lnTo>
                      <a:pt x="511" y="10"/>
                    </a:lnTo>
                    <a:lnTo>
                      <a:pt x="579" y="26"/>
                    </a:lnTo>
                    <a:lnTo>
                      <a:pt x="647" y="51"/>
                    </a:lnTo>
                    <a:lnTo>
                      <a:pt x="716" y="84"/>
                    </a:lnTo>
                    <a:lnTo>
                      <a:pt x="749" y="105"/>
                    </a:lnTo>
                    <a:lnTo>
                      <a:pt x="784" y="128"/>
                    </a:lnTo>
                    <a:lnTo>
                      <a:pt x="843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0" y="471"/>
                    </a:lnTo>
                    <a:lnTo>
                      <a:pt x="1085" y="571"/>
                    </a:lnTo>
                    <a:lnTo>
                      <a:pt x="1105" y="656"/>
                    </a:lnTo>
                    <a:lnTo>
                      <a:pt x="1116" y="745"/>
                    </a:lnTo>
                    <a:lnTo>
                      <a:pt x="1116" y="758"/>
                    </a:lnTo>
                    <a:lnTo>
                      <a:pt x="951" y="573"/>
                    </a:lnTo>
                    <a:lnTo>
                      <a:pt x="920" y="380"/>
                    </a:lnTo>
                    <a:lnTo>
                      <a:pt x="909" y="539"/>
                    </a:lnTo>
                    <a:lnTo>
                      <a:pt x="745" y="380"/>
                    </a:lnTo>
                    <a:lnTo>
                      <a:pt x="722" y="153"/>
                    </a:lnTo>
                    <a:lnTo>
                      <a:pt x="694" y="343"/>
                    </a:lnTo>
                    <a:lnTo>
                      <a:pt x="473" y="209"/>
                    </a:lnTo>
                    <a:lnTo>
                      <a:pt x="378" y="55"/>
                    </a:lnTo>
                    <a:lnTo>
                      <a:pt x="401" y="164"/>
                    </a:lnTo>
                    <a:lnTo>
                      <a:pt x="382" y="156"/>
                    </a:lnTo>
                    <a:lnTo>
                      <a:pt x="241" y="123"/>
                    </a:lnTo>
                    <a:lnTo>
                      <a:pt x="92" y="111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83">
                <a:extLst>
                  <a:ext uri="{FF2B5EF4-FFF2-40B4-BE49-F238E27FC236}">
                    <a16:creationId xmlns:a16="http://schemas.microsoft.com/office/drawing/2014/main" id="{F27DFFE7-2A5B-40F8-9738-BB43FA2EE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468577"/>
                <a:ext cx="333375" cy="787400"/>
              </a:xfrm>
              <a:custGeom>
                <a:avLst/>
                <a:gdLst>
                  <a:gd name="T0" fmla="*/ 0 w 631"/>
                  <a:gd name="T1" fmla="*/ 1486 h 1486"/>
                  <a:gd name="T2" fmla="*/ 16 w 631"/>
                  <a:gd name="T3" fmla="*/ 1470 h 1486"/>
                  <a:gd name="T4" fmla="*/ 157 w 631"/>
                  <a:gd name="T5" fmla="*/ 1319 h 1486"/>
                  <a:gd name="T6" fmla="*/ 307 w 631"/>
                  <a:gd name="T7" fmla="*/ 1139 h 1486"/>
                  <a:gd name="T8" fmla="*/ 409 w 631"/>
                  <a:gd name="T9" fmla="*/ 1004 h 1486"/>
                  <a:gd name="T10" fmla="*/ 501 w 631"/>
                  <a:gd name="T11" fmla="*/ 864 h 1486"/>
                  <a:gd name="T12" fmla="*/ 573 w 631"/>
                  <a:gd name="T13" fmla="*/ 727 h 1486"/>
                  <a:gd name="T14" fmla="*/ 596 w 631"/>
                  <a:gd name="T15" fmla="*/ 662 h 1486"/>
                  <a:gd name="T16" fmla="*/ 615 w 631"/>
                  <a:gd name="T17" fmla="*/ 597 h 1486"/>
                  <a:gd name="T18" fmla="*/ 631 w 631"/>
                  <a:gd name="T19" fmla="*/ 474 h 1486"/>
                  <a:gd name="T20" fmla="*/ 624 w 631"/>
                  <a:gd name="T21" fmla="*/ 357 h 1486"/>
                  <a:gd name="T22" fmla="*/ 602 w 631"/>
                  <a:gd name="T23" fmla="*/ 250 h 1486"/>
                  <a:gd name="T24" fmla="*/ 556 w 631"/>
                  <a:gd name="T25" fmla="*/ 115 h 1486"/>
                  <a:gd name="T26" fmla="*/ 501 w 631"/>
                  <a:gd name="T27" fmla="*/ 10 h 1486"/>
                  <a:gd name="T28" fmla="*/ 494 w 631"/>
                  <a:gd name="T29" fmla="*/ 0 h 1486"/>
                  <a:gd name="T30" fmla="*/ 405 w 631"/>
                  <a:gd name="T31" fmla="*/ 361 h 1486"/>
                  <a:gd name="T32" fmla="*/ 507 w 631"/>
                  <a:gd name="T33" fmla="*/ 517 h 1486"/>
                  <a:gd name="T34" fmla="*/ 385 w 631"/>
                  <a:gd name="T35" fmla="*/ 416 h 1486"/>
                  <a:gd name="T36" fmla="*/ 246 w 631"/>
                  <a:gd name="T37" fmla="*/ 795 h 1486"/>
                  <a:gd name="T38" fmla="*/ 362 w 631"/>
                  <a:gd name="T39" fmla="*/ 903 h 1486"/>
                  <a:gd name="T40" fmla="*/ 233 w 631"/>
                  <a:gd name="T41" fmla="*/ 841 h 1486"/>
                  <a:gd name="T42" fmla="*/ 0 w 631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1" h="1486">
                    <a:moveTo>
                      <a:pt x="0" y="1486"/>
                    </a:moveTo>
                    <a:lnTo>
                      <a:pt x="16" y="1470"/>
                    </a:lnTo>
                    <a:lnTo>
                      <a:pt x="157" y="1319"/>
                    </a:lnTo>
                    <a:lnTo>
                      <a:pt x="307" y="1139"/>
                    </a:lnTo>
                    <a:lnTo>
                      <a:pt x="409" y="1004"/>
                    </a:lnTo>
                    <a:lnTo>
                      <a:pt x="501" y="864"/>
                    </a:lnTo>
                    <a:lnTo>
                      <a:pt x="573" y="727"/>
                    </a:lnTo>
                    <a:lnTo>
                      <a:pt x="596" y="662"/>
                    </a:lnTo>
                    <a:lnTo>
                      <a:pt x="615" y="597"/>
                    </a:lnTo>
                    <a:lnTo>
                      <a:pt x="631" y="474"/>
                    </a:lnTo>
                    <a:lnTo>
                      <a:pt x="624" y="357"/>
                    </a:lnTo>
                    <a:lnTo>
                      <a:pt x="602" y="250"/>
                    </a:lnTo>
                    <a:lnTo>
                      <a:pt x="556" y="115"/>
                    </a:lnTo>
                    <a:lnTo>
                      <a:pt x="501" y="10"/>
                    </a:lnTo>
                    <a:lnTo>
                      <a:pt x="494" y="0"/>
                    </a:lnTo>
                    <a:lnTo>
                      <a:pt x="405" y="361"/>
                    </a:lnTo>
                    <a:lnTo>
                      <a:pt x="507" y="517"/>
                    </a:lnTo>
                    <a:lnTo>
                      <a:pt x="385" y="416"/>
                    </a:lnTo>
                    <a:lnTo>
                      <a:pt x="246" y="795"/>
                    </a:lnTo>
                    <a:lnTo>
                      <a:pt x="362" y="903"/>
                    </a:lnTo>
                    <a:lnTo>
                      <a:pt x="233" y="841"/>
                    </a:lnTo>
                    <a:lnTo>
                      <a:pt x="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84">
                <a:extLst>
                  <a:ext uri="{FF2B5EF4-FFF2-40B4-BE49-F238E27FC236}">
                    <a16:creationId xmlns:a16="http://schemas.microsoft.com/office/drawing/2014/main" id="{18FE4EE0-D8F2-4C43-9769-775C63441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880" y="590814"/>
                <a:ext cx="387350" cy="681038"/>
              </a:xfrm>
              <a:custGeom>
                <a:avLst/>
                <a:gdLst>
                  <a:gd name="T0" fmla="*/ 722 w 730"/>
                  <a:gd name="T1" fmla="*/ 1288 h 1288"/>
                  <a:gd name="T2" fmla="*/ 723 w 730"/>
                  <a:gd name="T3" fmla="*/ 1266 h 1288"/>
                  <a:gd name="T4" fmla="*/ 730 w 730"/>
                  <a:gd name="T5" fmla="*/ 1059 h 1288"/>
                  <a:gd name="T6" fmla="*/ 719 w 730"/>
                  <a:gd name="T7" fmla="*/ 822 h 1288"/>
                  <a:gd name="T8" fmla="*/ 697 w 730"/>
                  <a:gd name="T9" fmla="*/ 651 h 1288"/>
                  <a:gd name="T10" fmla="*/ 660 w 730"/>
                  <a:gd name="T11" fmla="*/ 481 h 1288"/>
                  <a:gd name="T12" fmla="*/ 618 w 730"/>
                  <a:gd name="T13" fmla="*/ 363 h 1288"/>
                  <a:gd name="T14" fmla="*/ 583 w 730"/>
                  <a:gd name="T15" fmla="*/ 290 h 1288"/>
                  <a:gd name="T16" fmla="*/ 563 w 730"/>
                  <a:gd name="T17" fmla="*/ 257 h 1288"/>
                  <a:gd name="T18" fmla="*/ 543 w 730"/>
                  <a:gd name="T19" fmla="*/ 223 h 1288"/>
                  <a:gd name="T20" fmla="*/ 500 w 730"/>
                  <a:gd name="T21" fmla="*/ 167 h 1288"/>
                  <a:gd name="T22" fmla="*/ 454 w 730"/>
                  <a:gd name="T23" fmla="*/ 123 h 1288"/>
                  <a:gd name="T24" fmla="*/ 408 w 730"/>
                  <a:gd name="T25" fmla="*/ 85 h 1288"/>
                  <a:gd name="T26" fmla="*/ 337 w 730"/>
                  <a:gd name="T27" fmla="*/ 43 h 1288"/>
                  <a:gd name="T28" fmla="*/ 243 w 730"/>
                  <a:gd name="T29" fmla="*/ 12 h 1288"/>
                  <a:gd name="T30" fmla="*/ 158 w 730"/>
                  <a:gd name="T31" fmla="*/ 0 h 1288"/>
                  <a:gd name="T32" fmla="*/ 86 w 730"/>
                  <a:gd name="T33" fmla="*/ 2 h 1288"/>
                  <a:gd name="T34" fmla="*/ 12 w 730"/>
                  <a:gd name="T35" fmla="*/ 15 h 1288"/>
                  <a:gd name="T36" fmla="*/ 0 w 730"/>
                  <a:gd name="T37" fmla="*/ 19 h 1288"/>
                  <a:gd name="T38" fmla="*/ 212 w 730"/>
                  <a:gd name="T39" fmla="*/ 320 h 1288"/>
                  <a:gd name="T40" fmla="*/ 458 w 730"/>
                  <a:gd name="T41" fmla="*/ 308 h 1288"/>
                  <a:gd name="T42" fmla="*/ 246 w 730"/>
                  <a:gd name="T43" fmla="*/ 372 h 1288"/>
                  <a:gd name="T44" fmla="*/ 399 w 730"/>
                  <a:gd name="T45" fmla="*/ 609 h 1288"/>
                  <a:gd name="T46" fmla="*/ 580 w 730"/>
                  <a:gd name="T47" fmla="*/ 632 h 1288"/>
                  <a:gd name="T48" fmla="*/ 416 w 730"/>
                  <a:gd name="T49" fmla="*/ 661 h 1288"/>
                  <a:gd name="T50" fmla="*/ 722 w 730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0" h="1288">
                    <a:moveTo>
                      <a:pt x="722" y="1288"/>
                    </a:moveTo>
                    <a:lnTo>
                      <a:pt x="723" y="1266"/>
                    </a:lnTo>
                    <a:lnTo>
                      <a:pt x="730" y="1059"/>
                    </a:lnTo>
                    <a:lnTo>
                      <a:pt x="719" y="822"/>
                    </a:lnTo>
                    <a:lnTo>
                      <a:pt x="697" y="651"/>
                    </a:lnTo>
                    <a:lnTo>
                      <a:pt x="660" y="481"/>
                    </a:lnTo>
                    <a:lnTo>
                      <a:pt x="618" y="363"/>
                    </a:lnTo>
                    <a:lnTo>
                      <a:pt x="583" y="290"/>
                    </a:lnTo>
                    <a:lnTo>
                      <a:pt x="563" y="257"/>
                    </a:lnTo>
                    <a:lnTo>
                      <a:pt x="543" y="223"/>
                    </a:lnTo>
                    <a:lnTo>
                      <a:pt x="500" y="167"/>
                    </a:lnTo>
                    <a:lnTo>
                      <a:pt x="454" y="123"/>
                    </a:lnTo>
                    <a:lnTo>
                      <a:pt x="408" y="85"/>
                    </a:lnTo>
                    <a:lnTo>
                      <a:pt x="337" y="43"/>
                    </a:lnTo>
                    <a:lnTo>
                      <a:pt x="243" y="12"/>
                    </a:lnTo>
                    <a:lnTo>
                      <a:pt x="158" y="0"/>
                    </a:lnTo>
                    <a:lnTo>
                      <a:pt x="86" y="2"/>
                    </a:lnTo>
                    <a:lnTo>
                      <a:pt x="12" y="15"/>
                    </a:lnTo>
                    <a:lnTo>
                      <a:pt x="0" y="19"/>
                    </a:lnTo>
                    <a:lnTo>
                      <a:pt x="212" y="320"/>
                    </a:lnTo>
                    <a:lnTo>
                      <a:pt x="458" y="308"/>
                    </a:lnTo>
                    <a:lnTo>
                      <a:pt x="246" y="372"/>
                    </a:lnTo>
                    <a:lnTo>
                      <a:pt x="399" y="609"/>
                    </a:lnTo>
                    <a:lnTo>
                      <a:pt x="580" y="632"/>
                    </a:lnTo>
                    <a:lnTo>
                      <a:pt x="416" y="661"/>
                    </a:lnTo>
                    <a:lnTo>
                      <a:pt x="722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85">
                <a:extLst>
                  <a:ext uri="{FF2B5EF4-FFF2-40B4-BE49-F238E27FC236}">
                    <a16:creationId xmlns:a16="http://schemas.microsoft.com/office/drawing/2014/main" id="{90FFC1EB-BC1A-478F-AE34-BF108BDB1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3667" y="1233752"/>
                <a:ext cx="568325" cy="2563813"/>
              </a:xfrm>
              <a:custGeom>
                <a:avLst/>
                <a:gdLst>
                  <a:gd name="T0" fmla="*/ 1074 w 1074"/>
                  <a:gd name="T1" fmla="*/ 0 h 4846"/>
                  <a:gd name="T2" fmla="*/ 1074 w 1074"/>
                  <a:gd name="T3" fmla="*/ 92 h 4846"/>
                  <a:gd name="T4" fmla="*/ 1055 w 1074"/>
                  <a:gd name="T5" fmla="*/ 735 h 4846"/>
                  <a:gd name="T6" fmla="*/ 1016 w 1074"/>
                  <a:gd name="T7" fmla="*/ 1352 h 4846"/>
                  <a:gd name="T8" fmla="*/ 966 w 1074"/>
                  <a:gd name="T9" fmla="*/ 1894 h 4846"/>
                  <a:gd name="T10" fmla="*/ 920 w 1074"/>
                  <a:gd name="T11" fmla="*/ 2278 h 4846"/>
                  <a:gd name="T12" fmla="*/ 862 w 1074"/>
                  <a:gd name="T13" fmla="*/ 2676 h 4846"/>
                  <a:gd name="T14" fmla="*/ 793 w 1074"/>
                  <a:gd name="T15" fmla="*/ 3082 h 4846"/>
                  <a:gd name="T16" fmla="*/ 709 w 1074"/>
                  <a:gd name="T17" fmla="*/ 3489 h 4846"/>
                  <a:gd name="T18" fmla="*/ 612 w 1074"/>
                  <a:gd name="T19" fmla="*/ 3892 h 4846"/>
                  <a:gd name="T20" fmla="*/ 496 w 1074"/>
                  <a:gd name="T21" fmla="*/ 4287 h 4846"/>
                  <a:gd name="T22" fmla="*/ 364 w 1074"/>
                  <a:gd name="T23" fmla="*/ 4664 h 4846"/>
                  <a:gd name="T24" fmla="*/ 290 w 1074"/>
                  <a:gd name="T25" fmla="*/ 4846 h 4846"/>
                  <a:gd name="T26" fmla="*/ 0 w 1074"/>
                  <a:gd name="T27" fmla="*/ 4846 h 4846"/>
                  <a:gd name="T28" fmla="*/ 31 w 1074"/>
                  <a:gd name="T29" fmla="*/ 4778 h 4846"/>
                  <a:gd name="T30" fmla="*/ 240 w 1074"/>
                  <a:gd name="T31" fmla="*/ 4268 h 4846"/>
                  <a:gd name="T32" fmla="*/ 375 w 1074"/>
                  <a:gd name="T33" fmla="*/ 3887 h 4846"/>
                  <a:gd name="T34" fmla="*/ 470 w 1074"/>
                  <a:gd name="T35" fmla="*/ 3592 h 4846"/>
                  <a:gd name="T36" fmla="*/ 567 w 1074"/>
                  <a:gd name="T37" fmla="*/ 3265 h 4846"/>
                  <a:gd name="T38" fmla="*/ 662 w 1074"/>
                  <a:gd name="T39" fmla="*/ 2908 h 4846"/>
                  <a:gd name="T40" fmla="*/ 753 w 1074"/>
                  <a:gd name="T41" fmla="*/ 2523 h 4846"/>
                  <a:gd name="T42" fmla="*/ 835 w 1074"/>
                  <a:gd name="T43" fmla="*/ 2113 h 4846"/>
                  <a:gd name="T44" fmla="*/ 905 w 1074"/>
                  <a:gd name="T45" fmla="*/ 1679 h 4846"/>
                  <a:gd name="T46" fmla="*/ 961 w 1074"/>
                  <a:gd name="T47" fmla="*/ 1227 h 4846"/>
                  <a:gd name="T48" fmla="*/ 999 w 1074"/>
                  <a:gd name="T49" fmla="*/ 756 h 4846"/>
                  <a:gd name="T50" fmla="*/ 1018 w 1074"/>
                  <a:gd name="T51" fmla="*/ 271 h 4846"/>
                  <a:gd name="T52" fmla="*/ 1018 w 1074"/>
                  <a:gd name="T53" fmla="*/ 23 h 4846"/>
                  <a:gd name="T54" fmla="*/ 1074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1074" y="0"/>
                    </a:moveTo>
                    <a:lnTo>
                      <a:pt x="1074" y="92"/>
                    </a:lnTo>
                    <a:lnTo>
                      <a:pt x="1055" y="735"/>
                    </a:lnTo>
                    <a:lnTo>
                      <a:pt x="1016" y="1352"/>
                    </a:lnTo>
                    <a:lnTo>
                      <a:pt x="966" y="1894"/>
                    </a:lnTo>
                    <a:lnTo>
                      <a:pt x="920" y="2278"/>
                    </a:lnTo>
                    <a:lnTo>
                      <a:pt x="862" y="2676"/>
                    </a:lnTo>
                    <a:lnTo>
                      <a:pt x="793" y="3082"/>
                    </a:lnTo>
                    <a:lnTo>
                      <a:pt x="709" y="3489"/>
                    </a:lnTo>
                    <a:lnTo>
                      <a:pt x="612" y="3892"/>
                    </a:lnTo>
                    <a:lnTo>
                      <a:pt x="496" y="4287"/>
                    </a:lnTo>
                    <a:lnTo>
                      <a:pt x="364" y="4664"/>
                    </a:lnTo>
                    <a:lnTo>
                      <a:pt x="290" y="4846"/>
                    </a:lnTo>
                    <a:lnTo>
                      <a:pt x="0" y="4846"/>
                    </a:lnTo>
                    <a:lnTo>
                      <a:pt x="31" y="4778"/>
                    </a:lnTo>
                    <a:lnTo>
                      <a:pt x="240" y="4268"/>
                    </a:lnTo>
                    <a:lnTo>
                      <a:pt x="375" y="3887"/>
                    </a:lnTo>
                    <a:lnTo>
                      <a:pt x="470" y="3592"/>
                    </a:lnTo>
                    <a:lnTo>
                      <a:pt x="567" y="3265"/>
                    </a:lnTo>
                    <a:lnTo>
                      <a:pt x="662" y="2908"/>
                    </a:lnTo>
                    <a:lnTo>
                      <a:pt x="753" y="2523"/>
                    </a:lnTo>
                    <a:lnTo>
                      <a:pt x="835" y="2113"/>
                    </a:lnTo>
                    <a:lnTo>
                      <a:pt x="905" y="1679"/>
                    </a:lnTo>
                    <a:lnTo>
                      <a:pt x="961" y="1227"/>
                    </a:lnTo>
                    <a:lnTo>
                      <a:pt x="999" y="756"/>
                    </a:lnTo>
                    <a:lnTo>
                      <a:pt x="1018" y="271"/>
                    </a:lnTo>
                    <a:lnTo>
                      <a:pt x="1018" y="23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Freeform 86">
                <a:extLst>
                  <a:ext uri="{FF2B5EF4-FFF2-40B4-BE49-F238E27FC236}">
                    <a16:creationId xmlns:a16="http://schemas.microsoft.com/office/drawing/2014/main" id="{27A690EE-0BBE-4837-99CF-08F14685A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793" y="1151202"/>
                <a:ext cx="131763" cy="109538"/>
              </a:xfrm>
              <a:custGeom>
                <a:avLst/>
                <a:gdLst>
                  <a:gd name="T0" fmla="*/ 0 w 248"/>
                  <a:gd name="T1" fmla="*/ 103 h 206"/>
                  <a:gd name="T2" fmla="*/ 2 w 248"/>
                  <a:gd name="T3" fmla="*/ 124 h 206"/>
                  <a:gd name="T4" fmla="*/ 21 w 248"/>
                  <a:gd name="T5" fmla="*/ 162 h 206"/>
                  <a:gd name="T6" fmla="*/ 54 w 248"/>
                  <a:gd name="T7" fmla="*/ 189 h 206"/>
                  <a:gd name="T8" fmla="*/ 98 w 248"/>
                  <a:gd name="T9" fmla="*/ 205 h 206"/>
                  <a:gd name="T10" fmla="*/ 124 w 248"/>
                  <a:gd name="T11" fmla="*/ 206 h 206"/>
                  <a:gd name="T12" fmla="*/ 150 w 248"/>
                  <a:gd name="T13" fmla="*/ 205 h 206"/>
                  <a:gd name="T14" fmla="*/ 195 w 248"/>
                  <a:gd name="T15" fmla="*/ 189 h 206"/>
                  <a:gd name="T16" fmla="*/ 228 w 248"/>
                  <a:gd name="T17" fmla="*/ 162 h 206"/>
                  <a:gd name="T18" fmla="*/ 247 w 248"/>
                  <a:gd name="T19" fmla="*/ 124 h 206"/>
                  <a:gd name="T20" fmla="*/ 248 w 248"/>
                  <a:gd name="T21" fmla="*/ 103 h 206"/>
                  <a:gd name="T22" fmla="*/ 247 w 248"/>
                  <a:gd name="T23" fmla="*/ 82 h 206"/>
                  <a:gd name="T24" fmla="*/ 228 w 248"/>
                  <a:gd name="T25" fmla="*/ 45 h 206"/>
                  <a:gd name="T26" fmla="*/ 195 w 248"/>
                  <a:gd name="T27" fmla="*/ 18 h 206"/>
                  <a:gd name="T28" fmla="*/ 150 w 248"/>
                  <a:gd name="T29" fmla="*/ 2 h 206"/>
                  <a:gd name="T30" fmla="*/ 124 w 248"/>
                  <a:gd name="T31" fmla="*/ 0 h 206"/>
                  <a:gd name="T32" fmla="*/ 98 w 248"/>
                  <a:gd name="T33" fmla="*/ 2 h 206"/>
                  <a:gd name="T34" fmla="*/ 54 w 248"/>
                  <a:gd name="T35" fmla="*/ 18 h 206"/>
                  <a:gd name="T36" fmla="*/ 21 w 248"/>
                  <a:gd name="T37" fmla="*/ 45 h 206"/>
                  <a:gd name="T38" fmla="*/ 2 w 248"/>
                  <a:gd name="T39" fmla="*/ 82 h 206"/>
                  <a:gd name="T40" fmla="*/ 0 w 248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8" h="206">
                    <a:moveTo>
                      <a:pt x="0" y="103"/>
                    </a:moveTo>
                    <a:lnTo>
                      <a:pt x="2" y="124"/>
                    </a:lnTo>
                    <a:lnTo>
                      <a:pt x="21" y="162"/>
                    </a:lnTo>
                    <a:lnTo>
                      <a:pt x="54" y="189"/>
                    </a:lnTo>
                    <a:lnTo>
                      <a:pt x="98" y="205"/>
                    </a:lnTo>
                    <a:lnTo>
                      <a:pt x="124" y="206"/>
                    </a:lnTo>
                    <a:lnTo>
                      <a:pt x="150" y="205"/>
                    </a:lnTo>
                    <a:lnTo>
                      <a:pt x="195" y="189"/>
                    </a:lnTo>
                    <a:lnTo>
                      <a:pt x="228" y="162"/>
                    </a:lnTo>
                    <a:lnTo>
                      <a:pt x="247" y="124"/>
                    </a:lnTo>
                    <a:lnTo>
                      <a:pt x="248" y="103"/>
                    </a:lnTo>
                    <a:lnTo>
                      <a:pt x="247" y="82"/>
                    </a:lnTo>
                    <a:lnTo>
                      <a:pt x="228" y="45"/>
                    </a:lnTo>
                    <a:lnTo>
                      <a:pt x="195" y="18"/>
                    </a:lnTo>
                    <a:lnTo>
                      <a:pt x="150" y="2"/>
                    </a:lnTo>
                    <a:lnTo>
                      <a:pt x="124" y="0"/>
                    </a:lnTo>
                    <a:lnTo>
                      <a:pt x="98" y="2"/>
                    </a:lnTo>
                    <a:lnTo>
                      <a:pt x="54" y="18"/>
                    </a:lnTo>
                    <a:lnTo>
                      <a:pt x="21" y="45"/>
                    </a:lnTo>
                    <a:lnTo>
                      <a:pt x="2" y="82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76" name="텍스트 개체 틀 1">
            <a:extLst>
              <a:ext uri="{FF2B5EF4-FFF2-40B4-BE49-F238E27FC236}">
                <a16:creationId xmlns:a16="http://schemas.microsoft.com/office/drawing/2014/main" id="{D4FCFEF1-CA00-4027-BDCA-FBBBE7A7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891" y="636644"/>
            <a:ext cx="5212714" cy="325153"/>
          </a:xfrm>
        </p:spPr>
        <p:txBody>
          <a:bodyPr/>
          <a:lstStyle/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연차유급휴가 사용촉진제도</a:t>
            </a:r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DAFD21-DCC4-4239-83BE-EA62FAD253C6}"/>
              </a:ext>
            </a:extLst>
          </p:cNvPr>
          <p:cNvSpPr txBox="1"/>
          <p:nvPr/>
        </p:nvSpPr>
        <p:spPr>
          <a:xfrm>
            <a:off x="683568" y="1700808"/>
            <a:ext cx="8568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맑은 고딕"/>
                <a:ea typeface="맑은 고딕"/>
              </a:rPr>
              <a:t>■ 1</a:t>
            </a:r>
            <a:r>
              <a:rPr lang="ko-KR" altLang="en-US" sz="2400" dirty="0" err="1">
                <a:latin typeface="맑은 고딕"/>
                <a:ea typeface="맑은 고딕"/>
              </a:rPr>
              <a:t>년미만</a:t>
            </a:r>
            <a:r>
              <a:rPr lang="ko-KR" altLang="en-US" sz="2400" dirty="0">
                <a:latin typeface="맑은 고딕"/>
                <a:ea typeface="맑은 고딕"/>
              </a:rPr>
              <a:t> 근로자 연차사용촉진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pic>
        <p:nvPicPr>
          <p:cNvPr id="77" name="Picture 13">
            <a:extLst>
              <a:ext uri="{FF2B5EF4-FFF2-40B4-BE49-F238E27FC236}">
                <a16:creationId xmlns:a16="http://schemas.microsoft.com/office/drawing/2014/main" id="{B512A506-3F1C-5E8E-84C6-B93A418C3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948" y="4336328"/>
            <a:ext cx="7744195" cy="197299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8" name="Picture 14">
            <a:extLst>
              <a:ext uri="{FF2B5EF4-FFF2-40B4-BE49-F238E27FC236}">
                <a16:creationId xmlns:a16="http://schemas.microsoft.com/office/drawing/2014/main" id="{B854881A-D3FA-022F-9CDB-568DB3074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2421730"/>
            <a:ext cx="7920880" cy="165534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856308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FDB7186C-763B-42B4-A394-891753D98F13}"/>
              </a:ext>
            </a:extLst>
          </p:cNvPr>
          <p:cNvGrpSpPr/>
          <p:nvPr/>
        </p:nvGrpSpPr>
        <p:grpSpPr>
          <a:xfrm>
            <a:off x="8544806" y="100169"/>
            <a:ext cx="2048295" cy="1355346"/>
            <a:chOff x="8169841" y="377660"/>
            <a:chExt cx="2048295" cy="1355346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0EBB267-0BBD-4F96-9144-2D82ECFA29B2}"/>
                </a:ext>
              </a:extLst>
            </p:cNvPr>
            <p:cNvGrpSpPr/>
            <p:nvPr/>
          </p:nvGrpSpPr>
          <p:grpSpPr>
            <a:xfrm>
              <a:off x="8546307" y="636644"/>
              <a:ext cx="1304687" cy="835367"/>
              <a:chOff x="2522532" y="2133071"/>
              <a:chExt cx="3463134" cy="2370137"/>
            </a:xfrm>
          </p:grpSpPr>
          <p:sp>
            <p:nvSpPr>
              <p:cNvPr id="24" name="Freeform 34">
                <a:extLst>
                  <a:ext uri="{FF2B5EF4-FFF2-40B4-BE49-F238E27FC236}">
                    <a16:creationId xmlns:a16="http://schemas.microsoft.com/office/drawing/2014/main" id="{B931863C-6F62-4B38-A116-F5289480E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41" y="4421452"/>
                <a:ext cx="46038" cy="41275"/>
              </a:xfrm>
              <a:custGeom>
                <a:avLst/>
                <a:gdLst>
                  <a:gd name="T0" fmla="*/ 28 w 87"/>
                  <a:gd name="T1" fmla="*/ 0 h 78"/>
                  <a:gd name="T2" fmla="*/ 26 w 87"/>
                  <a:gd name="T3" fmla="*/ 0 h 78"/>
                  <a:gd name="T4" fmla="*/ 23 w 87"/>
                  <a:gd name="T5" fmla="*/ 0 h 78"/>
                  <a:gd name="T6" fmla="*/ 19 w 87"/>
                  <a:gd name="T7" fmla="*/ 3 h 78"/>
                  <a:gd name="T8" fmla="*/ 15 w 87"/>
                  <a:gd name="T9" fmla="*/ 8 h 78"/>
                  <a:gd name="T10" fmla="*/ 11 w 87"/>
                  <a:gd name="T11" fmla="*/ 9 h 78"/>
                  <a:gd name="T12" fmla="*/ 8 w 87"/>
                  <a:gd name="T13" fmla="*/ 12 h 78"/>
                  <a:gd name="T14" fmla="*/ 5 w 87"/>
                  <a:gd name="T15" fmla="*/ 19 h 78"/>
                  <a:gd name="T16" fmla="*/ 2 w 87"/>
                  <a:gd name="T17" fmla="*/ 25 h 78"/>
                  <a:gd name="T18" fmla="*/ 0 w 87"/>
                  <a:gd name="T19" fmla="*/ 34 h 78"/>
                  <a:gd name="T20" fmla="*/ 6 w 87"/>
                  <a:gd name="T21" fmla="*/ 49 h 78"/>
                  <a:gd name="T22" fmla="*/ 11 w 87"/>
                  <a:gd name="T23" fmla="*/ 55 h 78"/>
                  <a:gd name="T24" fmla="*/ 23 w 87"/>
                  <a:gd name="T25" fmla="*/ 70 h 78"/>
                  <a:gd name="T26" fmla="*/ 42 w 87"/>
                  <a:gd name="T27" fmla="*/ 77 h 78"/>
                  <a:gd name="T28" fmla="*/ 48 w 87"/>
                  <a:gd name="T29" fmla="*/ 78 h 78"/>
                  <a:gd name="T30" fmla="*/ 52 w 87"/>
                  <a:gd name="T31" fmla="*/ 78 h 78"/>
                  <a:gd name="T32" fmla="*/ 62 w 87"/>
                  <a:gd name="T33" fmla="*/ 78 h 78"/>
                  <a:gd name="T34" fmla="*/ 72 w 87"/>
                  <a:gd name="T35" fmla="*/ 75 h 78"/>
                  <a:gd name="T36" fmla="*/ 78 w 87"/>
                  <a:gd name="T37" fmla="*/ 74 h 78"/>
                  <a:gd name="T38" fmla="*/ 87 w 87"/>
                  <a:gd name="T39" fmla="*/ 64 h 78"/>
                  <a:gd name="T40" fmla="*/ 87 w 87"/>
                  <a:gd name="T41" fmla="*/ 58 h 78"/>
                  <a:gd name="T42" fmla="*/ 85 w 87"/>
                  <a:gd name="T43" fmla="*/ 45 h 78"/>
                  <a:gd name="T44" fmla="*/ 75 w 87"/>
                  <a:gd name="T45" fmla="*/ 34 h 78"/>
                  <a:gd name="T46" fmla="*/ 65 w 87"/>
                  <a:gd name="T47" fmla="*/ 23 h 78"/>
                  <a:gd name="T48" fmla="*/ 58 w 87"/>
                  <a:gd name="T49" fmla="*/ 12 h 78"/>
                  <a:gd name="T50" fmla="*/ 52 w 87"/>
                  <a:gd name="T51" fmla="*/ 6 h 78"/>
                  <a:gd name="T52" fmla="*/ 47 w 87"/>
                  <a:gd name="T53" fmla="*/ 3 h 78"/>
                  <a:gd name="T54" fmla="*/ 42 w 87"/>
                  <a:gd name="T55" fmla="*/ 0 h 78"/>
                  <a:gd name="T56" fmla="*/ 38 w 87"/>
                  <a:gd name="T57" fmla="*/ 0 h 78"/>
                  <a:gd name="T58" fmla="*/ 35 w 87"/>
                  <a:gd name="T59" fmla="*/ 0 h 78"/>
                  <a:gd name="T60" fmla="*/ 34 w 87"/>
                  <a:gd name="T61" fmla="*/ 2 h 78"/>
                  <a:gd name="T62" fmla="*/ 31 w 87"/>
                  <a:gd name="T63" fmla="*/ 0 h 78"/>
                  <a:gd name="T64" fmla="*/ 28 w 87"/>
                  <a:gd name="T6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28" y="0"/>
                    </a:moveTo>
                    <a:lnTo>
                      <a:pt x="26" y="0"/>
                    </a:lnTo>
                    <a:lnTo>
                      <a:pt x="23" y="0"/>
                    </a:lnTo>
                    <a:lnTo>
                      <a:pt x="19" y="3"/>
                    </a:lnTo>
                    <a:lnTo>
                      <a:pt x="15" y="8"/>
                    </a:lnTo>
                    <a:lnTo>
                      <a:pt x="11" y="9"/>
                    </a:lnTo>
                    <a:lnTo>
                      <a:pt x="8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6" y="49"/>
                    </a:lnTo>
                    <a:lnTo>
                      <a:pt x="11" y="55"/>
                    </a:lnTo>
                    <a:lnTo>
                      <a:pt x="23" y="70"/>
                    </a:lnTo>
                    <a:lnTo>
                      <a:pt x="42" y="77"/>
                    </a:lnTo>
                    <a:lnTo>
                      <a:pt x="48" y="78"/>
                    </a:lnTo>
                    <a:lnTo>
                      <a:pt x="52" y="78"/>
                    </a:lnTo>
                    <a:lnTo>
                      <a:pt x="62" y="78"/>
                    </a:lnTo>
                    <a:lnTo>
                      <a:pt x="72" y="75"/>
                    </a:lnTo>
                    <a:lnTo>
                      <a:pt x="78" y="74"/>
                    </a:lnTo>
                    <a:lnTo>
                      <a:pt x="87" y="64"/>
                    </a:lnTo>
                    <a:lnTo>
                      <a:pt x="87" y="58"/>
                    </a:lnTo>
                    <a:lnTo>
                      <a:pt x="85" y="45"/>
                    </a:lnTo>
                    <a:lnTo>
                      <a:pt x="75" y="34"/>
                    </a:lnTo>
                    <a:lnTo>
                      <a:pt x="65" y="23"/>
                    </a:lnTo>
                    <a:lnTo>
                      <a:pt x="58" y="12"/>
                    </a:lnTo>
                    <a:lnTo>
                      <a:pt x="52" y="6"/>
                    </a:lnTo>
                    <a:lnTo>
                      <a:pt x="47" y="3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4" y="2"/>
                    </a:lnTo>
                    <a:lnTo>
                      <a:pt x="31" y="0"/>
                    </a:lnTo>
                    <a:lnTo>
                      <a:pt x="2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1211DBAA-9B2F-46AD-A199-6A18AAC9B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9390" y="4348427"/>
                <a:ext cx="38100" cy="39688"/>
              </a:xfrm>
              <a:custGeom>
                <a:avLst/>
                <a:gdLst>
                  <a:gd name="T0" fmla="*/ 32 w 71"/>
                  <a:gd name="T1" fmla="*/ 0 h 76"/>
                  <a:gd name="T2" fmla="*/ 29 w 71"/>
                  <a:gd name="T3" fmla="*/ 0 h 76"/>
                  <a:gd name="T4" fmla="*/ 26 w 71"/>
                  <a:gd name="T5" fmla="*/ 0 h 76"/>
                  <a:gd name="T6" fmla="*/ 19 w 71"/>
                  <a:gd name="T7" fmla="*/ 3 h 76"/>
                  <a:gd name="T8" fmla="*/ 6 w 71"/>
                  <a:gd name="T9" fmla="*/ 14 h 76"/>
                  <a:gd name="T10" fmla="*/ 2 w 71"/>
                  <a:gd name="T11" fmla="*/ 21 h 76"/>
                  <a:gd name="T12" fmla="*/ 0 w 71"/>
                  <a:gd name="T13" fmla="*/ 33 h 76"/>
                  <a:gd name="T14" fmla="*/ 5 w 71"/>
                  <a:gd name="T15" fmla="*/ 44 h 76"/>
                  <a:gd name="T16" fmla="*/ 12 w 71"/>
                  <a:gd name="T17" fmla="*/ 54 h 76"/>
                  <a:gd name="T18" fmla="*/ 21 w 71"/>
                  <a:gd name="T19" fmla="*/ 63 h 76"/>
                  <a:gd name="T20" fmla="*/ 25 w 71"/>
                  <a:gd name="T21" fmla="*/ 70 h 76"/>
                  <a:gd name="T22" fmla="*/ 31 w 71"/>
                  <a:gd name="T23" fmla="*/ 75 h 76"/>
                  <a:gd name="T24" fmla="*/ 34 w 71"/>
                  <a:gd name="T25" fmla="*/ 76 h 76"/>
                  <a:gd name="T26" fmla="*/ 36 w 71"/>
                  <a:gd name="T27" fmla="*/ 76 h 76"/>
                  <a:gd name="T28" fmla="*/ 38 w 71"/>
                  <a:gd name="T29" fmla="*/ 76 h 76"/>
                  <a:gd name="T30" fmla="*/ 38 w 71"/>
                  <a:gd name="T31" fmla="*/ 76 h 76"/>
                  <a:gd name="T32" fmla="*/ 42 w 71"/>
                  <a:gd name="T33" fmla="*/ 75 h 76"/>
                  <a:gd name="T34" fmla="*/ 44 w 71"/>
                  <a:gd name="T35" fmla="*/ 72 h 76"/>
                  <a:gd name="T36" fmla="*/ 45 w 71"/>
                  <a:gd name="T37" fmla="*/ 70 h 76"/>
                  <a:gd name="T38" fmla="*/ 47 w 71"/>
                  <a:gd name="T39" fmla="*/ 72 h 76"/>
                  <a:gd name="T40" fmla="*/ 48 w 71"/>
                  <a:gd name="T41" fmla="*/ 75 h 76"/>
                  <a:gd name="T42" fmla="*/ 55 w 71"/>
                  <a:gd name="T43" fmla="*/ 73 h 76"/>
                  <a:gd name="T44" fmla="*/ 64 w 71"/>
                  <a:gd name="T45" fmla="*/ 65 h 76"/>
                  <a:gd name="T46" fmla="*/ 64 w 71"/>
                  <a:gd name="T47" fmla="*/ 59 h 76"/>
                  <a:gd name="T48" fmla="*/ 64 w 71"/>
                  <a:gd name="T49" fmla="*/ 59 h 76"/>
                  <a:gd name="T50" fmla="*/ 70 w 71"/>
                  <a:gd name="T51" fmla="*/ 53 h 76"/>
                  <a:gd name="T52" fmla="*/ 71 w 71"/>
                  <a:gd name="T53" fmla="*/ 44 h 76"/>
                  <a:gd name="T54" fmla="*/ 70 w 71"/>
                  <a:gd name="T55" fmla="*/ 29 h 76"/>
                  <a:gd name="T56" fmla="*/ 61 w 71"/>
                  <a:gd name="T57" fmla="*/ 16 h 76"/>
                  <a:gd name="T58" fmla="*/ 57 w 71"/>
                  <a:gd name="T59" fmla="*/ 8 h 76"/>
                  <a:gd name="T60" fmla="*/ 41 w 71"/>
                  <a:gd name="T61" fmla="*/ 0 h 76"/>
                  <a:gd name="T62" fmla="*/ 32 w 71"/>
                  <a:gd name="T6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1" h="76">
                    <a:moveTo>
                      <a:pt x="32" y="0"/>
                    </a:moveTo>
                    <a:lnTo>
                      <a:pt x="29" y="0"/>
                    </a:lnTo>
                    <a:lnTo>
                      <a:pt x="26" y="0"/>
                    </a:lnTo>
                    <a:lnTo>
                      <a:pt x="19" y="3"/>
                    </a:lnTo>
                    <a:lnTo>
                      <a:pt x="6" y="14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5" y="44"/>
                    </a:lnTo>
                    <a:lnTo>
                      <a:pt x="12" y="54"/>
                    </a:lnTo>
                    <a:lnTo>
                      <a:pt x="21" y="63"/>
                    </a:lnTo>
                    <a:lnTo>
                      <a:pt x="25" y="70"/>
                    </a:lnTo>
                    <a:lnTo>
                      <a:pt x="31" y="75"/>
                    </a:lnTo>
                    <a:lnTo>
                      <a:pt x="34" y="76"/>
                    </a:lnTo>
                    <a:lnTo>
                      <a:pt x="36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42" y="75"/>
                    </a:lnTo>
                    <a:lnTo>
                      <a:pt x="44" y="72"/>
                    </a:lnTo>
                    <a:lnTo>
                      <a:pt x="45" y="70"/>
                    </a:lnTo>
                    <a:lnTo>
                      <a:pt x="47" y="72"/>
                    </a:lnTo>
                    <a:lnTo>
                      <a:pt x="48" y="75"/>
                    </a:lnTo>
                    <a:lnTo>
                      <a:pt x="55" y="73"/>
                    </a:lnTo>
                    <a:lnTo>
                      <a:pt x="64" y="65"/>
                    </a:lnTo>
                    <a:lnTo>
                      <a:pt x="64" y="59"/>
                    </a:lnTo>
                    <a:lnTo>
                      <a:pt x="64" y="59"/>
                    </a:lnTo>
                    <a:lnTo>
                      <a:pt x="70" y="53"/>
                    </a:lnTo>
                    <a:lnTo>
                      <a:pt x="71" y="44"/>
                    </a:lnTo>
                    <a:lnTo>
                      <a:pt x="70" y="29"/>
                    </a:lnTo>
                    <a:lnTo>
                      <a:pt x="61" y="16"/>
                    </a:lnTo>
                    <a:lnTo>
                      <a:pt x="57" y="8"/>
                    </a:lnTo>
                    <a:lnTo>
                      <a:pt x="41" y="0"/>
                    </a:lnTo>
                    <a:lnTo>
                      <a:pt x="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Freeform 43">
                <a:extLst>
                  <a:ext uri="{FF2B5EF4-FFF2-40B4-BE49-F238E27FC236}">
                    <a16:creationId xmlns:a16="http://schemas.microsoft.com/office/drawing/2014/main" id="{56380DEE-7CAC-4163-B10D-383190C6D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966" y="4108714"/>
                <a:ext cx="12700" cy="12700"/>
              </a:xfrm>
              <a:custGeom>
                <a:avLst/>
                <a:gdLst>
                  <a:gd name="T0" fmla="*/ 13 w 25"/>
                  <a:gd name="T1" fmla="*/ 0 h 25"/>
                  <a:gd name="T2" fmla="*/ 10 w 25"/>
                  <a:gd name="T3" fmla="*/ 0 h 25"/>
                  <a:gd name="T4" fmla="*/ 7 w 25"/>
                  <a:gd name="T5" fmla="*/ 0 h 25"/>
                  <a:gd name="T6" fmla="*/ 2 w 25"/>
                  <a:gd name="T7" fmla="*/ 3 h 25"/>
                  <a:gd name="T8" fmla="*/ 0 w 25"/>
                  <a:gd name="T9" fmla="*/ 22 h 25"/>
                  <a:gd name="T10" fmla="*/ 6 w 25"/>
                  <a:gd name="T11" fmla="*/ 25 h 25"/>
                  <a:gd name="T12" fmla="*/ 18 w 25"/>
                  <a:gd name="T13" fmla="*/ 25 h 25"/>
                  <a:gd name="T14" fmla="*/ 23 w 25"/>
                  <a:gd name="T15" fmla="*/ 20 h 25"/>
                  <a:gd name="T16" fmla="*/ 25 w 25"/>
                  <a:gd name="T17" fmla="*/ 13 h 25"/>
                  <a:gd name="T18" fmla="*/ 25 w 25"/>
                  <a:gd name="T19" fmla="*/ 10 h 25"/>
                  <a:gd name="T20" fmla="*/ 25 w 25"/>
                  <a:gd name="T21" fmla="*/ 7 h 25"/>
                  <a:gd name="T22" fmla="*/ 20 w 25"/>
                  <a:gd name="T23" fmla="*/ 2 h 25"/>
                  <a:gd name="T24" fmla="*/ 13 w 25"/>
                  <a:gd name="T2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3" y="0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2" y="3"/>
                    </a:lnTo>
                    <a:lnTo>
                      <a:pt x="0" y="22"/>
                    </a:lnTo>
                    <a:lnTo>
                      <a:pt x="6" y="25"/>
                    </a:lnTo>
                    <a:lnTo>
                      <a:pt x="18" y="25"/>
                    </a:lnTo>
                    <a:lnTo>
                      <a:pt x="23" y="20"/>
                    </a:lnTo>
                    <a:lnTo>
                      <a:pt x="25" y="13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0" y="2"/>
                    </a:lnTo>
                    <a:lnTo>
                      <a:pt x="1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53">
                <a:extLst>
                  <a:ext uri="{FF2B5EF4-FFF2-40B4-BE49-F238E27FC236}">
                    <a16:creationId xmlns:a16="http://schemas.microsoft.com/office/drawing/2014/main" id="{50C5BAF0-76CC-4D99-8665-05D98ABCC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3241" y="4430977"/>
                <a:ext cx="6350" cy="12700"/>
              </a:xfrm>
              <a:custGeom>
                <a:avLst/>
                <a:gdLst>
                  <a:gd name="T0" fmla="*/ 14 w 14"/>
                  <a:gd name="T1" fmla="*/ 25 h 25"/>
                  <a:gd name="T2" fmla="*/ 6 w 14"/>
                  <a:gd name="T3" fmla="*/ 19 h 25"/>
                  <a:gd name="T4" fmla="*/ 0 w 14"/>
                  <a:gd name="T5" fmla="*/ 6 h 25"/>
                  <a:gd name="T6" fmla="*/ 0 w 14"/>
                  <a:gd name="T7" fmla="*/ 0 h 25"/>
                  <a:gd name="T8" fmla="*/ 6 w 14"/>
                  <a:gd name="T9" fmla="*/ 5 h 25"/>
                  <a:gd name="T10" fmla="*/ 7 w 14"/>
                  <a:gd name="T11" fmla="*/ 9 h 25"/>
                  <a:gd name="T12" fmla="*/ 7 w 14"/>
                  <a:gd name="T13" fmla="*/ 13 h 25"/>
                  <a:gd name="T14" fmla="*/ 10 w 14"/>
                  <a:gd name="T15" fmla="*/ 19 h 25"/>
                  <a:gd name="T16" fmla="*/ 14 w 14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14" y="25"/>
                    </a:moveTo>
                    <a:lnTo>
                      <a:pt x="6" y="1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7" y="9"/>
                    </a:lnTo>
                    <a:lnTo>
                      <a:pt x="7" y="13"/>
                    </a:lnTo>
                    <a:lnTo>
                      <a:pt x="10" y="19"/>
                    </a:lnTo>
                    <a:lnTo>
                      <a:pt x="14" y="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54">
                <a:extLst>
                  <a:ext uri="{FF2B5EF4-FFF2-40B4-BE49-F238E27FC236}">
                    <a16:creationId xmlns:a16="http://schemas.microsoft.com/office/drawing/2014/main" id="{5BACAC45-9B3D-428A-9129-0FA215A18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0727" y="4134643"/>
                <a:ext cx="1588" cy="7938"/>
              </a:xfrm>
              <a:custGeom>
                <a:avLst/>
                <a:gdLst>
                  <a:gd name="T0" fmla="*/ 3 w 3"/>
                  <a:gd name="T1" fmla="*/ 17 h 17"/>
                  <a:gd name="T2" fmla="*/ 1 w 3"/>
                  <a:gd name="T3" fmla="*/ 17 h 17"/>
                  <a:gd name="T4" fmla="*/ 0 w 3"/>
                  <a:gd name="T5" fmla="*/ 0 h 17"/>
                  <a:gd name="T6" fmla="*/ 1 w 3"/>
                  <a:gd name="T7" fmla="*/ 9 h 17"/>
                  <a:gd name="T8" fmla="*/ 3 w 3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7">
                    <a:moveTo>
                      <a:pt x="3" y="17"/>
                    </a:moveTo>
                    <a:lnTo>
                      <a:pt x="1" y="17"/>
                    </a:lnTo>
                    <a:lnTo>
                      <a:pt x="0" y="0"/>
                    </a:lnTo>
                    <a:lnTo>
                      <a:pt x="1" y="9"/>
                    </a:lnTo>
                    <a:lnTo>
                      <a:pt x="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Rectangle 87">
                <a:extLst>
                  <a:ext uri="{FF2B5EF4-FFF2-40B4-BE49-F238E27FC236}">
                    <a16:creationId xmlns:a16="http://schemas.microsoft.com/office/drawing/2014/main" id="{162350F2-A11B-4E04-B178-F1F393E89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490" y="3716602"/>
                <a:ext cx="30163" cy="223838"/>
              </a:xfrm>
              <a:prstGeom prst="rect">
                <a:avLst/>
              </a:pr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243">
                <a:extLst>
                  <a:ext uri="{FF2B5EF4-FFF2-40B4-BE49-F238E27FC236}">
                    <a16:creationId xmlns:a16="http://schemas.microsoft.com/office/drawing/2014/main" id="{E69CF998-D81B-4119-AAEF-21697EA98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135" y="4414308"/>
                <a:ext cx="46038" cy="41275"/>
              </a:xfrm>
              <a:custGeom>
                <a:avLst/>
                <a:gdLst>
                  <a:gd name="T0" fmla="*/ 52 w 87"/>
                  <a:gd name="T1" fmla="*/ 78 h 78"/>
                  <a:gd name="T2" fmla="*/ 48 w 87"/>
                  <a:gd name="T3" fmla="*/ 78 h 78"/>
                  <a:gd name="T4" fmla="*/ 42 w 87"/>
                  <a:gd name="T5" fmla="*/ 77 h 78"/>
                  <a:gd name="T6" fmla="*/ 23 w 87"/>
                  <a:gd name="T7" fmla="*/ 70 h 78"/>
                  <a:gd name="T8" fmla="*/ 11 w 87"/>
                  <a:gd name="T9" fmla="*/ 55 h 78"/>
                  <a:gd name="T10" fmla="*/ 6 w 87"/>
                  <a:gd name="T11" fmla="*/ 49 h 78"/>
                  <a:gd name="T12" fmla="*/ 0 w 87"/>
                  <a:gd name="T13" fmla="*/ 34 h 78"/>
                  <a:gd name="T14" fmla="*/ 2 w 87"/>
                  <a:gd name="T15" fmla="*/ 25 h 78"/>
                  <a:gd name="T16" fmla="*/ 5 w 87"/>
                  <a:gd name="T17" fmla="*/ 19 h 78"/>
                  <a:gd name="T18" fmla="*/ 8 w 87"/>
                  <a:gd name="T19" fmla="*/ 12 h 78"/>
                  <a:gd name="T20" fmla="*/ 11 w 87"/>
                  <a:gd name="T21" fmla="*/ 9 h 78"/>
                  <a:gd name="T22" fmla="*/ 15 w 87"/>
                  <a:gd name="T23" fmla="*/ 8 h 78"/>
                  <a:gd name="T24" fmla="*/ 19 w 87"/>
                  <a:gd name="T25" fmla="*/ 3 h 78"/>
                  <a:gd name="T26" fmla="*/ 23 w 87"/>
                  <a:gd name="T27" fmla="*/ 0 h 78"/>
                  <a:gd name="T28" fmla="*/ 26 w 87"/>
                  <a:gd name="T29" fmla="*/ 0 h 78"/>
                  <a:gd name="T30" fmla="*/ 28 w 87"/>
                  <a:gd name="T31" fmla="*/ 0 h 78"/>
                  <a:gd name="T32" fmla="*/ 31 w 87"/>
                  <a:gd name="T33" fmla="*/ 0 h 78"/>
                  <a:gd name="T34" fmla="*/ 34 w 87"/>
                  <a:gd name="T35" fmla="*/ 2 h 78"/>
                  <a:gd name="T36" fmla="*/ 35 w 87"/>
                  <a:gd name="T37" fmla="*/ 0 h 78"/>
                  <a:gd name="T38" fmla="*/ 38 w 87"/>
                  <a:gd name="T39" fmla="*/ 0 h 78"/>
                  <a:gd name="T40" fmla="*/ 42 w 87"/>
                  <a:gd name="T41" fmla="*/ 0 h 78"/>
                  <a:gd name="T42" fmla="*/ 47 w 87"/>
                  <a:gd name="T43" fmla="*/ 3 h 78"/>
                  <a:gd name="T44" fmla="*/ 52 w 87"/>
                  <a:gd name="T45" fmla="*/ 6 h 78"/>
                  <a:gd name="T46" fmla="*/ 58 w 87"/>
                  <a:gd name="T47" fmla="*/ 12 h 78"/>
                  <a:gd name="T48" fmla="*/ 65 w 87"/>
                  <a:gd name="T49" fmla="*/ 23 h 78"/>
                  <a:gd name="T50" fmla="*/ 75 w 87"/>
                  <a:gd name="T51" fmla="*/ 34 h 78"/>
                  <a:gd name="T52" fmla="*/ 85 w 87"/>
                  <a:gd name="T53" fmla="*/ 45 h 78"/>
                  <a:gd name="T54" fmla="*/ 87 w 87"/>
                  <a:gd name="T55" fmla="*/ 58 h 78"/>
                  <a:gd name="T56" fmla="*/ 87 w 87"/>
                  <a:gd name="T57" fmla="*/ 64 h 78"/>
                  <a:gd name="T58" fmla="*/ 78 w 87"/>
                  <a:gd name="T59" fmla="*/ 74 h 78"/>
                  <a:gd name="T60" fmla="*/ 72 w 87"/>
                  <a:gd name="T61" fmla="*/ 75 h 78"/>
                  <a:gd name="T62" fmla="*/ 62 w 87"/>
                  <a:gd name="T63" fmla="*/ 78 h 78"/>
                  <a:gd name="T64" fmla="*/ 52 w 87"/>
                  <a:gd name="T6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52" y="78"/>
                    </a:moveTo>
                    <a:lnTo>
                      <a:pt x="48" y="78"/>
                    </a:lnTo>
                    <a:lnTo>
                      <a:pt x="42" y="77"/>
                    </a:lnTo>
                    <a:lnTo>
                      <a:pt x="23" y="70"/>
                    </a:lnTo>
                    <a:lnTo>
                      <a:pt x="11" y="55"/>
                    </a:lnTo>
                    <a:lnTo>
                      <a:pt x="6" y="49"/>
                    </a:lnTo>
                    <a:lnTo>
                      <a:pt x="0" y="34"/>
                    </a:lnTo>
                    <a:lnTo>
                      <a:pt x="2" y="25"/>
                    </a:lnTo>
                    <a:lnTo>
                      <a:pt x="5" y="19"/>
                    </a:lnTo>
                    <a:lnTo>
                      <a:pt x="8" y="12"/>
                    </a:lnTo>
                    <a:lnTo>
                      <a:pt x="11" y="9"/>
                    </a:lnTo>
                    <a:lnTo>
                      <a:pt x="15" y="8"/>
                    </a:lnTo>
                    <a:lnTo>
                      <a:pt x="19" y="3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5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7" y="3"/>
                    </a:lnTo>
                    <a:lnTo>
                      <a:pt x="52" y="6"/>
                    </a:lnTo>
                    <a:lnTo>
                      <a:pt x="58" y="12"/>
                    </a:lnTo>
                    <a:lnTo>
                      <a:pt x="65" y="23"/>
                    </a:lnTo>
                    <a:lnTo>
                      <a:pt x="75" y="34"/>
                    </a:lnTo>
                    <a:lnTo>
                      <a:pt x="85" y="45"/>
                    </a:lnTo>
                    <a:lnTo>
                      <a:pt x="87" y="58"/>
                    </a:lnTo>
                    <a:lnTo>
                      <a:pt x="87" y="64"/>
                    </a:lnTo>
                    <a:lnTo>
                      <a:pt x="78" y="74"/>
                    </a:lnTo>
                    <a:lnTo>
                      <a:pt x="72" y="75"/>
                    </a:lnTo>
                    <a:lnTo>
                      <a:pt x="62" y="78"/>
                    </a:lnTo>
                    <a:lnTo>
                      <a:pt x="52" y="7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244">
                <a:extLst>
                  <a:ext uri="{FF2B5EF4-FFF2-40B4-BE49-F238E27FC236}">
                    <a16:creationId xmlns:a16="http://schemas.microsoft.com/office/drawing/2014/main" id="{8F5C7866-B2B8-43BE-864F-EA76481A4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7835" y="4423833"/>
                <a:ext cx="6350" cy="12700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6 h 25"/>
                  <a:gd name="T4" fmla="*/ 6 w 14"/>
                  <a:gd name="T5" fmla="*/ 19 h 25"/>
                  <a:gd name="T6" fmla="*/ 14 w 14"/>
                  <a:gd name="T7" fmla="*/ 25 h 25"/>
                  <a:gd name="T8" fmla="*/ 10 w 14"/>
                  <a:gd name="T9" fmla="*/ 19 h 25"/>
                  <a:gd name="T10" fmla="*/ 7 w 14"/>
                  <a:gd name="T11" fmla="*/ 13 h 25"/>
                  <a:gd name="T12" fmla="*/ 7 w 14"/>
                  <a:gd name="T13" fmla="*/ 9 h 25"/>
                  <a:gd name="T14" fmla="*/ 6 w 14"/>
                  <a:gd name="T15" fmla="*/ 5 h 25"/>
                  <a:gd name="T16" fmla="*/ 0 w 14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lnTo>
                      <a:pt x="0" y="6"/>
                    </a:lnTo>
                    <a:lnTo>
                      <a:pt x="6" y="19"/>
                    </a:lnTo>
                    <a:lnTo>
                      <a:pt x="14" y="25"/>
                    </a:lnTo>
                    <a:lnTo>
                      <a:pt x="10" y="19"/>
                    </a:lnTo>
                    <a:lnTo>
                      <a:pt x="7" y="13"/>
                    </a:lnTo>
                    <a:lnTo>
                      <a:pt x="7" y="9"/>
                    </a:lnTo>
                    <a:lnTo>
                      <a:pt x="6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245">
                <a:extLst>
                  <a:ext uri="{FF2B5EF4-FFF2-40B4-BE49-F238E27FC236}">
                    <a16:creationId xmlns:a16="http://schemas.microsoft.com/office/drawing/2014/main" id="{29C76895-CE9E-41BC-9509-50727BB9D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7560" y="4101571"/>
                <a:ext cx="12700" cy="12700"/>
              </a:xfrm>
              <a:custGeom>
                <a:avLst/>
                <a:gdLst>
                  <a:gd name="T0" fmla="*/ 18 w 25"/>
                  <a:gd name="T1" fmla="*/ 25 h 25"/>
                  <a:gd name="T2" fmla="*/ 6 w 25"/>
                  <a:gd name="T3" fmla="*/ 25 h 25"/>
                  <a:gd name="T4" fmla="*/ 0 w 25"/>
                  <a:gd name="T5" fmla="*/ 22 h 25"/>
                  <a:gd name="T6" fmla="*/ 2 w 25"/>
                  <a:gd name="T7" fmla="*/ 3 h 25"/>
                  <a:gd name="T8" fmla="*/ 7 w 25"/>
                  <a:gd name="T9" fmla="*/ 0 h 25"/>
                  <a:gd name="T10" fmla="*/ 10 w 25"/>
                  <a:gd name="T11" fmla="*/ 0 h 25"/>
                  <a:gd name="T12" fmla="*/ 13 w 25"/>
                  <a:gd name="T13" fmla="*/ 0 h 25"/>
                  <a:gd name="T14" fmla="*/ 20 w 25"/>
                  <a:gd name="T15" fmla="*/ 2 h 25"/>
                  <a:gd name="T16" fmla="*/ 25 w 25"/>
                  <a:gd name="T17" fmla="*/ 7 h 25"/>
                  <a:gd name="T18" fmla="*/ 25 w 25"/>
                  <a:gd name="T19" fmla="*/ 10 h 25"/>
                  <a:gd name="T20" fmla="*/ 25 w 25"/>
                  <a:gd name="T21" fmla="*/ 13 h 25"/>
                  <a:gd name="T22" fmla="*/ 23 w 25"/>
                  <a:gd name="T23" fmla="*/ 20 h 25"/>
                  <a:gd name="T24" fmla="*/ 18 w 25"/>
                  <a:gd name="T2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8" y="25"/>
                    </a:moveTo>
                    <a:lnTo>
                      <a:pt x="6" y="25"/>
                    </a:lnTo>
                    <a:lnTo>
                      <a:pt x="0" y="22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20" y="2"/>
                    </a:lnTo>
                    <a:lnTo>
                      <a:pt x="25" y="7"/>
                    </a:lnTo>
                    <a:lnTo>
                      <a:pt x="25" y="10"/>
                    </a:lnTo>
                    <a:lnTo>
                      <a:pt x="25" y="13"/>
                    </a:lnTo>
                    <a:lnTo>
                      <a:pt x="23" y="20"/>
                    </a:lnTo>
                    <a:lnTo>
                      <a:pt x="18" y="25"/>
                    </a:lnTo>
                    <a:close/>
                  </a:path>
                </a:pathLst>
              </a:custGeom>
              <a:solidFill>
                <a:srgbClr val="E27D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265">
                <a:extLst>
                  <a:ext uri="{FF2B5EF4-FFF2-40B4-BE49-F238E27FC236}">
                    <a16:creationId xmlns:a16="http://schemas.microsoft.com/office/drawing/2014/main" id="{7356C24D-284A-486C-9526-04B258863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170" y="4420658"/>
                <a:ext cx="2760665" cy="82550"/>
              </a:xfrm>
              <a:custGeom>
                <a:avLst/>
                <a:gdLst>
                  <a:gd name="T0" fmla="*/ 5217 w 5217"/>
                  <a:gd name="T1" fmla="*/ 78 h 154"/>
                  <a:gd name="T2" fmla="*/ 5216 w 5217"/>
                  <a:gd name="T3" fmla="*/ 81 h 154"/>
                  <a:gd name="T4" fmla="*/ 5188 w 5217"/>
                  <a:gd name="T5" fmla="*/ 89 h 154"/>
                  <a:gd name="T6" fmla="*/ 5105 w 5217"/>
                  <a:gd name="T7" fmla="*/ 101 h 154"/>
                  <a:gd name="T8" fmla="*/ 4785 w 5217"/>
                  <a:gd name="T9" fmla="*/ 121 h 154"/>
                  <a:gd name="T10" fmla="*/ 4077 w 5217"/>
                  <a:gd name="T11" fmla="*/ 141 h 154"/>
                  <a:gd name="T12" fmla="*/ 3141 w 5217"/>
                  <a:gd name="T13" fmla="*/ 153 h 154"/>
                  <a:gd name="T14" fmla="*/ 2609 w 5217"/>
                  <a:gd name="T15" fmla="*/ 154 h 154"/>
                  <a:gd name="T16" fmla="*/ 2076 w 5217"/>
                  <a:gd name="T17" fmla="*/ 153 h 154"/>
                  <a:gd name="T18" fmla="*/ 1140 w 5217"/>
                  <a:gd name="T19" fmla="*/ 141 h 154"/>
                  <a:gd name="T20" fmla="*/ 432 w 5217"/>
                  <a:gd name="T21" fmla="*/ 121 h 154"/>
                  <a:gd name="T22" fmla="*/ 114 w 5217"/>
                  <a:gd name="T23" fmla="*/ 101 h 154"/>
                  <a:gd name="T24" fmla="*/ 29 w 5217"/>
                  <a:gd name="T25" fmla="*/ 89 h 154"/>
                  <a:gd name="T26" fmla="*/ 1 w 5217"/>
                  <a:gd name="T27" fmla="*/ 81 h 154"/>
                  <a:gd name="T28" fmla="*/ 0 w 5217"/>
                  <a:gd name="T29" fmla="*/ 78 h 154"/>
                  <a:gd name="T30" fmla="*/ 1 w 5217"/>
                  <a:gd name="T31" fmla="*/ 73 h 154"/>
                  <a:gd name="T32" fmla="*/ 29 w 5217"/>
                  <a:gd name="T33" fmla="*/ 66 h 154"/>
                  <a:gd name="T34" fmla="*/ 114 w 5217"/>
                  <a:gd name="T35" fmla="*/ 55 h 154"/>
                  <a:gd name="T36" fmla="*/ 432 w 5217"/>
                  <a:gd name="T37" fmla="*/ 35 h 154"/>
                  <a:gd name="T38" fmla="*/ 1140 w 5217"/>
                  <a:gd name="T39" fmla="*/ 13 h 154"/>
                  <a:gd name="T40" fmla="*/ 2076 w 5217"/>
                  <a:gd name="T41" fmla="*/ 1 h 154"/>
                  <a:gd name="T42" fmla="*/ 2609 w 5217"/>
                  <a:gd name="T43" fmla="*/ 0 h 154"/>
                  <a:gd name="T44" fmla="*/ 3141 w 5217"/>
                  <a:gd name="T45" fmla="*/ 1 h 154"/>
                  <a:gd name="T46" fmla="*/ 4077 w 5217"/>
                  <a:gd name="T47" fmla="*/ 13 h 154"/>
                  <a:gd name="T48" fmla="*/ 4785 w 5217"/>
                  <a:gd name="T49" fmla="*/ 35 h 154"/>
                  <a:gd name="T50" fmla="*/ 5105 w 5217"/>
                  <a:gd name="T51" fmla="*/ 55 h 154"/>
                  <a:gd name="T52" fmla="*/ 5188 w 5217"/>
                  <a:gd name="T53" fmla="*/ 66 h 154"/>
                  <a:gd name="T54" fmla="*/ 5216 w 5217"/>
                  <a:gd name="T55" fmla="*/ 73 h 154"/>
                  <a:gd name="T56" fmla="*/ 5217 w 5217"/>
                  <a:gd name="T57" fmla="*/ 7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17" h="154">
                    <a:moveTo>
                      <a:pt x="5217" y="78"/>
                    </a:moveTo>
                    <a:lnTo>
                      <a:pt x="5216" y="81"/>
                    </a:lnTo>
                    <a:lnTo>
                      <a:pt x="5188" y="89"/>
                    </a:lnTo>
                    <a:lnTo>
                      <a:pt x="5105" y="101"/>
                    </a:lnTo>
                    <a:lnTo>
                      <a:pt x="4785" y="121"/>
                    </a:lnTo>
                    <a:lnTo>
                      <a:pt x="4077" y="141"/>
                    </a:lnTo>
                    <a:lnTo>
                      <a:pt x="3141" y="153"/>
                    </a:lnTo>
                    <a:lnTo>
                      <a:pt x="2609" y="154"/>
                    </a:lnTo>
                    <a:lnTo>
                      <a:pt x="2076" y="153"/>
                    </a:lnTo>
                    <a:lnTo>
                      <a:pt x="1140" y="141"/>
                    </a:lnTo>
                    <a:lnTo>
                      <a:pt x="432" y="121"/>
                    </a:lnTo>
                    <a:lnTo>
                      <a:pt x="114" y="101"/>
                    </a:lnTo>
                    <a:lnTo>
                      <a:pt x="29" y="89"/>
                    </a:lnTo>
                    <a:lnTo>
                      <a:pt x="1" y="81"/>
                    </a:lnTo>
                    <a:lnTo>
                      <a:pt x="0" y="78"/>
                    </a:lnTo>
                    <a:lnTo>
                      <a:pt x="1" y="73"/>
                    </a:lnTo>
                    <a:lnTo>
                      <a:pt x="29" y="66"/>
                    </a:lnTo>
                    <a:lnTo>
                      <a:pt x="114" y="55"/>
                    </a:lnTo>
                    <a:lnTo>
                      <a:pt x="432" y="35"/>
                    </a:lnTo>
                    <a:lnTo>
                      <a:pt x="1140" y="13"/>
                    </a:lnTo>
                    <a:lnTo>
                      <a:pt x="2076" y="1"/>
                    </a:lnTo>
                    <a:lnTo>
                      <a:pt x="2609" y="0"/>
                    </a:lnTo>
                    <a:lnTo>
                      <a:pt x="3141" y="1"/>
                    </a:lnTo>
                    <a:lnTo>
                      <a:pt x="4077" y="13"/>
                    </a:lnTo>
                    <a:lnTo>
                      <a:pt x="4785" y="35"/>
                    </a:lnTo>
                    <a:lnTo>
                      <a:pt x="5105" y="55"/>
                    </a:lnTo>
                    <a:lnTo>
                      <a:pt x="5188" y="66"/>
                    </a:lnTo>
                    <a:lnTo>
                      <a:pt x="5216" y="73"/>
                    </a:lnTo>
                    <a:lnTo>
                      <a:pt x="5217" y="78"/>
                    </a:lnTo>
                    <a:close/>
                  </a:path>
                </a:pathLst>
              </a:custGeom>
              <a:solidFill>
                <a:srgbClr val="F263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Rectangle 266">
                <a:extLst>
                  <a:ext uri="{FF2B5EF4-FFF2-40B4-BE49-F238E27FC236}">
                    <a16:creationId xmlns:a16="http://schemas.microsoft.com/office/drawing/2014/main" id="{946071CC-801B-4B41-9387-FD8A2E3B5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9758" y="3863446"/>
                <a:ext cx="2489202" cy="347663"/>
              </a:xfrm>
              <a:prstGeom prst="rect">
                <a:avLst/>
              </a:prstGeom>
              <a:solidFill>
                <a:srgbClr val="3423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267">
                <a:extLst>
                  <a:ext uri="{FF2B5EF4-FFF2-40B4-BE49-F238E27FC236}">
                    <a16:creationId xmlns:a16="http://schemas.microsoft.com/office/drawing/2014/main" id="{20D1A7C1-A7B7-4610-9D62-EE12BD114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883" y="2655358"/>
                <a:ext cx="2751140" cy="1592263"/>
              </a:xfrm>
              <a:custGeom>
                <a:avLst/>
                <a:gdLst>
                  <a:gd name="T0" fmla="*/ 16 w 5198"/>
                  <a:gd name="T1" fmla="*/ 2690 h 3011"/>
                  <a:gd name="T2" fmla="*/ 6 w 5198"/>
                  <a:gd name="T3" fmla="*/ 2465 h 3011"/>
                  <a:gd name="T4" fmla="*/ 253 w 5198"/>
                  <a:gd name="T5" fmla="*/ 1591 h 3011"/>
                  <a:gd name="T6" fmla="*/ 338 w 5198"/>
                  <a:gd name="T7" fmla="*/ 1393 h 3011"/>
                  <a:gd name="T8" fmla="*/ 472 w 5198"/>
                  <a:gd name="T9" fmla="*/ 1309 h 3011"/>
                  <a:gd name="T10" fmla="*/ 651 w 5198"/>
                  <a:gd name="T11" fmla="*/ 1201 h 3011"/>
                  <a:gd name="T12" fmla="*/ 719 w 5198"/>
                  <a:gd name="T13" fmla="*/ 1094 h 3011"/>
                  <a:gd name="T14" fmla="*/ 971 w 5198"/>
                  <a:gd name="T15" fmla="*/ 426 h 3011"/>
                  <a:gd name="T16" fmla="*/ 933 w 5198"/>
                  <a:gd name="T17" fmla="*/ 289 h 3011"/>
                  <a:gd name="T18" fmla="*/ 844 w 5198"/>
                  <a:gd name="T19" fmla="*/ 225 h 3011"/>
                  <a:gd name="T20" fmla="*/ 839 w 5198"/>
                  <a:gd name="T21" fmla="*/ 187 h 3011"/>
                  <a:gd name="T22" fmla="*/ 999 w 5198"/>
                  <a:gd name="T23" fmla="*/ 130 h 3011"/>
                  <a:gd name="T24" fmla="*/ 1155 w 5198"/>
                  <a:gd name="T25" fmla="*/ 99 h 3011"/>
                  <a:gd name="T26" fmla="*/ 1369 w 5198"/>
                  <a:gd name="T27" fmla="*/ 12 h 3011"/>
                  <a:gd name="T28" fmla="*/ 2055 w 5198"/>
                  <a:gd name="T29" fmla="*/ 0 h 3011"/>
                  <a:gd name="T30" fmla="*/ 3423 w 5198"/>
                  <a:gd name="T31" fmla="*/ 13 h 3011"/>
                  <a:gd name="T32" fmla="*/ 3627 w 5198"/>
                  <a:gd name="T33" fmla="*/ 125 h 3011"/>
                  <a:gd name="T34" fmla="*/ 3466 w 5198"/>
                  <a:gd name="T35" fmla="*/ 217 h 3011"/>
                  <a:gd name="T36" fmla="*/ 3416 w 5198"/>
                  <a:gd name="T37" fmla="*/ 330 h 3011"/>
                  <a:gd name="T38" fmla="*/ 3678 w 5198"/>
                  <a:gd name="T39" fmla="*/ 1207 h 3011"/>
                  <a:gd name="T40" fmla="*/ 3786 w 5198"/>
                  <a:gd name="T41" fmla="*/ 1283 h 3011"/>
                  <a:gd name="T42" fmla="*/ 3993 w 5198"/>
                  <a:gd name="T43" fmla="*/ 1312 h 3011"/>
                  <a:gd name="T44" fmla="*/ 5122 w 5198"/>
                  <a:gd name="T45" fmla="*/ 1814 h 3011"/>
                  <a:gd name="T46" fmla="*/ 5198 w 5198"/>
                  <a:gd name="T47" fmla="*/ 1940 h 3011"/>
                  <a:gd name="T48" fmla="*/ 5198 w 5198"/>
                  <a:gd name="T49" fmla="*/ 2799 h 3011"/>
                  <a:gd name="T50" fmla="*/ 5151 w 5198"/>
                  <a:gd name="T51" fmla="*/ 2907 h 3011"/>
                  <a:gd name="T52" fmla="*/ 4939 w 5198"/>
                  <a:gd name="T53" fmla="*/ 3002 h 3011"/>
                  <a:gd name="T54" fmla="*/ 4853 w 5198"/>
                  <a:gd name="T55" fmla="*/ 2867 h 3011"/>
                  <a:gd name="T56" fmla="*/ 4715 w 5198"/>
                  <a:gd name="T57" fmla="*/ 2557 h 3011"/>
                  <a:gd name="T58" fmla="*/ 4560 w 5198"/>
                  <a:gd name="T59" fmla="*/ 2428 h 3011"/>
                  <a:gd name="T60" fmla="*/ 4375 w 5198"/>
                  <a:gd name="T61" fmla="*/ 2388 h 3011"/>
                  <a:gd name="T62" fmla="*/ 4140 w 5198"/>
                  <a:gd name="T63" fmla="*/ 2428 h 3011"/>
                  <a:gd name="T64" fmla="*/ 3950 w 5198"/>
                  <a:gd name="T65" fmla="*/ 2557 h 3011"/>
                  <a:gd name="T66" fmla="*/ 3829 w 5198"/>
                  <a:gd name="T67" fmla="*/ 2758 h 3011"/>
                  <a:gd name="T68" fmla="*/ 3776 w 5198"/>
                  <a:gd name="T69" fmla="*/ 3011 h 3011"/>
                  <a:gd name="T70" fmla="*/ 1459 w 5198"/>
                  <a:gd name="T71" fmla="*/ 2867 h 3011"/>
                  <a:gd name="T72" fmla="*/ 1359 w 5198"/>
                  <a:gd name="T73" fmla="*/ 2612 h 3011"/>
                  <a:gd name="T74" fmla="*/ 1217 w 5198"/>
                  <a:gd name="T75" fmla="*/ 2462 h 3011"/>
                  <a:gd name="T76" fmla="*/ 991 w 5198"/>
                  <a:gd name="T77" fmla="*/ 2388 h 3011"/>
                  <a:gd name="T78" fmla="*/ 808 w 5198"/>
                  <a:gd name="T79" fmla="*/ 2401 h 3011"/>
                  <a:gd name="T80" fmla="*/ 605 w 5198"/>
                  <a:gd name="T81" fmla="*/ 2507 h 3011"/>
                  <a:gd name="T82" fmla="*/ 433 w 5198"/>
                  <a:gd name="T83" fmla="*/ 2758 h 3011"/>
                  <a:gd name="T84" fmla="*/ 367 w 5198"/>
                  <a:gd name="T85" fmla="*/ 3011 h 3011"/>
                  <a:gd name="T86" fmla="*/ 266 w 5198"/>
                  <a:gd name="T87" fmla="*/ 2992 h 3011"/>
                  <a:gd name="T88" fmla="*/ 99 w 5198"/>
                  <a:gd name="T89" fmla="*/ 2873 h 3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98" h="3011">
                    <a:moveTo>
                      <a:pt x="65" y="2837"/>
                    </a:moveTo>
                    <a:lnTo>
                      <a:pt x="55" y="2818"/>
                    </a:lnTo>
                    <a:lnTo>
                      <a:pt x="16" y="2690"/>
                    </a:lnTo>
                    <a:lnTo>
                      <a:pt x="0" y="2572"/>
                    </a:lnTo>
                    <a:lnTo>
                      <a:pt x="1" y="2504"/>
                    </a:lnTo>
                    <a:lnTo>
                      <a:pt x="6" y="2465"/>
                    </a:lnTo>
                    <a:lnTo>
                      <a:pt x="32" y="2344"/>
                    </a:lnTo>
                    <a:lnTo>
                      <a:pt x="95" y="2104"/>
                    </a:lnTo>
                    <a:lnTo>
                      <a:pt x="253" y="1591"/>
                    </a:lnTo>
                    <a:lnTo>
                      <a:pt x="288" y="1486"/>
                    </a:lnTo>
                    <a:lnTo>
                      <a:pt x="289" y="1472"/>
                    </a:lnTo>
                    <a:lnTo>
                      <a:pt x="338" y="1393"/>
                    </a:lnTo>
                    <a:lnTo>
                      <a:pt x="393" y="1348"/>
                    </a:lnTo>
                    <a:lnTo>
                      <a:pt x="442" y="1321"/>
                    </a:lnTo>
                    <a:lnTo>
                      <a:pt x="472" y="1309"/>
                    </a:lnTo>
                    <a:lnTo>
                      <a:pt x="492" y="1300"/>
                    </a:lnTo>
                    <a:lnTo>
                      <a:pt x="598" y="1244"/>
                    </a:lnTo>
                    <a:lnTo>
                      <a:pt x="651" y="1201"/>
                    </a:lnTo>
                    <a:lnTo>
                      <a:pt x="681" y="1166"/>
                    </a:lnTo>
                    <a:lnTo>
                      <a:pt x="691" y="1148"/>
                    </a:lnTo>
                    <a:lnTo>
                      <a:pt x="719" y="1094"/>
                    </a:lnTo>
                    <a:lnTo>
                      <a:pt x="805" y="877"/>
                    </a:lnTo>
                    <a:lnTo>
                      <a:pt x="943" y="504"/>
                    </a:lnTo>
                    <a:lnTo>
                      <a:pt x="971" y="426"/>
                    </a:lnTo>
                    <a:lnTo>
                      <a:pt x="972" y="406"/>
                    </a:lnTo>
                    <a:lnTo>
                      <a:pt x="952" y="323"/>
                    </a:lnTo>
                    <a:lnTo>
                      <a:pt x="933" y="289"/>
                    </a:lnTo>
                    <a:lnTo>
                      <a:pt x="906" y="258"/>
                    </a:lnTo>
                    <a:lnTo>
                      <a:pt x="868" y="233"/>
                    </a:lnTo>
                    <a:lnTo>
                      <a:pt x="844" y="225"/>
                    </a:lnTo>
                    <a:lnTo>
                      <a:pt x="841" y="222"/>
                    </a:lnTo>
                    <a:lnTo>
                      <a:pt x="834" y="202"/>
                    </a:lnTo>
                    <a:lnTo>
                      <a:pt x="839" y="187"/>
                    </a:lnTo>
                    <a:lnTo>
                      <a:pt x="848" y="180"/>
                    </a:lnTo>
                    <a:lnTo>
                      <a:pt x="884" y="164"/>
                    </a:lnTo>
                    <a:lnTo>
                      <a:pt x="999" y="130"/>
                    </a:lnTo>
                    <a:lnTo>
                      <a:pt x="1091" y="112"/>
                    </a:lnTo>
                    <a:lnTo>
                      <a:pt x="1139" y="108"/>
                    </a:lnTo>
                    <a:lnTo>
                      <a:pt x="1155" y="99"/>
                    </a:lnTo>
                    <a:lnTo>
                      <a:pt x="1248" y="52"/>
                    </a:lnTo>
                    <a:lnTo>
                      <a:pt x="1329" y="22"/>
                    </a:lnTo>
                    <a:lnTo>
                      <a:pt x="1369" y="12"/>
                    </a:lnTo>
                    <a:lnTo>
                      <a:pt x="1404" y="7"/>
                    </a:lnTo>
                    <a:lnTo>
                      <a:pt x="1594" y="1"/>
                    </a:lnTo>
                    <a:lnTo>
                      <a:pt x="2055" y="0"/>
                    </a:lnTo>
                    <a:lnTo>
                      <a:pt x="3162" y="9"/>
                    </a:lnTo>
                    <a:lnTo>
                      <a:pt x="3403" y="12"/>
                    </a:lnTo>
                    <a:lnTo>
                      <a:pt x="3423" y="13"/>
                    </a:lnTo>
                    <a:lnTo>
                      <a:pt x="3532" y="50"/>
                    </a:lnTo>
                    <a:lnTo>
                      <a:pt x="3593" y="91"/>
                    </a:lnTo>
                    <a:lnTo>
                      <a:pt x="3627" y="125"/>
                    </a:lnTo>
                    <a:lnTo>
                      <a:pt x="3643" y="147"/>
                    </a:lnTo>
                    <a:lnTo>
                      <a:pt x="3478" y="215"/>
                    </a:lnTo>
                    <a:lnTo>
                      <a:pt x="3466" y="217"/>
                    </a:lnTo>
                    <a:lnTo>
                      <a:pt x="3424" y="255"/>
                    </a:lnTo>
                    <a:lnTo>
                      <a:pt x="3414" y="295"/>
                    </a:lnTo>
                    <a:lnTo>
                      <a:pt x="3416" y="330"/>
                    </a:lnTo>
                    <a:lnTo>
                      <a:pt x="3421" y="351"/>
                    </a:lnTo>
                    <a:lnTo>
                      <a:pt x="3565" y="838"/>
                    </a:lnTo>
                    <a:lnTo>
                      <a:pt x="3678" y="1207"/>
                    </a:lnTo>
                    <a:lnTo>
                      <a:pt x="3681" y="1211"/>
                    </a:lnTo>
                    <a:lnTo>
                      <a:pt x="3722" y="1249"/>
                    </a:lnTo>
                    <a:lnTo>
                      <a:pt x="3786" y="1283"/>
                    </a:lnTo>
                    <a:lnTo>
                      <a:pt x="3842" y="1302"/>
                    </a:lnTo>
                    <a:lnTo>
                      <a:pt x="3911" y="1312"/>
                    </a:lnTo>
                    <a:lnTo>
                      <a:pt x="3993" y="1312"/>
                    </a:lnTo>
                    <a:lnTo>
                      <a:pt x="4041" y="1305"/>
                    </a:lnTo>
                    <a:lnTo>
                      <a:pt x="5111" y="1810"/>
                    </a:lnTo>
                    <a:lnTo>
                      <a:pt x="5122" y="1814"/>
                    </a:lnTo>
                    <a:lnTo>
                      <a:pt x="5171" y="1862"/>
                    </a:lnTo>
                    <a:lnTo>
                      <a:pt x="5191" y="1904"/>
                    </a:lnTo>
                    <a:lnTo>
                      <a:pt x="5198" y="1940"/>
                    </a:lnTo>
                    <a:lnTo>
                      <a:pt x="5198" y="1961"/>
                    </a:lnTo>
                    <a:lnTo>
                      <a:pt x="5198" y="2794"/>
                    </a:lnTo>
                    <a:lnTo>
                      <a:pt x="5198" y="2799"/>
                    </a:lnTo>
                    <a:lnTo>
                      <a:pt x="5193" y="2837"/>
                    </a:lnTo>
                    <a:lnTo>
                      <a:pt x="5178" y="2870"/>
                    </a:lnTo>
                    <a:lnTo>
                      <a:pt x="5151" y="2907"/>
                    </a:lnTo>
                    <a:lnTo>
                      <a:pt x="5105" y="2943"/>
                    </a:lnTo>
                    <a:lnTo>
                      <a:pt x="5036" y="2977"/>
                    </a:lnTo>
                    <a:lnTo>
                      <a:pt x="4939" y="3002"/>
                    </a:lnTo>
                    <a:lnTo>
                      <a:pt x="4877" y="3011"/>
                    </a:lnTo>
                    <a:lnTo>
                      <a:pt x="4876" y="2991"/>
                    </a:lnTo>
                    <a:lnTo>
                      <a:pt x="4853" y="2867"/>
                    </a:lnTo>
                    <a:lnTo>
                      <a:pt x="4821" y="2758"/>
                    </a:lnTo>
                    <a:lnTo>
                      <a:pt x="4769" y="2641"/>
                    </a:lnTo>
                    <a:lnTo>
                      <a:pt x="4715" y="2557"/>
                    </a:lnTo>
                    <a:lnTo>
                      <a:pt x="4670" y="2507"/>
                    </a:lnTo>
                    <a:lnTo>
                      <a:pt x="4619" y="2464"/>
                    </a:lnTo>
                    <a:lnTo>
                      <a:pt x="4560" y="2428"/>
                    </a:lnTo>
                    <a:lnTo>
                      <a:pt x="4493" y="2402"/>
                    </a:lnTo>
                    <a:lnTo>
                      <a:pt x="4416" y="2389"/>
                    </a:lnTo>
                    <a:lnTo>
                      <a:pt x="4375" y="2388"/>
                    </a:lnTo>
                    <a:lnTo>
                      <a:pt x="4321" y="2389"/>
                    </a:lnTo>
                    <a:lnTo>
                      <a:pt x="4225" y="2402"/>
                    </a:lnTo>
                    <a:lnTo>
                      <a:pt x="4140" y="2428"/>
                    </a:lnTo>
                    <a:lnTo>
                      <a:pt x="4067" y="2464"/>
                    </a:lnTo>
                    <a:lnTo>
                      <a:pt x="4003" y="2507"/>
                    </a:lnTo>
                    <a:lnTo>
                      <a:pt x="3950" y="2557"/>
                    </a:lnTo>
                    <a:lnTo>
                      <a:pt x="3907" y="2612"/>
                    </a:lnTo>
                    <a:lnTo>
                      <a:pt x="3871" y="2670"/>
                    </a:lnTo>
                    <a:lnTo>
                      <a:pt x="3829" y="2758"/>
                    </a:lnTo>
                    <a:lnTo>
                      <a:pt x="3796" y="2867"/>
                    </a:lnTo>
                    <a:lnTo>
                      <a:pt x="3776" y="2991"/>
                    </a:lnTo>
                    <a:lnTo>
                      <a:pt x="3776" y="3011"/>
                    </a:lnTo>
                    <a:lnTo>
                      <a:pt x="1476" y="3011"/>
                    </a:lnTo>
                    <a:lnTo>
                      <a:pt x="1476" y="2991"/>
                    </a:lnTo>
                    <a:lnTo>
                      <a:pt x="1459" y="2867"/>
                    </a:lnTo>
                    <a:lnTo>
                      <a:pt x="1428" y="2758"/>
                    </a:lnTo>
                    <a:lnTo>
                      <a:pt x="1391" y="2670"/>
                    </a:lnTo>
                    <a:lnTo>
                      <a:pt x="1359" y="2612"/>
                    </a:lnTo>
                    <a:lnTo>
                      <a:pt x="1320" y="2556"/>
                    </a:lnTo>
                    <a:lnTo>
                      <a:pt x="1273" y="2507"/>
                    </a:lnTo>
                    <a:lnTo>
                      <a:pt x="1217" y="2462"/>
                    </a:lnTo>
                    <a:lnTo>
                      <a:pt x="1152" y="2426"/>
                    </a:lnTo>
                    <a:lnTo>
                      <a:pt x="1077" y="2401"/>
                    </a:lnTo>
                    <a:lnTo>
                      <a:pt x="991" y="2388"/>
                    </a:lnTo>
                    <a:lnTo>
                      <a:pt x="943" y="2386"/>
                    </a:lnTo>
                    <a:lnTo>
                      <a:pt x="896" y="2388"/>
                    </a:lnTo>
                    <a:lnTo>
                      <a:pt x="808" y="2401"/>
                    </a:lnTo>
                    <a:lnTo>
                      <a:pt x="731" y="2426"/>
                    </a:lnTo>
                    <a:lnTo>
                      <a:pt x="664" y="2462"/>
                    </a:lnTo>
                    <a:lnTo>
                      <a:pt x="605" y="2507"/>
                    </a:lnTo>
                    <a:lnTo>
                      <a:pt x="554" y="2556"/>
                    </a:lnTo>
                    <a:lnTo>
                      <a:pt x="492" y="2640"/>
                    </a:lnTo>
                    <a:lnTo>
                      <a:pt x="433" y="2758"/>
                    </a:lnTo>
                    <a:lnTo>
                      <a:pt x="396" y="2867"/>
                    </a:lnTo>
                    <a:lnTo>
                      <a:pt x="369" y="2991"/>
                    </a:lnTo>
                    <a:lnTo>
                      <a:pt x="367" y="3011"/>
                    </a:lnTo>
                    <a:lnTo>
                      <a:pt x="364" y="3011"/>
                    </a:lnTo>
                    <a:lnTo>
                      <a:pt x="323" y="3011"/>
                    </a:lnTo>
                    <a:lnTo>
                      <a:pt x="266" y="2992"/>
                    </a:lnTo>
                    <a:lnTo>
                      <a:pt x="219" y="2968"/>
                    </a:lnTo>
                    <a:lnTo>
                      <a:pt x="163" y="2929"/>
                    </a:lnTo>
                    <a:lnTo>
                      <a:pt x="99" y="2873"/>
                    </a:lnTo>
                    <a:lnTo>
                      <a:pt x="65" y="2837"/>
                    </a:lnTo>
                    <a:close/>
                  </a:path>
                </a:pathLst>
              </a:custGeom>
              <a:solidFill>
                <a:srgbClr val="FAB7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268">
                <a:extLst>
                  <a:ext uri="{FF2B5EF4-FFF2-40B4-BE49-F238E27FC236}">
                    <a16:creationId xmlns:a16="http://schemas.microsoft.com/office/drawing/2014/main" id="{075B8DD3-70F1-4339-B285-88054614C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796" y="3422121"/>
                <a:ext cx="2101852" cy="98425"/>
              </a:xfrm>
              <a:custGeom>
                <a:avLst/>
                <a:gdLst>
                  <a:gd name="T0" fmla="*/ 3974 w 3974"/>
                  <a:gd name="T1" fmla="*/ 187 h 187"/>
                  <a:gd name="T2" fmla="*/ 0 w 3974"/>
                  <a:gd name="T3" fmla="*/ 187 h 187"/>
                  <a:gd name="T4" fmla="*/ 53 w 3974"/>
                  <a:gd name="T5" fmla="*/ 0 h 187"/>
                  <a:gd name="T6" fmla="*/ 3568 w 3974"/>
                  <a:gd name="T7" fmla="*/ 0 h 187"/>
                  <a:gd name="T8" fmla="*/ 3974 w 3974"/>
                  <a:gd name="T9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74" h="187">
                    <a:moveTo>
                      <a:pt x="3974" y="187"/>
                    </a:moveTo>
                    <a:lnTo>
                      <a:pt x="0" y="187"/>
                    </a:lnTo>
                    <a:lnTo>
                      <a:pt x="53" y="0"/>
                    </a:lnTo>
                    <a:lnTo>
                      <a:pt x="3568" y="0"/>
                    </a:lnTo>
                    <a:lnTo>
                      <a:pt x="3974" y="187"/>
                    </a:lnTo>
                    <a:close/>
                  </a:path>
                </a:pathLst>
              </a:custGeom>
              <a:solidFill>
                <a:srgbClr val="F9F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269">
                <a:extLst>
                  <a:ext uri="{FF2B5EF4-FFF2-40B4-BE49-F238E27FC236}">
                    <a16:creationId xmlns:a16="http://schemas.microsoft.com/office/drawing/2014/main" id="{791BA90A-FB9A-42BB-A833-CA857DCA3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958" y="2776008"/>
                <a:ext cx="295275" cy="585788"/>
              </a:xfrm>
              <a:custGeom>
                <a:avLst/>
                <a:gdLst>
                  <a:gd name="T0" fmla="*/ 448 w 560"/>
                  <a:gd name="T1" fmla="*/ 0 h 1106"/>
                  <a:gd name="T2" fmla="*/ 0 w 560"/>
                  <a:gd name="T3" fmla="*/ 1106 h 1106"/>
                  <a:gd name="T4" fmla="*/ 27 w 560"/>
                  <a:gd name="T5" fmla="*/ 1096 h 1106"/>
                  <a:gd name="T6" fmla="*/ 167 w 560"/>
                  <a:gd name="T7" fmla="*/ 1029 h 1106"/>
                  <a:gd name="T8" fmla="*/ 230 w 560"/>
                  <a:gd name="T9" fmla="*/ 983 h 1106"/>
                  <a:gd name="T10" fmla="*/ 262 w 560"/>
                  <a:gd name="T11" fmla="*/ 949 h 1106"/>
                  <a:gd name="T12" fmla="*/ 272 w 560"/>
                  <a:gd name="T13" fmla="*/ 931 h 1106"/>
                  <a:gd name="T14" fmla="*/ 438 w 560"/>
                  <a:gd name="T15" fmla="*/ 516 h 1106"/>
                  <a:gd name="T16" fmla="*/ 559 w 560"/>
                  <a:gd name="T17" fmla="*/ 196 h 1106"/>
                  <a:gd name="T18" fmla="*/ 560 w 560"/>
                  <a:gd name="T19" fmla="*/ 176 h 1106"/>
                  <a:gd name="T20" fmla="*/ 543 w 560"/>
                  <a:gd name="T21" fmla="*/ 94 h 1106"/>
                  <a:gd name="T22" fmla="*/ 527 w 560"/>
                  <a:gd name="T23" fmla="*/ 61 h 1106"/>
                  <a:gd name="T24" fmla="*/ 504 w 560"/>
                  <a:gd name="T25" fmla="*/ 31 h 1106"/>
                  <a:gd name="T26" fmla="*/ 469 w 560"/>
                  <a:gd name="T27" fmla="*/ 8 h 1106"/>
                  <a:gd name="T28" fmla="*/ 448 w 560"/>
                  <a:gd name="T29" fmla="*/ 0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60" h="1106">
                    <a:moveTo>
                      <a:pt x="448" y="0"/>
                    </a:moveTo>
                    <a:lnTo>
                      <a:pt x="0" y="1106"/>
                    </a:lnTo>
                    <a:lnTo>
                      <a:pt x="27" y="1096"/>
                    </a:lnTo>
                    <a:lnTo>
                      <a:pt x="167" y="1029"/>
                    </a:lnTo>
                    <a:lnTo>
                      <a:pt x="230" y="983"/>
                    </a:lnTo>
                    <a:lnTo>
                      <a:pt x="262" y="949"/>
                    </a:lnTo>
                    <a:lnTo>
                      <a:pt x="272" y="931"/>
                    </a:lnTo>
                    <a:lnTo>
                      <a:pt x="438" y="516"/>
                    </a:lnTo>
                    <a:lnTo>
                      <a:pt x="559" y="196"/>
                    </a:lnTo>
                    <a:lnTo>
                      <a:pt x="560" y="176"/>
                    </a:lnTo>
                    <a:lnTo>
                      <a:pt x="543" y="94"/>
                    </a:lnTo>
                    <a:lnTo>
                      <a:pt x="527" y="61"/>
                    </a:lnTo>
                    <a:lnTo>
                      <a:pt x="504" y="31"/>
                    </a:lnTo>
                    <a:lnTo>
                      <a:pt x="469" y="8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270">
                <a:extLst>
                  <a:ext uri="{FF2B5EF4-FFF2-40B4-BE49-F238E27FC236}">
                    <a16:creationId xmlns:a16="http://schemas.microsoft.com/office/drawing/2014/main" id="{CA392ED7-C12A-4308-8197-F4AE79F15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946" y="2791883"/>
                <a:ext cx="528638" cy="530225"/>
              </a:xfrm>
              <a:custGeom>
                <a:avLst/>
                <a:gdLst>
                  <a:gd name="T0" fmla="*/ 130 w 1001"/>
                  <a:gd name="T1" fmla="*/ 1001 h 1001"/>
                  <a:gd name="T2" fmla="*/ 915 w 1001"/>
                  <a:gd name="T3" fmla="*/ 1001 h 1001"/>
                  <a:gd name="T4" fmla="*/ 925 w 1001"/>
                  <a:gd name="T5" fmla="*/ 1000 h 1001"/>
                  <a:gd name="T6" fmla="*/ 974 w 1001"/>
                  <a:gd name="T7" fmla="*/ 975 h 1001"/>
                  <a:gd name="T8" fmla="*/ 992 w 1001"/>
                  <a:gd name="T9" fmla="*/ 946 h 1001"/>
                  <a:gd name="T10" fmla="*/ 1000 w 1001"/>
                  <a:gd name="T11" fmla="*/ 919 h 1001"/>
                  <a:gd name="T12" fmla="*/ 1001 w 1001"/>
                  <a:gd name="T13" fmla="*/ 903 h 1001"/>
                  <a:gd name="T14" fmla="*/ 981 w 1001"/>
                  <a:gd name="T15" fmla="*/ 435 h 1001"/>
                  <a:gd name="T16" fmla="*/ 959 w 1001"/>
                  <a:gd name="T17" fmla="*/ 59 h 1001"/>
                  <a:gd name="T18" fmla="*/ 959 w 1001"/>
                  <a:gd name="T19" fmla="*/ 52 h 1001"/>
                  <a:gd name="T20" fmla="*/ 942 w 1001"/>
                  <a:gd name="T21" fmla="*/ 18 h 1001"/>
                  <a:gd name="T22" fmla="*/ 915 w 1001"/>
                  <a:gd name="T23" fmla="*/ 2 h 1001"/>
                  <a:gd name="T24" fmla="*/ 892 w 1001"/>
                  <a:gd name="T25" fmla="*/ 0 h 1001"/>
                  <a:gd name="T26" fmla="*/ 448 w 1001"/>
                  <a:gd name="T27" fmla="*/ 0 h 1001"/>
                  <a:gd name="T28" fmla="*/ 444 w 1001"/>
                  <a:gd name="T29" fmla="*/ 0 h 1001"/>
                  <a:gd name="T30" fmla="*/ 399 w 1001"/>
                  <a:gd name="T31" fmla="*/ 10 h 1001"/>
                  <a:gd name="T32" fmla="*/ 349 w 1001"/>
                  <a:gd name="T33" fmla="*/ 38 h 1001"/>
                  <a:gd name="T34" fmla="*/ 311 w 1001"/>
                  <a:gd name="T35" fmla="*/ 69 h 1001"/>
                  <a:gd name="T36" fmla="*/ 275 w 1001"/>
                  <a:gd name="T37" fmla="*/ 114 h 1001"/>
                  <a:gd name="T38" fmla="*/ 241 w 1001"/>
                  <a:gd name="T39" fmla="*/ 176 h 1001"/>
                  <a:gd name="T40" fmla="*/ 225 w 1001"/>
                  <a:gd name="T41" fmla="*/ 215 h 1001"/>
                  <a:gd name="T42" fmla="*/ 76 w 1001"/>
                  <a:gd name="T43" fmla="*/ 654 h 1001"/>
                  <a:gd name="T44" fmla="*/ 6 w 1001"/>
                  <a:gd name="T45" fmla="*/ 882 h 1001"/>
                  <a:gd name="T46" fmla="*/ 4 w 1001"/>
                  <a:gd name="T47" fmla="*/ 886 h 1001"/>
                  <a:gd name="T48" fmla="*/ 0 w 1001"/>
                  <a:gd name="T49" fmla="*/ 919 h 1001"/>
                  <a:gd name="T50" fmla="*/ 10 w 1001"/>
                  <a:gd name="T51" fmla="*/ 952 h 1001"/>
                  <a:gd name="T52" fmla="*/ 26 w 1001"/>
                  <a:gd name="T53" fmla="*/ 974 h 1001"/>
                  <a:gd name="T54" fmla="*/ 55 w 1001"/>
                  <a:gd name="T55" fmla="*/ 990 h 1001"/>
                  <a:gd name="T56" fmla="*/ 100 w 1001"/>
                  <a:gd name="T57" fmla="*/ 1000 h 1001"/>
                  <a:gd name="T58" fmla="*/ 130 w 1001"/>
                  <a:gd name="T59" fmla="*/ 1001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01" h="1001">
                    <a:moveTo>
                      <a:pt x="130" y="1001"/>
                    </a:moveTo>
                    <a:lnTo>
                      <a:pt x="915" y="1001"/>
                    </a:lnTo>
                    <a:lnTo>
                      <a:pt x="925" y="1000"/>
                    </a:lnTo>
                    <a:lnTo>
                      <a:pt x="974" y="975"/>
                    </a:lnTo>
                    <a:lnTo>
                      <a:pt x="992" y="946"/>
                    </a:lnTo>
                    <a:lnTo>
                      <a:pt x="1000" y="919"/>
                    </a:lnTo>
                    <a:lnTo>
                      <a:pt x="1001" y="903"/>
                    </a:lnTo>
                    <a:lnTo>
                      <a:pt x="981" y="435"/>
                    </a:lnTo>
                    <a:lnTo>
                      <a:pt x="959" y="59"/>
                    </a:lnTo>
                    <a:lnTo>
                      <a:pt x="959" y="52"/>
                    </a:lnTo>
                    <a:lnTo>
                      <a:pt x="942" y="18"/>
                    </a:lnTo>
                    <a:lnTo>
                      <a:pt x="915" y="2"/>
                    </a:lnTo>
                    <a:lnTo>
                      <a:pt x="892" y="0"/>
                    </a:lnTo>
                    <a:lnTo>
                      <a:pt x="448" y="0"/>
                    </a:lnTo>
                    <a:lnTo>
                      <a:pt x="444" y="0"/>
                    </a:lnTo>
                    <a:lnTo>
                      <a:pt x="399" y="10"/>
                    </a:lnTo>
                    <a:lnTo>
                      <a:pt x="349" y="38"/>
                    </a:lnTo>
                    <a:lnTo>
                      <a:pt x="311" y="69"/>
                    </a:lnTo>
                    <a:lnTo>
                      <a:pt x="275" y="114"/>
                    </a:lnTo>
                    <a:lnTo>
                      <a:pt x="241" y="176"/>
                    </a:lnTo>
                    <a:lnTo>
                      <a:pt x="225" y="215"/>
                    </a:lnTo>
                    <a:lnTo>
                      <a:pt x="76" y="654"/>
                    </a:lnTo>
                    <a:lnTo>
                      <a:pt x="6" y="882"/>
                    </a:lnTo>
                    <a:lnTo>
                      <a:pt x="4" y="886"/>
                    </a:lnTo>
                    <a:lnTo>
                      <a:pt x="0" y="919"/>
                    </a:lnTo>
                    <a:lnTo>
                      <a:pt x="10" y="952"/>
                    </a:lnTo>
                    <a:lnTo>
                      <a:pt x="26" y="974"/>
                    </a:lnTo>
                    <a:lnTo>
                      <a:pt x="55" y="990"/>
                    </a:lnTo>
                    <a:lnTo>
                      <a:pt x="100" y="1000"/>
                    </a:lnTo>
                    <a:lnTo>
                      <a:pt x="130" y="1001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271">
                <a:extLst>
                  <a:ext uri="{FF2B5EF4-FFF2-40B4-BE49-F238E27FC236}">
                    <a16:creationId xmlns:a16="http://schemas.microsoft.com/office/drawing/2014/main" id="{42DBAE8D-EBCB-44D4-92EA-75DEC5E13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209" y="2791883"/>
                <a:ext cx="798513" cy="530225"/>
              </a:xfrm>
              <a:custGeom>
                <a:avLst/>
                <a:gdLst>
                  <a:gd name="T0" fmla="*/ 0 w 1509"/>
                  <a:gd name="T1" fmla="*/ 55 h 1001"/>
                  <a:gd name="T2" fmla="*/ 91 w 1509"/>
                  <a:gd name="T3" fmla="*/ 919 h 1001"/>
                  <a:gd name="T4" fmla="*/ 91 w 1509"/>
                  <a:gd name="T5" fmla="*/ 929 h 1001"/>
                  <a:gd name="T6" fmla="*/ 115 w 1509"/>
                  <a:gd name="T7" fmla="*/ 975 h 1001"/>
                  <a:gd name="T8" fmla="*/ 147 w 1509"/>
                  <a:gd name="T9" fmla="*/ 994 h 1001"/>
                  <a:gd name="T10" fmla="*/ 177 w 1509"/>
                  <a:gd name="T11" fmla="*/ 1000 h 1001"/>
                  <a:gd name="T12" fmla="*/ 196 w 1509"/>
                  <a:gd name="T13" fmla="*/ 1001 h 1001"/>
                  <a:gd name="T14" fmla="*/ 1509 w 1509"/>
                  <a:gd name="T15" fmla="*/ 1001 h 1001"/>
                  <a:gd name="T16" fmla="*/ 1182 w 1509"/>
                  <a:gd name="T17" fmla="*/ 0 h 1001"/>
                  <a:gd name="T18" fmla="*/ 49 w 1509"/>
                  <a:gd name="T19" fmla="*/ 0 h 1001"/>
                  <a:gd name="T20" fmla="*/ 42 w 1509"/>
                  <a:gd name="T21" fmla="*/ 2 h 1001"/>
                  <a:gd name="T22" fmla="*/ 13 w 1509"/>
                  <a:gd name="T23" fmla="*/ 19 h 1001"/>
                  <a:gd name="T24" fmla="*/ 0 w 1509"/>
                  <a:gd name="T25" fmla="*/ 41 h 1001"/>
                  <a:gd name="T26" fmla="*/ 0 w 1509"/>
                  <a:gd name="T27" fmla="*/ 55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09" h="1001">
                    <a:moveTo>
                      <a:pt x="0" y="55"/>
                    </a:moveTo>
                    <a:lnTo>
                      <a:pt x="91" y="919"/>
                    </a:lnTo>
                    <a:lnTo>
                      <a:pt x="91" y="929"/>
                    </a:lnTo>
                    <a:lnTo>
                      <a:pt x="115" y="975"/>
                    </a:lnTo>
                    <a:lnTo>
                      <a:pt x="147" y="994"/>
                    </a:lnTo>
                    <a:lnTo>
                      <a:pt x="177" y="1000"/>
                    </a:lnTo>
                    <a:lnTo>
                      <a:pt x="196" y="1001"/>
                    </a:lnTo>
                    <a:lnTo>
                      <a:pt x="1509" y="1001"/>
                    </a:lnTo>
                    <a:lnTo>
                      <a:pt x="1182" y="0"/>
                    </a:lnTo>
                    <a:lnTo>
                      <a:pt x="49" y="0"/>
                    </a:lnTo>
                    <a:lnTo>
                      <a:pt x="42" y="2"/>
                    </a:lnTo>
                    <a:lnTo>
                      <a:pt x="13" y="19"/>
                    </a:lnTo>
                    <a:lnTo>
                      <a:pt x="0" y="41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Freeform 272">
                <a:extLst>
                  <a:ext uri="{FF2B5EF4-FFF2-40B4-BE49-F238E27FC236}">
                    <a16:creationId xmlns:a16="http://schemas.microsoft.com/office/drawing/2014/main" id="{71AA3CAD-D9CF-44B8-AA42-3B563C99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459" y="2733146"/>
                <a:ext cx="331788" cy="617538"/>
              </a:xfrm>
              <a:custGeom>
                <a:avLst/>
                <a:gdLst>
                  <a:gd name="T0" fmla="*/ 230 w 628"/>
                  <a:gd name="T1" fmla="*/ 0 h 1169"/>
                  <a:gd name="T2" fmla="*/ 628 w 628"/>
                  <a:gd name="T3" fmla="*/ 1158 h 1169"/>
                  <a:gd name="T4" fmla="*/ 620 w 628"/>
                  <a:gd name="T5" fmla="*/ 1159 h 1169"/>
                  <a:gd name="T6" fmla="*/ 548 w 628"/>
                  <a:gd name="T7" fmla="*/ 1169 h 1169"/>
                  <a:gd name="T8" fmla="*/ 466 w 628"/>
                  <a:gd name="T9" fmla="*/ 1165 h 1169"/>
                  <a:gd name="T10" fmla="*/ 407 w 628"/>
                  <a:gd name="T11" fmla="*/ 1152 h 1169"/>
                  <a:gd name="T12" fmla="*/ 347 w 628"/>
                  <a:gd name="T13" fmla="*/ 1127 h 1169"/>
                  <a:gd name="T14" fmla="*/ 289 w 628"/>
                  <a:gd name="T15" fmla="*/ 1087 h 1169"/>
                  <a:gd name="T16" fmla="*/ 265 w 628"/>
                  <a:gd name="T17" fmla="*/ 1060 h 1169"/>
                  <a:gd name="T18" fmla="*/ 8 w 628"/>
                  <a:gd name="T19" fmla="*/ 204 h 1169"/>
                  <a:gd name="T20" fmla="*/ 4 w 628"/>
                  <a:gd name="T21" fmla="*/ 194 h 1169"/>
                  <a:gd name="T22" fmla="*/ 0 w 628"/>
                  <a:gd name="T23" fmla="*/ 142 h 1169"/>
                  <a:gd name="T24" fmla="*/ 14 w 628"/>
                  <a:gd name="T25" fmla="*/ 102 h 1169"/>
                  <a:gd name="T26" fmla="*/ 33 w 628"/>
                  <a:gd name="T27" fmla="*/ 83 h 1169"/>
                  <a:gd name="T28" fmla="*/ 57 w 628"/>
                  <a:gd name="T29" fmla="*/ 68 h 1169"/>
                  <a:gd name="T30" fmla="*/ 121 w 628"/>
                  <a:gd name="T31" fmla="*/ 37 h 1169"/>
                  <a:gd name="T32" fmla="*/ 213 w 628"/>
                  <a:gd name="T33" fmla="*/ 4 h 1169"/>
                  <a:gd name="T34" fmla="*/ 230 w 628"/>
                  <a:gd name="T35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1169">
                    <a:moveTo>
                      <a:pt x="230" y="0"/>
                    </a:moveTo>
                    <a:lnTo>
                      <a:pt x="628" y="1158"/>
                    </a:lnTo>
                    <a:lnTo>
                      <a:pt x="620" y="1159"/>
                    </a:lnTo>
                    <a:lnTo>
                      <a:pt x="548" y="1169"/>
                    </a:lnTo>
                    <a:lnTo>
                      <a:pt x="466" y="1165"/>
                    </a:lnTo>
                    <a:lnTo>
                      <a:pt x="407" y="1152"/>
                    </a:lnTo>
                    <a:lnTo>
                      <a:pt x="347" y="1127"/>
                    </a:lnTo>
                    <a:lnTo>
                      <a:pt x="289" y="1087"/>
                    </a:lnTo>
                    <a:lnTo>
                      <a:pt x="265" y="1060"/>
                    </a:lnTo>
                    <a:lnTo>
                      <a:pt x="8" y="204"/>
                    </a:lnTo>
                    <a:lnTo>
                      <a:pt x="4" y="194"/>
                    </a:lnTo>
                    <a:lnTo>
                      <a:pt x="0" y="142"/>
                    </a:lnTo>
                    <a:lnTo>
                      <a:pt x="14" y="102"/>
                    </a:lnTo>
                    <a:lnTo>
                      <a:pt x="33" y="83"/>
                    </a:lnTo>
                    <a:lnTo>
                      <a:pt x="57" y="68"/>
                    </a:lnTo>
                    <a:lnTo>
                      <a:pt x="121" y="37"/>
                    </a:lnTo>
                    <a:lnTo>
                      <a:pt x="213" y="4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273">
                <a:extLst>
                  <a:ext uri="{FF2B5EF4-FFF2-40B4-BE49-F238E27FC236}">
                    <a16:creationId xmlns:a16="http://schemas.microsoft.com/office/drawing/2014/main" id="{C678EC82-2333-47A6-9575-2E907EF9B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7995" y="3441171"/>
                <a:ext cx="179388" cy="328613"/>
              </a:xfrm>
              <a:custGeom>
                <a:avLst/>
                <a:gdLst>
                  <a:gd name="T0" fmla="*/ 268 w 339"/>
                  <a:gd name="T1" fmla="*/ 1 h 622"/>
                  <a:gd name="T2" fmla="*/ 256 w 339"/>
                  <a:gd name="T3" fmla="*/ 0 h 622"/>
                  <a:gd name="T4" fmla="*/ 205 w 339"/>
                  <a:gd name="T5" fmla="*/ 5 h 622"/>
                  <a:gd name="T6" fmla="*/ 170 w 339"/>
                  <a:gd name="T7" fmla="*/ 26 h 622"/>
                  <a:gd name="T8" fmla="*/ 159 w 339"/>
                  <a:gd name="T9" fmla="*/ 44 h 622"/>
                  <a:gd name="T10" fmla="*/ 68 w 339"/>
                  <a:gd name="T11" fmla="*/ 327 h 622"/>
                  <a:gd name="T12" fmla="*/ 2 w 339"/>
                  <a:gd name="T13" fmla="*/ 554 h 622"/>
                  <a:gd name="T14" fmla="*/ 0 w 339"/>
                  <a:gd name="T15" fmla="*/ 563 h 622"/>
                  <a:gd name="T16" fmla="*/ 15 w 339"/>
                  <a:gd name="T17" fmla="*/ 600 h 622"/>
                  <a:gd name="T18" fmla="*/ 48 w 339"/>
                  <a:gd name="T19" fmla="*/ 620 h 622"/>
                  <a:gd name="T20" fmla="*/ 75 w 339"/>
                  <a:gd name="T21" fmla="*/ 622 h 622"/>
                  <a:gd name="T22" fmla="*/ 104 w 339"/>
                  <a:gd name="T23" fmla="*/ 620 h 622"/>
                  <a:gd name="T24" fmla="*/ 146 w 339"/>
                  <a:gd name="T25" fmla="*/ 604 h 622"/>
                  <a:gd name="T26" fmla="*/ 177 w 339"/>
                  <a:gd name="T27" fmla="*/ 574 h 622"/>
                  <a:gd name="T28" fmla="*/ 180 w 339"/>
                  <a:gd name="T29" fmla="*/ 567 h 622"/>
                  <a:gd name="T30" fmla="*/ 339 w 339"/>
                  <a:gd name="T31" fmla="*/ 59 h 622"/>
                  <a:gd name="T32" fmla="*/ 339 w 339"/>
                  <a:gd name="T33" fmla="*/ 50 h 622"/>
                  <a:gd name="T34" fmla="*/ 323 w 339"/>
                  <a:gd name="T35" fmla="*/ 16 h 622"/>
                  <a:gd name="T36" fmla="*/ 292 w 339"/>
                  <a:gd name="T37" fmla="*/ 0 h 622"/>
                  <a:gd name="T38" fmla="*/ 268 w 339"/>
                  <a:gd name="T39" fmla="*/ 1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9" h="622">
                    <a:moveTo>
                      <a:pt x="268" y="1"/>
                    </a:moveTo>
                    <a:lnTo>
                      <a:pt x="256" y="0"/>
                    </a:lnTo>
                    <a:lnTo>
                      <a:pt x="205" y="5"/>
                    </a:lnTo>
                    <a:lnTo>
                      <a:pt x="170" y="26"/>
                    </a:lnTo>
                    <a:lnTo>
                      <a:pt x="159" y="44"/>
                    </a:lnTo>
                    <a:lnTo>
                      <a:pt x="68" y="327"/>
                    </a:lnTo>
                    <a:lnTo>
                      <a:pt x="2" y="554"/>
                    </a:lnTo>
                    <a:lnTo>
                      <a:pt x="0" y="563"/>
                    </a:lnTo>
                    <a:lnTo>
                      <a:pt x="15" y="600"/>
                    </a:lnTo>
                    <a:lnTo>
                      <a:pt x="48" y="620"/>
                    </a:lnTo>
                    <a:lnTo>
                      <a:pt x="75" y="622"/>
                    </a:lnTo>
                    <a:lnTo>
                      <a:pt x="104" y="620"/>
                    </a:lnTo>
                    <a:lnTo>
                      <a:pt x="146" y="604"/>
                    </a:lnTo>
                    <a:lnTo>
                      <a:pt x="177" y="574"/>
                    </a:lnTo>
                    <a:lnTo>
                      <a:pt x="180" y="567"/>
                    </a:lnTo>
                    <a:lnTo>
                      <a:pt x="339" y="59"/>
                    </a:lnTo>
                    <a:lnTo>
                      <a:pt x="339" y="50"/>
                    </a:lnTo>
                    <a:lnTo>
                      <a:pt x="323" y="16"/>
                    </a:lnTo>
                    <a:lnTo>
                      <a:pt x="292" y="0"/>
                    </a:lnTo>
                    <a:lnTo>
                      <a:pt x="268" y="1"/>
                    </a:lnTo>
                    <a:close/>
                  </a:path>
                </a:pathLst>
              </a:custGeom>
              <a:solidFill>
                <a:srgbClr val="A33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274">
                <a:extLst>
                  <a:ext uri="{FF2B5EF4-FFF2-40B4-BE49-F238E27FC236}">
                    <a16:creationId xmlns:a16="http://schemas.microsoft.com/office/drawing/2014/main" id="{114397F1-5D37-4CE8-8C83-614834587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47" y="4139671"/>
                <a:ext cx="220663" cy="176213"/>
              </a:xfrm>
              <a:custGeom>
                <a:avLst/>
                <a:gdLst>
                  <a:gd name="T0" fmla="*/ 4 w 417"/>
                  <a:gd name="T1" fmla="*/ 191 h 332"/>
                  <a:gd name="T2" fmla="*/ 14 w 417"/>
                  <a:gd name="T3" fmla="*/ 168 h 332"/>
                  <a:gd name="T4" fmla="*/ 75 w 417"/>
                  <a:gd name="T5" fmla="*/ 83 h 332"/>
                  <a:gd name="T6" fmla="*/ 109 w 417"/>
                  <a:gd name="T7" fmla="*/ 50 h 332"/>
                  <a:gd name="T8" fmla="*/ 151 w 417"/>
                  <a:gd name="T9" fmla="*/ 23 h 332"/>
                  <a:gd name="T10" fmla="*/ 201 w 417"/>
                  <a:gd name="T11" fmla="*/ 5 h 332"/>
                  <a:gd name="T12" fmla="*/ 230 w 417"/>
                  <a:gd name="T13" fmla="*/ 1 h 332"/>
                  <a:gd name="T14" fmla="*/ 283 w 417"/>
                  <a:gd name="T15" fmla="*/ 0 h 332"/>
                  <a:gd name="T16" fmla="*/ 358 w 417"/>
                  <a:gd name="T17" fmla="*/ 13 h 332"/>
                  <a:gd name="T18" fmla="*/ 413 w 417"/>
                  <a:gd name="T19" fmla="*/ 44 h 332"/>
                  <a:gd name="T20" fmla="*/ 417 w 417"/>
                  <a:gd name="T21" fmla="*/ 53 h 332"/>
                  <a:gd name="T22" fmla="*/ 417 w 417"/>
                  <a:gd name="T23" fmla="*/ 76 h 332"/>
                  <a:gd name="T24" fmla="*/ 399 w 417"/>
                  <a:gd name="T25" fmla="*/ 198 h 332"/>
                  <a:gd name="T26" fmla="*/ 375 w 417"/>
                  <a:gd name="T27" fmla="*/ 257 h 332"/>
                  <a:gd name="T28" fmla="*/ 355 w 417"/>
                  <a:gd name="T29" fmla="*/ 289 h 332"/>
                  <a:gd name="T30" fmla="*/ 342 w 417"/>
                  <a:gd name="T31" fmla="*/ 301 h 332"/>
                  <a:gd name="T32" fmla="*/ 327 w 417"/>
                  <a:gd name="T33" fmla="*/ 311 h 332"/>
                  <a:gd name="T34" fmla="*/ 280 w 417"/>
                  <a:gd name="T35" fmla="*/ 325 h 332"/>
                  <a:gd name="T36" fmla="*/ 223 w 417"/>
                  <a:gd name="T37" fmla="*/ 332 h 332"/>
                  <a:gd name="T38" fmla="*/ 159 w 417"/>
                  <a:gd name="T39" fmla="*/ 331 h 332"/>
                  <a:gd name="T40" fmla="*/ 98 w 417"/>
                  <a:gd name="T41" fmla="*/ 319 h 332"/>
                  <a:gd name="T42" fmla="*/ 46 w 417"/>
                  <a:gd name="T43" fmla="*/ 298 h 332"/>
                  <a:gd name="T44" fmla="*/ 10 w 417"/>
                  <a:gd name="T45" fmla="*/ 265 h 332"/>
                  <a:gd name="T46" fmla="*/ 0 w 417"/>
                  <a:gd name="T47" fmla="*/ 231 h 332"/>
                  <a:gd name="T48" fmla="*/ 1 w 417"/>
                  <a:gd name="T49" fmla="*/ 206 h 332"/>
                  <a:gd name="T50" fmla="*/ 4 w 417"/>
                  <a:gd name="T51" fmla="*/ 19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7" h="332">
                    <a:moveTo>
                      <a:pt x="4" y="191"/>
                    </a:moveTo>
                    <a:lnTo>
                      <a:pt x="14" y="168"/>
                    </a:lnTo>
                    <a:lnTo>
                      <a:pt x="75" y="83"/>
                    </a:lnTo>
                    <a:lnTo>
                      <a:pt x="109" y="50"/>
                    </a:lnTo>
                    <a:lnTo>
                      <a:pt x="151" y="23"/>
                    </a:lnTo>
                    <a:lnTo>
                      <a:pt x="201" y="5"/>
                    </a:lnTo>
                    <a:lnTo>
                      <a:pt x="230" y="1"/>
                    </a:lnTo>
                    <a:lnTo>
                      <a:pt x="283" y="0"/>
                    </a:lnTo>
                    <a:lnTo>
                      <a:pt x="358" y="13"/>
                    </a:lnTo>
                    <a:lnTo>
                      <a:pt x="413" y="44"/>
                    </a:lnTo>
                    <a:lnTo>
                      <a:pt x="417" y="53"/>
                    </a:lnTo>
                    <a:lnTo>
                      <a:pt x="417" y="76"/>
                    </a:lnTo>
                    <a:lnTo>
                      <a:pt x="399" y="198"/>
                    </a:lnTo>
                    <a:lnTo>
                      <a:pt x="375" y="257"/>
                    </a:lnTo>
                    <a:lnTo>
                      <a:pt x="355" y="289"/>
                    </a:lnTo>
                    <a:lnTo>
                      <a:pt x="342" y="301"/>
                    </a:lnTo>
                    <a:lnTo>
                      <a:pt x="327" y="311"/>
                    </a:lnTo>
                    <a:lnTo>
                      <a:pt x="280" y="325"/>
                    </a:lnTo>
                    <a:lnTo>
                      <a:pt x="223" y="332"/>
                    </a:lnTo>
                    <a:lnTo>
                      <a:pt x="159" y="331"/>
                    </a:lnTo>
                    <a:lnTo>
                      <a:pt x="98" y="319"/>
                    </a:lnTo>
                    <a:lnTo>
                      <a:pt x="46" y="298"/>
                    </a:lnTo>
                    <a:lnTo>
                      <a:pt x="10" y="265"/>
                    </a:lnTo>
                    <a:lnTo>
                      <a:pt x="0" y="231"/>
                    </a:lnTo>
                    <a:lnTo>
                      <a:pt x="1" y="206"/>
                    </a:lnTo>
                    <a:lnTo>
                      <a:pt x="4" y="191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Freeform 275">
                <a:extLst>
                  <a:ext uri="{FF2B5EF4-FFF2-40B4-BE49-F238E27FC236}">
                    <a16:creationId xmlns:a16="http://schemas.microsoft.com/office/drawing/2014/main" id="{51C7E4D8-E0B0-46A4-9451-174BDA687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583" y="4094162"/>
                <a:ext cx="223838" cy="201613"/>
              </a:xfrm>
              <a:custGeom>
                <a:avLst/>
                <a:gdLst>
                  <a:gd name="T0" fmla="*/ 107 w 424"/>
                  <a:gd name="T1" fmla="*/ 0 h 383"/>
                  <a:gd name="T2" fmla="*/ 95 w 424"/>
                  <a:gd name="T3" fmla="*/ 3 h 383"/>
                  <a:gd name="T4" fmla="*/ 38 w 424"/>
                  <a:gd name="T5" fmla="*/ 34 h 383"/>
                  <a:gd name="T6" fmla="*/ 15 w 424"/>
                  <a:gd name="T7" fmla="*/ 66 h 383"/>
                  <a:gd name="T8" fmla="*/ 5 w 424"/>
                  <a:gd name="T9" fmla="*/ 95 h 383"/>
                  <a:gd name="T10" fmla="*/ 2 w 424"/>
                  <a:gd name="T11" fmla="*/ 112 h 383"/>
                  <a:gd name="T12" fmla="*/ 0 w 424"/>
                  <a:gd name="T13" fmla="*/ 184 h 383"/>
                  <a:gd name="T14" fmla="*/ 8 w 424"/>
                  <a:gd name="T15" fmla="*/ 301 h 383"/>
                  <a:gd name="T16" fmla="*/ 9 w 424"/>
                  <a:gd name="T17" fmla="*/ 314 h 383"/>
                  <a:gd name="T18" fmla="*/ 9 w 424"/>
                  <a:gd name="T19" fmla="*/ 321 h 383"/>
                  <a:gd name="T20" fmla="*/ 32 w 424"/>
                  <a:gd name="T21" fmla="*/ 355 h 383"/>
                  <a:gd name="T22" fmla="*/ 71 w 424"/>
                  <a:gd name="T23" fmla="*/ 373 h 383"/>
                  <a:gd name="T24" fmla="*/ 104 w 424"/>
                  <a:gd name="T25" fmla="*/ 377 h 383"/>
                  <a:gd name="T26" fmla="*/ 248 w 424"/>
                  <a:gd name="T27" fmla="*/ 381 h 383"/>
                  <a:gd name="T28" fmla="*/ 298 w 424"/>
                  <a:gd name="T29" fmla="*/ 383 h 383"/>
                  <a:gd name="T30" fmla="*/ 313 w 424"/>
                  <a:gd name="T31" fmla="*/ 381 h 383"/>
                  <a:gd name="T32" fmla="*/ 378 w 424"/>
                  <a:gd name="T33" fmla="*/ 350 h 383"/>
                  <a:gd name="T34" fmla="*/ 406 w 424"/>
                  <a:gd name="T35" fmla="*/ 319 h 383"/>
                  <a:gd name="T36" fmla="*/ 418 w 424"/>
                  <a:gd name="T37" fmla="*/ 292 h 383"/>
                  <a:gd name="T38" fmla="*/ 421 w 424"/>
                  <a:gd name="T39" fmla="*/ 275 h 383"/>
                  <a:gd name="T40" fmla="*/ 424 w 424"/>
                  <a:gd name="T41" fmla="*/ 242 h 383"/>
                  <a:gd name="T42" fmla="*/ 421 w 424"/>
                  <a:gd name="T43" fmla="*/ 180 h 383"/>
                  <a:gd name="T44" fmla="*/ 406 w 424"/>
                  <a:gd name="T45" fmla="*/ 112 h 383"/>
                  <a:gd name="T46" fmla="*/ 404 w 424"/>
                  <a:gd name="T47" fmla="*/ 101 h 383"/>
                  <a:gd name="T48" fmla="*/ 114 w 424"/>
                  <a:gd name="T49" fmla="*/ 80 h 383"/>
                  <a:gd name="T50" fmla="*/ 107 w 424"/>
                  <a:gd name="T51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4" h="383">
                    <a:moveTo>
                      <a:pt x="107" y="0"/>
                    </a:moveTo>
                    <a:lnTo>
                      <a:pt x="95" y="3"/>
                    </a:lnTo>
                    <a:lnTo>
                      <a:pt x="38" y="34"/>
                    </a:lnTo>
                    <a:lnTo>
                      <a:pt x="15" y="66"/>
                    </a:lnTo>
                    <a:lnTo>
                      <a:pt x="5" y="95"/>
                    </a:lnTo>
                    <a:lnTo>
                      <a:pt x="2" y="112"/>
                    </a:lnTo>
                    <a:lnTo>
                      <a:pt x="0" y="184"/>
                    </a:lnTo>
                    <a:lnTo>
                      <a:pt x="8" y="301"/>
                    </a:lnTo>
                    <a:lnTo>
                      <a:pt x="9" y="314"/>
                    </a:lnTo>
                    <a:lnTo>
                      <a:pt x="9" y="321"/>
                    </a:lnTo>
                    <a:lnTo>
                      <a:pt x="32" y="355"/>
                    </a:lnTo>
                    <a:lnTo>
                      <a:pt x="71" y="373"/>
                    </a:lnTo>
                    <a:lnTo>
                      <a:pt x="104" y="377"/>
                    </a:lnTo>
                    <a:lnTo>
                      <a:pt x="248" y="381"/>
                    </a:lnTo>
                    <a:lnTo>
                      <a:pt x="298" y="383"/>
                    </a:lnTo>
                    <a:lnTo>
                      <a:pt x="313" y="381"/>
                    </a:lnTo>
                    <a:lnTo>
                      <a:pt x="378" y="350"/>
                    </a:lnTo>
                    <a:lnTo>
                      <a:pt x="406" y="319"/>
                    </a:lnTo>
                    <a:lnTo>
                      <a:pt x="418" y="292"/>
                    </a:lnTo>
                    <a:lnTo>
                      <a:pt x="421" y="275"/>
                    </a:lnTo>
                    <a:lnTo>
                      <a:pt x="424" y="242"/>
                    </a:lnTo>
                    <a:lnTo>
                      <a:pt x="421" y="180"/>
                    </a:lnTo>
                    <a:lnTo>
                      <a:pt x="406" y="112"/>
                    </a:lnTo>
                    <a:lnTo>
                      <a:pt x="404" y="101"/>
                    </a:lnTo>
                    <a:lnTo>
                      <a:pt x="114" y="80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276">
                <a:extLst>
                  <a:ext uri="{FF2B5EF4-FFF2-40B4-BE49-F238E27FC236}">
                    <a16:creationId xmlns:a16="http://schemas.microsoft.com/office/drawing/2014/main" id="{0D3F970C-8D34-4B62-8F42-A16608051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5333" y="3545946"/>
                <a:ext cx="2173289" cy="44450"/>
              </a:xfrm>
              <a:custGeom>
                <a:avLst/>
                <a:gdLst>
                  <a:gd name="T0" fmla="*/ 42 w 4108"/>
                  <a:gd name="T1" fmla="*/ 83 h 83"/>
                  <a:gd name="T2" fmla="*/ 4067 w 4108"/>
                  <a:gd name="T3" fmla="*/ 83 h 83"/>
                  <a:gd name="T4" fmla="*/ 4084 w 4108"/>
                  <a:gd name="T5" fmla="*/ 82 h 83"/>
                  <a:gd name="T6" fmla="*/ 4107 w 4108"/>
                  <a:gd name="T7" fmla="*/ 59 h 83"/>
                  <a:gd name="T8" fmla="*/ 4108 w 4108"/>
                  <a:gd name="T9" fmla="*/ 42 h 83"/>
                  <a:gd name="T10" fmla="*/ 4107 w 4108"/>
                  <a:gd name="T11" fmla="*/ 26 h 83"/>
                  <a:gd name="T12" fmla="*/ 4084 w 4108"/>
                  <a:gd name="T13" fmla="*/ 3 h 83"/>
                  <a:gd name="T14" fmla="*/ 4067 w 4108"/>
                  <a:gd name="T15" fmla="*/ 0 h 83"/>
                  <a:gd name="T16" fmla="*/ 42 w 4108"/>
                  <a:gd name="T17" fmla="*/ 0 h 83"/>
                  <a:gd name="T18" fmla="*/ 24 w 4108"/>
                  <a:gd name="T19" fmla="*/ 3 h 83"/>
                  <a:gd name="T20" fmla="*/ 3 w 4108"/>
                  <a:gd name="T21" fmla="*/ 26 h 83"/>
                  <a:gd name="T22" fmla="*/ 0 w 4108"/>
                  <a:gd name="T23" fmla="*/ 42 h 83"/>
                  <a:gd name="T24" fmla="*/ 3 w 4108"/>
                  <a:gd name="T25" fmla="*/ 59 h 83"/>
                  <a:gd name="T26" fmla="*/ 24 w 4108"/>
                  <a:gd name="T27" fmla="*/ 82 h 83"/>
                  <a:gd name="T28" fmla="*/ 42 w 4108"/>
                  <a:gd name="T2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08" h="83">
                    <a:moveTo>
                      <a:pt x="42" y="83"/>
                    </a:moveTo>
                    <a:lnTo>
                      <a:pt x="4067" y="83"/>
                    </a:lnTo>
                    <a:lnTo>
                      <a:pt x="4084" y="82"/>
                    </a:lnTo>
                    <a:lnTo>
                      <a:pt x="4107" y="59"/>
                    </a:lnTo>
                    <a:lnTo>
                      <a:pt x="4108" y="42"/>
                    </a:lnTo>
                    <a:lnTo>
                      <a:pt x="4107" y="26"/>
                    </a:lnTo>
                    <a:lnTo>
                      <a:pt x="4084" y="3"/>
                    </a:lnTo>
                    <a:lnTo>
                      <a:pt x="4067" y="0"/>
                    </a:lnTo>
                    <a:lnTo>
                      <a:pt x="42" y="0"/>
                    </a:lnTo>
                    <a:lnTo>
                      <a:pt x="24" y="3"/>
                    </a:lnTo>
                    <a:lnTo>
                      <a:pt x="3" y="26"/>
                    </a:lnTo>
                    <a:lnTo>
                      <a:pt x="0" y="42"/>
                    </a:lnTo>
                    <a:lnTo>
                      <a:pt x="3" y="59"/>
                    </a:lnTo>
                    <a:lnTo>
                      <a:pt x="24" y="82"/>
                    </a:lnTo>
                    <a:lnTo>
                      <a:pt x="42" y="83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277">
                <a:extLst>
                  <a:ext uri="{FF2B5EF4-FFF2-40B4-BE49-F238E27FC236}">
                    <a16:creationId xmlns:a16="http://schemas.microsoft.com/office/drawing/2014/main" id="{FC413326-7FD3-481D-9DD5-961C6A05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759" y="2747433"/>
                <a:ext cx="927101" cy="1460500"/>
              </a:xfrm>
              <a:custGeom>
                <a:avLst/>
                <a:gdLst>
                  <a:gd name="T0" fmla="*/ 101 w 1754"/>
                  <a:gd name="T1" fmla="*/ 1556 h 2759"/>
                  <a:gd name="T2" fmla="*/ 94 w 1754"/>
                  <a:gd name="T3" fmla="*/ 1555 h 2759"/>
                  <a:gd name="T4" fmla="*/ 71 w 1754"/>
                  <a:gd name="T5" fmla="*/ 2749 h 2759"/>
                  <a:gd name="T6" fmla="*/ 78 w 1754"/>
                  <a:gd name="T7" fmla="*/ 2749 h 2759"/>
                  <a:gd name="T8" fmla="*/ 448 w 1754"/>
                  <a:gd name="T9" fmla="*/ 2754 h 2759"/>
                  <a:gd name="T10" fmla="*/ 1314 w 1754"/>
                  <a:gd name="T11" fmla="*/ 2759 h 2759"/>
                  <a:gd name="T12" fmla="*/ 1492 w 1754"/>
                  <a:gd name="T13" fmla="*/ 2759 h 2759"/>
                  <a:gd name="T14" fmla="*/ 1623 w 1754"/>
                  <a:gd name="T15" fmla="*/ 2757 h 2759"/>
                  <a:gd name="T16" fmla="*/ 1678 w 1754"/>
                  <a:gd name="T17" fmla="*/ 2756 h 2759"/>
                  <a:gd name="T18" fmla="*/ 1715 w 1754"/>
                  <a:gd name="T19" fmla="*/ 2753 h 2759"/>
                  <a:gd name="T20" fmla="*/ 1730 w 1754"/>
                  <a:gd name="T21" fmla="*/ 2753 h 2759"/>
                  <a:gd name="T22" fmla="*/ 1740 w 1754"/>
                  <a:gd name="T23" fmla="*/ 2752 h 2759"/>
                  <a:gd name="T24" fmla="*/ 1744 w 1754"/>
                  <a:gd name="T25" fmla="*/ 2750 h 2759"/>
                  <a:gd name="T26" fmla="*/ 1747 w 1754"/>
                  <a:gd name="T27" fmla="*/ 2750 h 2759"/>
                  <a:gd name="T28" fmla="*/ 1750 w 1754"/>
                  <a:gd name="T29" fmla="*/ 2749 h 2759"/>
                  <a:gd name="T30" fmla="*/ 1753 w 1754"/>
                  <a:gd name="T31" fmla="*/ 2746 h 2759"/>
                  <a:gd name="T32" fmla="*/ 1754 w 1754"/>
                  <a:gd name="T33" fmla="*/ 2741 h 2759"/>
                  <a:gd name="T34" fmla="*/ 1754 w 1754"/>
                  <a:gd name="T35" fmla="*/ 2135 h 2759"/>
                  <a:gd name="T36" fmla="*/ 1754 w 1754"/>
                  <a:gd name="T37" fmla="*/ 1729 h 2759"/>
                  <a:gd name="T38" fmla="*/ 1754 w 1754"/>
                  <a:gd name="T39" fmla="*/ 1597 h 2759"/>
                  <a:gd name="T40" fmla="*/ 1754 w 1754"/>
                  <a:gd name="T41" fmla="*/ 1546 h 2759"/>
                  <a:gd name="T42" fmla="*/ 1754 w 1754"/>
                  <a:gd name="T43" fmla="*/ 1546 h 2759"/>
                  <a:gd name="T44" fmla="*/ 1675 w 1754"/>
                  <a:gd name="T45" fmla="*/ 1080 h 2759"/>
                  <a:gd name="T46" fmla="*/ 1315 w 1754"/>
                  <a:gd name="T47" fmla="*/ 0 h 2759"/>
                  <a:gd name="T48" fmla="*/ 0 w 1754"/>
                  <a:gd name="T49" fmla="*/ 0 h 2759"/>
                  <a:gd name="T50" fmla="*/ 94 w 1754"/>
                  <a:gd name="T51" fmla="*/ 1556 h 2759"/>
                  <a:gd name="T52" fmla="*/ 101 w 1754"/>
                  <a:gd name="T53" fmla="*/ 1556 h 2759"/>
                  <a:gd name="T54" fmla="*/ 94 w 1754"/>
                  <a:gd name="T55" fmla="*/ 1555 h 2759"/>
                  <a:gd name="T56" fmla="*/ 101 w 1754"/>
                  <a:gd name="T57" fmla="*/ 1556 h 2759"/>
                  <a:gd name="T58" fmla="*/ 108 w 1754"/>
                  <a:gd name="T59" fmla="*/ 1555 h 2759"/>
                  <a:gd name="T60" fmla="*/ 15 w 1754"/>
                  <a:gd name="T61" fmla="*/ 14 h 2759"/>
                  <a:gd name="T62" fmla="*/ 1305 w 1754"/>
                  <a:gd name="T63" fmla="*/ 14 h 2759"/>
                  <a:gd name="T64" fmla="*/ 1661 w 1754"/>
                  <a:gd name="T65" fmla="*/ 1083 h 2759"/>
                  <a:gd name="T66" fmla="*/ 1740 w 1754"/>
                  <a:gd name="T67" fmla="*/ 1548 h 2759"/>
                  <a:gd name="T68" fmla="*/ 1747 w 1754"/>
                  <a:gd name="T69" fmla="*/ 1546 h 2759"/>
                  <a:gd name="T70" fmla="*/ 1740 w 1754"/>
                  <a:gd name="T71" fmla="*/ 1546 h 2759"/>
                  <a:gd name="T72" fmla="*/ 1740 w 1754"/>
                  <a:gd name="T73" fmla="*/ 2741 h 2759"/>
                  <a:gd name="T74" fmla="*/ 1747 w 1754"/>
                  <a:gd name="T75" fmla="*/ 2741 h 2759"/>
                  <a:gd name="T76" fmla="*/ 1741 w 1754"/>
                  <a:gd name="T77" fmla="*/ 2737 h 2759"/>
                  <a:gd name="T78" fmla="*/ 1740 w 1754"/>
                  <a:gd name="T79" fmla="*/ 2741 h 2759"/>
                  <a:gd name="T80" fmla="*/ 1747 w 1754"/>
                  <a:gd name="T81" fmla="*/ 2741 h 2759"/>
                  <a:gd name="T82" fmla="*/ 1741 w 1754"/>
                  <a:gd name="T83" fmla="*/ 2737 h 2759"/>
                  <a:gd name="T84" fmla="*/ 1746 w 1754"/>
                  <a:gd name="T85" fmla="*/ 2740 h 2759"/>
                  <a:gd name="T86" fmla="*/ 1743 w 1754"/>
                  <a:gd name="T87" fmla="*/ 2736 h 2759"/>
                  <a:gd name="T88" fmla="*/ 1741 w 1754"/>
                  <a:gd name="T89" fmla="*/ 2737 h 2759"/>
                  <a:gd name="T90" fmla="*/ 1746 w 1754"/>
                  <a:gd name="T91" fmla="*/ 2740 h 2759"/>
                  <a:gd name="T92" fmla="*/ 1743 w 1754"/>
                  <a:gd name="T93" fmla="*/ 2736 h 2759"/>
                  <a:gd name="T94" fmla="*/ 1741 w 1754"/>
                  <a:gd name="T95" fmla="*/ 2737 h 2759"/>
                  <a:gd name="T96" fmla="*/ 1731 w 1754"/>
                  <a:gd name="T97" fmla="*/ 2739 h 2759"/>
                  <a:gd name="T98" fmla="*/ 1602 w 1754"/>
                  <a:gd name="T99" fmla="*/ 2744 h 2759"/>
                  <a:gd name="T100" fmla="*/ 1314 w 1754"/>
                  <a:gd name="T101" fmla="*/ 2744 h 2759"/>
                  <a:gd name="T102" fmla="*/ 912 w 1754"/>
                  <a:gd name="T103" fmla="*/ 2744 h 2759"/>
                  <a:gd name="T104" fmla="*/ 510 w 1754"/>
                  <a:gd name="T105" fmla="*/ 2740 h 2759"/>
                  <a:gd name="T106" fmla="*/ 333 w 1754"/>
                  <a:gd name="T107" fmla="*/ 2737 h 2759"/>
                  <a:gd name="T108" fmla="*/ 202 w 1754"/>
                  <a:gd name="T109" fmla="*/ 2736 h 2759"/>
                  <a:gd name="T110" fmla="*/ 101 w 1754"/>
                  <a:gd name="T111" fmla="*/ 2734 h 2759"/>
                  <a:gd name="T112" fmla="*/ 78 w 1754"/>
                  <a:gd name="T113" fmla="*/ 2734 h 2759"/>
                  <a:gd name="T114" fmla="*/ 78 w 1754"/>
                  <a:gd name="T115" fmla="*/ 2741 h 2759"/>
                  <a:gd name="T116" fmla="*/ 84 w 1754"/>
                  <a:gd name="T117" fmla="*/ 2741 h 2759"/>
                  <a:gd name="T118" fmla="*/ 108 w 1754"/>
                  <a:gd name="T119" fmla="*/ 1555 h 2759"/>
                  <a:gd name="T120" fmla="*/ 108 w 1754"/>
                  <a:gd name="T121" fmla="*/ 1555 h 2759"/>
                  <a:gd name="T122" fmla="*/ 101 w 1754"/>
                  <a:gd name="T123" fmla="*/ 1556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54" h="2759">
                    <a:moveTo>
                      <a:pt x="101" y="1556"/>
                    </a:moveTo>
                    <a:lnTo>
                      <a:pt x="94" y="1555"/>
                    </a:lnTo>
                    <a:lnTo>
                      <a:pt x="71" y="2749"/>
                    </a:lnTo>
                    <a:lnTo>
                      <a:pt x="78" y="2749"/>
                    </a:lnTo>
                    <a:lnTo>
                      <a:pt x="448" y="2754"/>
                    </a:lnTo>
                    <a:lnTo>
                      <a:pt x="1314" y="2759"/>
                    </a:lnTo>
                    <a:lnTo>
                      <a:pt x="1492" y="2759"/>
                    </a:lnTo>
                    <a:lnTo>
                      <a:pt x="1623" y="2757"/>
                    </a:lnTo>
                    <a:lnTo>
                      <a:pt x="1678" y="2756"/>
                    </a:lnTo>
                    <a:lnTo>
                      <a:pt x="1715" y="2753"/>
                    </a:lnTo>
                    <a:lnTo>
                      <a:pt x="1730" y="2753"/>
                    </a:lnTo>
                    <a:lnTo>
                      <a:pt x="1740" y="2752"/>
                    </a:lnTo>
                    <a:lnTo>
                      <a:pt x="1744" y="2750"/>
                    </a:lnTo>
                    <a:lnTo>
                      <a:pt x="1747" y="2750"/>
                    </a:lnTo>
                    <a:lnTo>
                      <a:pt x="1750" y="2749"/>
                    </a:lnTo>
                    <a:lnTo>
                      <a:pt x="1753" y="2746"/>
                    </a:lnTo>
                    <a:lnTo>
                      <a:pt x="1754" y="2741"/>
                    </a:lnTo>
                    <a:lnTo>
                      <a:pt x="1754" y="2135"/>
                    </a:lnTo>
                    <a:lnTo>
                      <a:pt x="1754" y="1729"/>
                    </a:lnTo>
                    <a:lnTo>
                      <a:pt x="1754" y="1597"/>
                    </a:lnTo>
                    <a:lnTo>
                      <a:pt x="1754" y="1546"/>
                    </a:lnTo>
                    <a:lnTo>
                      <a:pt x="1754" y="1546"/>
                    </a:lnTo>
                    <a:lnTo>
                      <a:pt x="1675" y="1080"/>
                    </a:lnTo>
                    <a:lnTo>
                      <a:pt x="1315" y="0"/>
                    </a:lnTo>
                    <a:lnTo>
                      <a:pt x="0" y="0"/>
                    </a:lnTo>
                    <a:lnTo>
                      <a:pt x="94" y="1556"/>
                    </a:lnTo>
                    <a:lnTo>
                      <a:pt x="101" y="1556"/>
                    </a:lnTo>
                    <a:lnTo>
                      <a:pt x="94" y="1555"/>
                    </a:lnTo>
                    <a:lnTo>
                      <a:pt x="101" y="1556"/>
                    </a:lnTo>
                    <a:lnTo>
                      <a:pt x="108" y="1555"/>
                    </a:lnTo>
                    <a:lnTo>
                      <a:pt x="15" y="14"/>
                    </a:lnTo>
                    <a:lnTo>
                      <a:pt x="1305" y="14"/>
                    </a:lnTo>
                    <a:lnTo>
                      <a:pt x="1661" y="1083"/>
                    </a:lnTo>
                    <a:lnTo>
                      <a:pt x="1740" y="1548"/>
                    </a:lnTo>
                    <a:lnTo>
                      <a:pt x="1747" y="1546"/>
                    </a:lnTo>
                    <a:lnTo>
                      <a:pt x="1740" y="1546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31" y="2739"/>
                    </a:lnTo>
                    <a:lnTo>
                      <a:pt x="1602" y="2744"/>
                    </a:lnTo>
                    <a:lnTo>
                      <a:pt x="1314" y="2744"/>
                    </a:lnTo>
                    <a:lnTo>
                      <a:pt x="912" y="2744"/>
                    </a:lnTo>
                    <a:lnTo>
                      <a:pt x="510" y="2740"/>
                    </a:lnTo>
                    <a:lnTo>
                      <a:pt x="333" y="2737"/>
                    </a:lnTo>
                    <a:lnTo>
                      <a:pt x="202" y="2736"/>
                    </a:lnTo>
                    <a:lnTo>
                      <a:pt x="101" y="2734"/>
                    </a:lnTo>
                    <a:lnTo>
                      <a:pt x="78" y="2734"/>
                    </a:lnTo>
                    <a:lnTo>
                      <a:pt x="78" y="2741"/>
                    </a:lnTo>
                    <a:lnTo>
                      <a:pt x="84" y="2741"/>
                    </a:lnTo>
                    <a:lnTo>
                      <a:pt x="108" y="1555"/>
                    </a:lnTo>
                    <a:lnTo>
                      <a:pt x="108" y="1555"/>
                    </a:lnTo>
                    <a:lnTo>
                      <a:pt x="101" y="1556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278">
                <a:extLst>
                  <a:ext uri="{FF2B5EF4-FFF2-40B4-BE49-F238E27FC236}">
                    <a16:creationId xmlns:a16="http://schemas.microsoft.com/office/drawing/2014/main" id="{A07F7040-7841-4BDA-A10D-724787578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334" y="3169708"/>
                <a:ext cx="82550" cy="255588"/>
              </a:xfrm>
              <a:custGeom>
                <a:avLst/>
                <a:gdLst>
                  <a:gd name="T0" fmla="*/ 156 w 156"/>
                  <a:gd name="T1" fmla="*/ 242 h 484"/>
                  <a:gd name="T2" fmla="*/ 156 w 156"/>
                  <a:gd name="T3" fmla="*/ 291 h 484"/>
                  <a:gd name="T4" fmla="*/ 144 w 156"/>
                  <a:gd name="T5" fmla="*/ 379 h 484"/>
                  <a:gd name="T6" fmla="*/ 122 w 156"/>
                  <a:gd name="T7" fmla="*/ 444 h 484"/>
                  <a:gd name="T8" fmla="*/ 102 w 156"/>
                  <a:gd name="T9" fmla="*/ 474 h 484"/>
                  <a:gd name="T10" fmla="*/ 86 w 156"/>
                  <a:gd name="T11" fmla="*/ 483 h 484"/>
                  <a:gd name="T12" fmla="*/ 79 w 156"/>
                  <a:gd name="T13" fmla="*/ 484 h 484"/>
                  <a:gd name="T14" fmla="*/ 70 w 156"/>
                  <a:gd name="T15" fmla="*/ 483 h 484"/>
                  <a:gd name="T16" fmla="*/ 54 w 156"/>
                  <a:gd name="T17" fmla="*/ 474 h 484"/>
                  <a:gd name="T18" fmla="*/ 34 w 156"/>
                  <a:gd name="T19" fmla="*/ 444 h 484"/>
                  <a:gd name="T20" fmla="*/ 12 w 156"/>
                  <a:gd name="T21" fmla="*/ 379 h 484"/>
                  <a:gd name="T22" fmla="*/ 0 w 156"/>
                  <a:gd name="T23" fmla="*/ 291 h 484"/>
                  <a:gd name="T24" fmla="*/ 0 w 156"/>
                  <a:gd name="T25" fmla="*/ 242 h 484"/>
                  <a:gd name="T26" fmla="*/ 0 w 156"/>
                  <a:gd name="T27" fmla="*/ 193 h 484"/>
                  <a:gd name="T28" fmla="*/ 12 w 156"/>
                  <a:gd name="T29" fmla="*/ 107 h 484"/>
                  <a:gd name="T30" fmla="*/ 34 w 156"/>
                  <a:gd name="T31" fmla="*/ 41 h 484"/>
                  <a:gd name="T32" fmla="*/ 54 w 156"/>
                  <a:gd name="T33" fmla="*/ 11 h 484"/>
                  <a:gd name="T34" fmla="*/ 70 w 156"/>
                  <a:gd name="T35" fmla="*/ 2 h 484"/>
                  <a:gd name="T36" fmla="*/ 79 w 156"/>
                  <a:gd name="T37" fmla="*/ 0 h 484"/>
                  <a:gd name="T38" fmla="*/ 86 w 156"/>
                  <a:gd name="T39" fmla="*/ 2 h 484"/>
                  <a:gd name="T40" fmla="*/ 102 w 156"/>
                  <a:gd name="T41" fmla="*/ 11 h 484"/>
                  <a:gd name="T42" fmla="*/ 122 w 156"/>
                  <a:gd name="T43" fmla="*/ 41 h 484"/>
                  <a:gd name="T44" fmla="*/ 144 w 156"/>
                  <a:gd name="T45" fmla="*/ 107 h 484"/>
                  <a:gd name="T46" fmla="*/ 156 w 156"/>
                  <a:gd name="T47" fmla="*/ 193 h 484"/>
                  <a:gd name="T48" fmla="*/ 156 w 156"/>
                  <a:gd name="T49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484">
                    <a:moveTo>
                      <a:pt x="156" y="242"/>
                    </a:moveTo>
                    <a:lnTo>
                      <a:pt x="156" y="291"/>
                    </a:lnTo>
                    <a:lnTo>
                      <a:pt x="144" y="379"/>
                    </a:lnTo>
                    <a:lnTo>
                      <a:pt x="122" y="444"/>
                    </a:lnTo>
                    <a:lnTo>
                      <a:pt x="102" y="474"/>
                    </a:lnTo>
                    <a:lnTo>
                      <a:pt x="86" y="483"/>
                    </a:lnTo>
                    <a:lnTo>
                      <a:pt x="79" y="484"/>
                    </a:lnTo>
                    <a:lnTo>
                      <a:pt x="70" y="483"/>
                    </a:lnTo>
                    <a:lnTo>
                      <a:pt x="54" y="474"/>
                    </a:lnTo>
                    <a:lnTo>
                      <a:pt x="34" y="444"/>
                    </a:lnTo>
                    <a:lnTo>
                      <a:pt x="12" y="379"/>
                    </a:lnTo>
                    <a:lnTo>
                      <a:pt x="0" y="291"/>
                    </a:lnTo>
                    <a:lnTo>
                      <a:pt x="0" y="242"/>
                    </a:lnTo>
                    <a:lnTo>
                      <a:pt x="0" y="193"/>
                    </a:lnTo>
                    <a:lnTo>
                      <a:pt x="12" y="107"/>
                    </a:lnTo>
                    <a:lnTo>
                      <a:pt x="34" y="41"/>
                    </a:lnTo>
                    <a:lnTo>
                      <a:pt x="54" y="11"/>
                    </a:lnTo>
                    <a:lnTo>
                      <a:pt x="70" y="2"/>
                    </a:lnTo>
                    <a:lnTo>
                      <a:pt x="79" y="0"/>
                    </a:lnTo>
                    <a:lnTo>
                      <a:pt x="86" y="2"/>
                    </a:lnTo>
                    <a:lnTo>
                      <a:pt x="102" y="11"/>
                    </a:lnTo>
                    <a:lnTo>
                      <a:pt x="122" y="41"/>
                    </a:lnTo>
                    <a:lnTo>
                      <a:pt x="144" y="107"/>
                    </a:lnTo>
                    <a:lnTo>
                      <a:pt x="156" y="193"/>
                    </a:lnTo>
                    <a:lnTo>
                      <a:pt x="156" y="242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Freeform 279">
                <a:extLst>
                  <a:ext uri="{FF2B5EF4-FFF2-40B4-BE49-F238E27FC236}">
                    <a16:creationId xmlns:a16="http://schemas.microsoft.com/office/drawing/2014/main" id="{C7A6C12C-77B6-4410-ABDD-9064CACDD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9770" y="3977746"/>
                <a:ext cx="501650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3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3 w 949"/>
                  <a:gd name="T23" fmla="*/ 929 h 949"/>
                  <a:gd name="T24" fmla="*/ 248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1 w 949"/>
                  <a:gd name="T35" fmla="*/ 523 h 949"/>
                  <a:gd name="T36" fmla="*/ 0 w 949"/>
                  <a:gd name="T37" fmla="*/ 474 h 949"/>
                  <a:gd name="T38" fmla="*/ 1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8 w 949"/>
                  <a:gd name="T49" fmla="*/ 56 h 949"/>
                  <a:gd name="T50" fmla="*/ 333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3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3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3" y="929"/>
                    </a:lnTo>
                    <a:lnTo>
                      <a:pt x="248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1" y="523"/>
                    </a:lnTo>
                    <a:lnTo>
                      <a:pt x="0" y="474"/>
                    </a:lnTo>
                    <a:lnTo>
                      <a:pt x="1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8" y="56"/>
                    </a:lnTo>
                    <a:lnTo>
                      <a:pt x="333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3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280">
                <a:extLst>
                  <a:ext uri="{FF2B5EF4-FFF2-40B4-BE49-F238E27FC236}">
                    <a16:creationId xmlns:a16="http://schemas.microsoft.com/office/drawing/2014/main" id="{94DA1E8A-D969-4D39-A60F-51F0C33D1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5971" y="4053946"/>
                <a:ext cx="350838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6 w 662"/>
                  <a:gd name="T9" fmla="*/ 543 h 664"/>
                  <a:gd name="T10" fmla="*/ 541 w 662"/>
                  <a:gd name="T11" fmla="*/ 587 h 664"/>
                  <a:gd name="T12" fmla="*/ 489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19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19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89 w 662"/>
                  <a:gd name="T61" fmla="*/ 40 h 664"/>
                  <a:gd name="T62" fmla="*/ 541 w 662"/>
                  <a:gd name="T63" fmla="*/ 76 h 664"/>
                  <a:gd name="T64" fmla="*/ 586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6" y="543"/>
                    </a:lnTo>
                    <a:lnTo>
                      <a:pt x="541" y="587"/>
                    </a:lnTo>
                    <a:lnTo>
                      <a:pt x="489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19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19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89" y="40"/>
                    </a:lnTo>
                    <a:lnTo>
                      <a:pt x="541" y="76"/>
                    </a:lnTo>
                    <a:lnTo>
                      <a:pt x="586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281">
                <a:extLst>
                  <a:ext uri="{FF2B5EF4-FFF2-40B4-BE49-F238E27FC236}">
                    <a16:creationId xmlns:a16="http://schemas.microsoft.com/office/drawing/2014/main" id="{3C0B3182-F7D5-43DC-9F23-D4F1A31DE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408" y="4126971"/>
                <a:ext cx="206375" cy="206375"/>
              </a:xfrm>
              <a:custGeom>
                <a:avLst/>
                <a:gdLst>
                  <a:gd name="T0" fmla="*/ 390 w 390"/>
                  <a:gd name="T1" fmla="*/ 194 h 390"/>
                  <a:gd name="T2" fmla="*/ 390 w 390"/>
                  <a:gd name="T3" fmla="*/ 214 h 390"/>
                  <a:gd name="T4" fmla="*/ 382 w 390"/>
                  <a:gd name="T5" fmla="*/ 253 h 390"/>
                  <a:gd name="T6" fmla="*/ 367 w 390"/>
                  <a:gd name="T7" fmla="*/ 288 h 390"/>
                  <a:gd name="T8" fmla="*/ 346 w 390"/>
                  <a:gd name="T9" fmla="*/ 319 h 390"/>
                  <a:gd name="T10" fmla="*/ 320 w 390"/>
                  <a:gd name="T11" fmla="*/ 345 h 390"/>
                  <a:gd name="T12" fmla="*/ 288 w 390"/>
                  <a:gd name="T13" fmla="*/ 367 h 390"/>
                  <a:gd name="T14" fmla="*/ 254 w 390"/>
                  <a:gd name="T15" fmla="*/ 381 h 390"/>
                  <a:gd name="T16" fmla="*/ 216 w 390"/>
                  <a:gd name="T17" fmla="*/ 390 h 390"/>
                  <a:gd name="T18" fmla="*/ 196 w 390"/>
                  <a:gd name="T19" fmla="*/ 390 h 390"/>
                  <a:gd name="T20" fmla="*/ 176 w 390"/>
                  <a:gd name="T21" fmla="*/ 390 h 390"/>
                  <a:gd name="T22" fmla="*/ 137 w 390"/>
                  <a:gd name="T23" fmla="*/ 381 h 390"/>
                  <a:gd name="T24" fmla="*/ 102 w 390"/>
                  <a:gd name="T25" fmla="*/ 367 h 390"/>
                  <a:gd name="T26" fmla="*/ 71 w 390"/>
                  <a:gd name="T27" fmla="*/ 345 h 390"/>
                  <a:gd name="T28" fmla="*/ 45 w 390"/>
                  <a:gd name="T29" fmla="*/ 319 h 390"/>
                  <a:gd name="T30" fmla="*/ 23 w 390"/>
                  <a:gd name="T31" fmla="*/ 288 h 390"/>
                  <a:gd name="T32" fmla="*/ 9 w 390"/>
                  <a:gd name="T33" fmla="*/ 253 h 390"/>
                  <a:gd name="T34" fmla="*/ 0 w 390"/>
                  <a:gd name="T35" fmla="*/ 214 h 390"/>
                  <a:gd name="T36" fmla="*/ 0 w 390"/>
                  <a:gd name="T37" fmla="*/ 194 h 390"/>
                  <a:gd name="T38" fmla="*/ 0 w 390"/>
                  <a:gd name="T39" fmla="*/ 175 h 390"/>
                  <a:gd name="T40" fmla="*/ 9 w 390"/>
                  <a:gd name="T41" fmla="*/ 136 h 390"/>
                  <a:gd name="T42" fmla="*/ 23 w 390"/>
                  <a:gd name="T43" fmla="*/ 102 h 390"/>
                  <a:gd name="T44" fmla="*/ 45 w 390"/>
                  <a:gd name="T45" fmla="*/ 70 h 390"/>
                  <a:gd name="T46" fmla="*/ 71 w 390"/>
                  <a:gd name="T47" fmla="*/ 44 h 390"/>
                  <a:gd name="T48" fmla="*/ 102 w 390"/>
                  <a:gd name="T49" fmla="*/ 23 h 390"/>
                  <a:gd name="T50" fmla="*/ 137 w 390"/>
                  <a:gd name="T51" fmla="*/ 8 h 390"/>
                  <a:gd name="T52" fmla="*/ 176 w 390"/>
                  <a:gd name="T53" fmla="*/ 0 h 390"/>
                  <a:gd name="T54" fmla="*/ 196 w 390"/>
                  <a:gd name="T55" fmla="*/ 0 h 390"/>
                  <a:gd name="T56" fmla="*/ 216 w 390"/>
                  <a:gd name="T57" fmla="*/ 0 h 390"/>
                  <a:gd name="T58" fmla="*/ 254 w 390"/>
                  <a:gd name="T59" fmla="*/ 8 h 390"/>
                  <a:gd name="T60" fmla="*/ 288 w 390"/>
                  <a:gd name="T61" fmla="*/ 23 h 390"/>
                  <a:gd name="T62" fmla="*/ 320 w 390"/>
                  <a:gd name="T63" fmla="*/ 44 h 390"/>
                  <a:gd name="T64" fmla="*/ 346 w 390"/>
                  <a:gd name="T65" fmla="*/ 70 h 390"/>
                  <a:gd name="T66" fmla="*/ 367 w 390"/>
                  <a:gd name="T67" fmla="*/ 102 h 390"/>
                  <a:gd name="T68" fmla="*/ 382 w 390"/>
                  <a:gd name="T69" fmla="*/ 136 h 390"/>
                  <a:gd name="T70" fmla="*/ 390 w 390"/>
                  <a:gd name="T71" fmla="*/ 175 h 390"/>
                  <a:gd name="T72" fmla="*/ 390 w 390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0" h="390">
                    <a:moveTo>
                      <a:pt x="390" y="194"/>
                    </a:moveTo>
                    <a:lnTo>
                      <a:pt x="390" y="214"/>
                    </a:lnTo>
                    <a:lnTo>
                      <a:pt x="382" y="253"/>
                    </a:lnTo>
                    <a:lnTo>
                      <a:pt x="367" y="288"/>
                    </a:lnTo>
                    <a:lnTo>
                      <a:pt x="346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2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0" y="214"/>
                    </a:lnTo>
                    <a:lnTo>
                      <a:pt x="0" y="194"/>
                    </a:lnTo>
                    <a:lnTo>
                      <a:pt x="0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2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6" y="70"/>
                    </a:lnTo>
                    <a:lnTo>
                      <a:pt x="367" y="102"/>
                    </a:lnTo>
                    <a:lnTo>
                      <a:pt x="382" y="136"/>
                    </a:lnTo>
                    <a:lnTo>
                      <a:pt x="390" y="175"/>
                    </a:lnTo>
                    <a:lnTo>
                      <a:pt x="390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282">
                <a:extLst>
                  <a:ext uri="{FF2B5EF4-FFF2-40B4-BE49-F238E27FC236}">
                    <a16:creationId xmlns:a16="http://schemas.microsoft.com/office/drawing/2014/main" id="{1A32A27B-73F3-4505-B064-30FA4C2E0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822" y="3977746"/>
                <a:ext cx="503238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4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4 w 949"/>
                  <a:gd name="T23" fmla="*/ 929 h 949"/>
                  <a:gd name="T24" fmla="*/ 249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3 w 949"/>
                  <a:gd name="T35" fmla="*/ 523 h 949"/>
                  <a:gd name="T36" fmla="*/ 0 w 949"/>
                  <a:gd name="T37" fmla="*/ 474 h 949"/>
                  <a:gd name="T38" fmla="*/ 3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9 w 949"/>
                  <a:gd name="T49" fmla="*/ 56 h 949"/>
                  <a:gd name="T50" fmla="*/ 334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4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4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4" y="929"/>
                    </a:lnTo>
                    <a:lnTo>
                      <a:pt x="249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3" y="523"/>
                    </a:lnTo>
                    <a:lnTo>
                      <a:pt x="0" y="474"/>
                    </a:lnTo>
                    <a:lnTo>
                      <a:pt x="3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9" y="56"/>
                    </a:lnTo>
                    <a:lnTo>
                      <a:pt x="334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4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283">
                <a:extLst>
                  <a:ext uri="{FF2B5EF4-FFF2-40B4-BE49-F238E27FC236}">
                    <a16:creationId xmlns:a16="http://schemas.microsoft.com/office/drawing/2014/main" id="{85397E14-F7D1-4722-B499-AE3A1DEA4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7784" y="4053946"/>
                <a:ext cx="349250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8 w 662"/>
                  <a:gd name="T9" fmla="*/ 543 h 664"/>
                  <a:gd name="T10" fmla="*/ 541 w 662"/>
                  <a:gd name="T11" fmla="*/ 587 h 664"/>
                  <a:gd name="T12" fmla="*/ 490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20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20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90 w 662"/>
                  <a:gd name="T61" fmla="*/ 40 h 664"/>
                  <a:gd name="T62" fmla="*/ 541 w 662"/>
                  <a:gd name="T63" fmla="*/ 76 h 664"/>
                  <a:gd name="T64" fmla="*/ 588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8" y="543"/>
                    </a:lnTo>
                    <a:lnTo>
                      <a:pt x="541" y="587"/>
                    </a:lnTo>
                    <a:lnTo>
                      <a:pt x="490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20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20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90" y="40"/>
                    </a:lnTo>
                    <a:lnTo>
                      <a:pt x="541" y="76"/>
                    </a:lnTo>
                    <a:lnTo>
                      <a:pt x="588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284">
                <a:extLst>
                  <a:ext uri="{FF2B5EF4-FFF2-40B4-BE49-F238E27FC236}">
                    <a16:creationId xmlns:a16="http://schemas.microsoft.com/office/drawing/2014/main" id="{7EBD9B49-94A4-4D61-8A80-E3549A4DB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222" y="4126971"/>
                <a:ext cx="206375" cy="206375"/>
              </a:xfrm>
              <a:custGeom>
                <a:avLst/>
                <a:gdLst>
                  <a:gd name="T0" fmla="*/ 391 w 391"/>
                  <a:gd name="T1" fmla="*/ 194 h 390"/>
                  <a:gd name="T2" fmla="*/ 391 w 391"/>
                  <a:gd name="T3" fmla="*/ 214 h 390"/>
                  <a:gd name="T4" fmla="*/ 382 w 391"/>
                  <a:gd name="T5" fmla="*/ 253 h 390"/>
                  <a:gd name="T6" fmla="*/ 368 w 391"/>
                  <a:gd name="T7" fmla="*/ 288 h 390"/>
                  <a:gd name="T8" fmla="*/ 347 w 391"/>
                  <a:gd name="T9" fmla="*/ 319 h 390"/>
                  <a:gd name="T10" fmla="*/ 320 w 391"/>
                  <a:gd name="T11" fmla="*/ 345 h 390"/>
                  <a:gd name="T12" fmla="*/ 288 w 391"/>
                  <a:gd name="T13" fmla="*/ 367 h 390"/>
                  <a:gd name="T14" fmla="*/ 254 w 391"/>
                  <a:gd name="T15" fmla="*/ 381 h 390"/>
                  <a:gd name="T16" fmla="*/ 216 w 391"/>
                  <a:gd name="T17" fmla="*/ 390 h 390"/>
                  <a:gd name="T18" fmla="*/ 196 w 391"/>
                  <a:gd name="T19" fmla="*/ 390 h 390"/>
                  <a:gd name="T20" fmla="*/ 176 w 391"/>
                  <a:gd name="T21" fmla="*/ 390 h 390"/>
                  <a:gd name="T22" fmla="*/ 137 w 391"/>
                  <a:gd name="T23" fmla="*/ 381 h 390"/>
                  <a:gd name="T24" fmla="*/ 103 w 391"/>
                  <a:gd name="T25" fmla="*/ 367 h 390"/>
                  <a:gd name="T26" fmla="*/ 71 w 391"/>
                  <a:gd name="T27" fmla="*/ 345 h 390"/>
                  <a:gd name="T28" fmla="*/ 45 w 391"/>
                  <a:gd name="T29" fmla="*/ 319 h 390"/>
                  <a:gd name="T30" fmla="*/ 23 w 391"/>
                  <a:gd name="T31" fmla="*/ 288 h 390"/>
                  <a:gd name="T32" fmla="*/ 9 w 391"/>
                  <a:gd name="T33" fmla="*/ 253 h 390"/>
                  <a:gd name="T34" fmla="*/ 2 w 391"/>
                  <a:gd name="T35" fmla="*/ 214 h 390"/>
                  <a:gd name="T36" fmla="*/ 0 w 391"/>
                  <a:gd name="T37" fmla="*/ 194 h 390"/>
                  <a:gd name="T38" fmla="*/ 2 w 391"/>
                  <a:gd name="T39" fmla="*/ 175 h 390"/>
                  <a:gd name="T40" fmla="*/ 9 w 391"/>
                  <a:gd name="T41" fmla="*/ 136 h 390"/>
                  <a:gd name="T42" fmla="*/ 23 w 391"/>
                  <a:gd name="T43" fmla="*/ 102 h 390"/>
                  <a:gd name="T44" fmla="*/ 45 w 391"/>
                  <a:gd name="T45" fmla="*/ 70 h 390"/>
                  <a:gd name="T46" fmla="*/ 71 w 391"/>
                  <a:gd name="T47" fmla="*/ 44 h 390"/>
                  <a:gd name="T48" fmla="*/ 103 w 391"/>
                  <a:gd name="T49" fmla="*/ 23 h 390"/>
                  <a:gd name="T50" fmla="*/ 137 w 391"/>
                  <a:gd name="T51" fmla="*/ 8 h 390"/>
                  <a:gd name="T52" fmla="*/ 176 w 391"/>
                  <a:gd name="T53" fmla="*/ 0 h 390"/>
                  <a:gd name="T54" fmla="*/ 196 w 391"/>
                  <a:gd name="T55" fmla="*/ 0 h 390"/>
                  <a:gd name="T56" fmla="*/ 216 w 391"/>
                  <a:gd name="T57" fmla="*/ 0 h 390"/>
                  <a:gd name="T58" fmla="*/ 254 w 391"/>
                  <a:gd name="T59" fmla="*/ 8 h 390"/>
                  <a:gd name="T60" fmla="*/ 288 w 391"/>
                  <a:gd name="T61" fmla="*/ 23 h 390"/>
                  <a:gd name="T62" fmla="*/ 320 w 391"/>
                  <a:gd name="T63" fmla="*/ 44 h 390"/>
                  <a:gd name="T64" fmla="*/ 347 w 391"/>
                  <a:gd name="T65" fmla="*/ 70 h 390"/>
                  <a:gd name="T66" fmla="*/ 368 w 391"/>
                  <a:gd name="T67" fmla="*/ 102 h 390"/>
                  <a:gd name="T68" fmla="*/ 382 w 391"/>
                  <a:gd name="T69" fmla="*/ 136 h 390"/>
                  <a:gd name="T70" fmla="*/ 391 w 391"/>
                  <a:gd name="T71" fmla="*/ 175 h 390"/>
                  <a:gd name="T72" fmla="*/ 391 w 391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1" h="390">
                    <a:moveTo>
                      <a:pt x="391" y="194"/>
                    </a:moveTo>
                    <a:lnTo>
                      <a:pt x="391" y="214"/>
                    </a:lnTo>
                    <a:lnTo>
                      <a:pt x="382" y="253"/>
                    </a:lnTo>
                    <a:lnTo>
                      <a:pt x="368" y="288"/>
                    </a:lnTo>
                    <a:lnTo>
                      <a:pt x="347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3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2" y="214"/>
                    </a:lnTo>
                    <a:lnTo>
                      <a:pt x="0" y="194"/>
                    </a:lnTo>
                    <a:lnTo>
                      <a:pt x="2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3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7" y="70"/>
                    </a:lnTo>
                    <a:lnTo>
                      <a:pt x="368" y="102"/>
                    </a:lnTo>
                    <a:lnTo>
                      <a:pt x="382" y="136"/>
                    </a:lnTo>
                    <a:lnTo>
                      <a:pt x="391" y="175"/>
                    </a:lnTo>
                    <a:lnTo>
                      <a:pt x="391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" name="Rectangle 285">
                <a:extLst>
                  <a:ext uri="{FF2B5EF4-FFF2-40B4-BE49-F238E27FC236}">
                    <a16:creationId xmlns:a16="http://schemas.microsoft.com/office/drawing/2014/main" id="{29A80B67-72B6-4682-B82F-E0CDD8ABA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55502">
                <a:off x="3011346" y="4108450"/>
                <a:ext cx="209550" cy="119063"/>
              </a:xfrm>
              <a:prstGeom prst="rect">
                <a:avLst/>
              </a:pr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Freeform 286">
                <a:extLst>
                  <a:ext uri="{FF2B5EF4-FFF2-40B4-BE49-F238E27FC236}">
                    <a16:creationId xmlns:a16="http://schemas.microsoft.com/office/drawing/2014/main" id="{A6029F5E-DAB3-4DE6-A1EC-65AA3393E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2922" y="4152371"/>
                <a:ext cx="185738" cy="122238"/>
              </a:xfrm>
              <a:custGeom>
                <a:avLst/>
                <a:gdLst>
                  <a:gd name="T0" fmla="*/ 0 w 351"/>
                  <a:gd name="T1" fmla="*/ 230 h 230"/>
                  <a:gd name="T2" fmla="*/ 3 w 351"/>
                  <a:gd name="T3" fmla="*/ 201 h 230"/>
                  <a:gd name="T4" fmla="*/ 19 w 351"/>
                  <a:gd name="T5" fmla="*/ 147 h 230"/>
                  <a:gd name="T6" fmla="*/ 47 w 351"/>
                  <a:gd name="T7" fmla="*/ 96 h 230"/>
                  <a:gd name="T8" fmla="*/ 88 w 351"/>
                  <a:gd name="T9" fmla="*/ 53 h 230"/>
                  <a:gd name="T10" fmla="*/ 112 w 351"/>
                  <a:gd name="T11" fmla="*/ 37 h 230"/>
                  <a:gd name="T12" fmla="*/ 141 w 351"/>
                  <a:gd name="T13" fmla="*/ 20 h 230"/>
                  <a:gd name="T14" fmla="*/ 207 w 351"/>
                  <a:gd name="T15" fmla="*/ 1 h 230"/>
                  <a:gd name="T16" fmla="*/ 240 w 351"/>
                  <a:gd name="T17" fmla="*/ 0 h 230"/>
                  <a:gd name="T18" fmla="*/ 265 w 351"/>
                  <a:gd name="T19" fmla="*/ 1 h 230"/>
                  <a:gd name="T20" fmla="*/ 312 w 351"/>
                  <a:gd name="T21" fmla="*/ 11 h 230"/>
                  <a:gd name="T22" fmla="*/ 334 w 351"/>
                  <a:gd name="T23" fmla="*/ 20 h 230"/>
                  <a:gd name="T24" fmla="*/ 341 w 351"/>
                  <a:gd name="T25" fmla="*/ 23 h 230"/>
                  <a:gd name="T26" fmla="*/ 351 w 351"/>
                  <a:gd name="T27" fmla="*/ 33 h 230"/>
                  <a:gd name="T28" fmla="*/ 351 w 351"/>
                  <a:gd name="T29" fmla="*/ 40 h 230"/>
                  <a:gd name="T30" fmla="*/ 347 w 351"/>
                  <a:gd name="T31" fmla="*/ 47 h 230"/>
                  <a:gd name="T32" fmla="*/ 338 w 351"/>
                  <a:gd name="T33" fmla="*/ 51 h 230"/>
                  <a:gd name="T34" fmla="*/ 170 w 351"/>
                  <a:gd name="T35" fmla="*/ 141 h 230"/>
                  <a:gd name="T36" fmla="*/ 0 w 351"/>
                  <a:gd name="T37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1" h="230">
                    <a:moveTo>
                      <a:pt x="0" y="230"/>
                    </a:moveTo>
                    <a:lnTo>
                      <a:pt x="3" y="201"/>
                    </a:lnTo>
                    <a:lnTo>
                      <a:pt x="19" y="147"/>
                    </a:lnTo>
                    <a:lnTo>
                      <a:pt x="47" y="96"/>
                    </a:lnTo>
                    <a:lnTo>
                      <a:pt x="88" y="53"/>
                    </a:lnTo>
                    <a:lnTo>
                      <a:pt x="112" y="37"/>
                    </a:lnTo>
                    <a:lnTo>
                      <a:pt x="141" y="20"/>
                    </a:lnTo>
                    <a:lnTo>
                      <a:pt x="207" y="1"/>
                    </a:lnTo>
                    <a:lnTo>
                      <a:pt x="240" y="0"/>
                    </a:lnTo>
                    <a:lnTo>
                      <a:pt x="265" y="1"/>
                    </a:lnTo>
                    <a:lnTo>
                      <a:pt x="312" y="11"/>
                    </a:lnTo>
                    <a:lnTo>
                      <a:pt x="334" y="20"/>
                    </a:lnTo>
                    <a:lnTo>
                      <a:pt x="341" y="23"/>
                    </a:lnTo>
                    <a:lnTo>
                      <a:pt x="351" y="33"/>
                    </a:lnTo>
                    <a:lnTo>
                      <a:pt x="351" y="40"/>
                    </a:lnTo>
                    <a:lnTo>
                      <a:pt x="347" y="47"/>
                    </a:lnTo>
                    <a:lnTo>
                      <a:pt x="338" y="51"/>
                    </a:lnTo>
                    <a:lnTo>
                      <a:pt x="170" y="141"/>
                    </a:lnTo>
                    <a:lnTo>
                      <a:pt x="0" y="230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" name="Freeform 287">
                <a:extLst>
                  <a:ext uri="{FF2B5EF4-FFF2-40B4-BE49-F238E27FC236}">
                    <a16:creationId xmlns:a16="http://schemas.microsoft.com/office/drawing/2014/main" id="{215948FC-41D6-4454-A051-027C04E1C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5097" y="4147608"/>
                <a:ext cx="173038" cy="109538"/>
              </a:xfrm>
              <a:custGeom>
                <a:avLst/>
                <a:gdLst>
                  <a:gd name="T0" fmla="*/ 164 w 327"/>
                  <a:gd name="T1" fmla="*/ 206 h 206"/>
                  <a:gd name="T2" fmla="*/ 147 w 327"/>
                  <a:gd name="T3" fmla="*/ 206 h 206"/>
                  <a:gd name="T4" fmla="*/ 130 w 327"/>
                  <a:gd name="T5" fmla="*/ 203 h 206"/>
                  <a:gd name="T6" fmla="*/ 98 w 327"/>
                  <a:gd name="T7" fmla="*/ 193 h 206"/>
                  <a:gd name="T8" fmla="*/ 66 w 327"/>
                  <a:gd name="T9" fmla="*/ 181 h 206"/>
                  <a:gd name="T10" fmla="*/ 50 w 327"/>
                  <a:gd name="T11" fmla="*/ 179 h 206"/>
                  <a:gd name="T12" fmla="*/ 35 w 327"/>
                  <a:gd name="T13" fmla="*/ 177 h 206"/>
                  <a:gd name="T14" fmla="*/ 17 w 327"/>
                  <a:gd name="T15" fmla="*/ 179 h 206"/>
                  <a:gd name="T16" fmla="*/ 0 w 327"/>
                  <a:gd name="T17" fmla="*/ 186 h 206"/>
                  <a:gd name="T18" fmla="*/ 2 w 327"/>
                  <a:gd name="T19" fmla="*/ 167 h 206"/>
                  <a:gd name="T20" fmla="*/ 13 w 327"/>
                  <a:gd name="T21" fmla="*/ 132 h 206"/>
                  <a:gd name="T22" fmla="*/ 39 w 327"/>
                  <a:gd name="T23" fmla="*/ 84 h 206"/>
                  <a:gd name="T24" fmla="*/ 63 w 327"/>
                  <a:gd name="T25" fmla="*/ 55 h 206"/>
                  <a:gd name="T26" fmla="*/ 84 w 327"/>
                  <a:gd name="T27" fmla="*/ 35 h 206"/>
                  <a:gd name="T28" fmla="*/ 107 w 327"/>
                  <a:gd name="T29" fmla="*/ 19 h 206"/>
                  <a:gd name="T30" fmla="*/ 124 w 327"/>
                  <a:gd name="T31" fmla="*/ 10 h 206"/>
                  <a:gd name="T32" fmla="*/ 158 w 327"/>
                  <a:gd name="T33" fmla="*/ 1 h 206"/>
                  <a:gd name="T34" fmla="*/ 177 w 327"/>
                  <a:gd name="T35" fmla="*/ 0 h 206"/>
                  <a:gd name="T36" fmla="*/ 200 w 327"/>
                  <a:gd name="T37" fmla="*/ 1 h 206"/>
                  <a:gd name="T38" fmla="*/ 223 w 327"/>
                  <a:gd name="T39" fmla="*/ 7 h 206"/>
                  <a:gd name="T40" fmla="*/ 251 w 327"/>
                  <a:gd name="T41" fmla="*/ 19 h 206"/>
                  <a:gd name="T42" fmla="*/ 297 w 327"/>
                  <a:gd name="T43" fmla="*/ 58 h 206"/>
                  <a:gd name="T44" fmla="*/ 313 w 327"/>
                  <a:gd name="T45" fmla="*/ 82 h 206"/>
                  <a:gd name="T46" fmla="*/ 321 w 327"/>
                  <a:gd name="T47" fmla="*/ 98 h 206"/>
                  <a:gd name="T48" fmla="*/ 327 w 327"/>
                  <a:gd name="T49" fmla="*/ 130 h 206"/>
                  <a:gd name="T50" fmla="*/ 323 w 327"/>
                  <a:gd name="T51" fmla="*/ 145 h 206"/>
                  <a:gd name="T52" fmla="*/ 314 w 327"/>
                  <a:gd name="T53" fmla="*/ 161 h 206"/>
                  <a:gd name="T54" fmla="*/ 281 w 327"/>
                  <a:gd name="T55" fmla="*/ 181 h 206"/>
                  <a:gd name="T56" fmla="*/ 262 w 327"/>
                  <a:gd name="T57" fmla="*/ 187 h 206"/>
                  <a:gd name="T58" fmla="*/ 238 w 327"/>
                  <a:gd name="T59" fmla="*/ 194 h 206"/>
                  <a:gd name="T60" fmla="*/ 189 w 327"/>
                  <a:gd name="T61" fmla="*/ 204 h 206"/>
                  <a:gd name="T62" fmla="*/ 164 w 327"/>
                  <a:gd name="T63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7" h="206">
                    <a:moveTo>
                      <a:pt x="164" y="206"/>
                    </a:moveTo>
                    <a:lnTo>
                      <a:pt x="147" y="206"/>
                    </a:lnTo>
                    <a:lnTo>
                      <a:pt x="130" y="203"/>
                    </a:lnTo>
                    <a:lnTo>
                      <a:pt x="98" y="193"/>
                    </a:lnTo>
                    <a:lnTo>
                      <a:pt x="66" y="181"/>
                    </a:lnTo>
                    <a:lnTo>
                      <a:pt x="50" y="179"/>
                    </a:lnTo>
                    <a:lnTo>
                      <a:pt x="35" y="177"/>
                    </a:lnTo>
                    <a:lnTo>
                      <a:pt x="17" y="179"/>
                    </a:lnTo>
                    <a:lnTo>
                      <a:pt x="0" y="186"/>
                    </a:lnTo>
                    <a:lnTo>
                      <a:pt x="2" y="167"/>
                    </a:lnTo>
                    <a:lnTo>
                      <a:pt x="13" y="132"/>
                    </a:lnTo>
                    <a:lnTo>
                      <a:pt x="39" y="84"/>
                    </a:lnTo>
                    <a:lnTo>
                      <a:pt x="63" y="55"/>
                    </a:lnTo>
                    <a:lnTo>
                      <a:pt x="84" y="35"/>
                    </a:lnTo>
                    <a:lnTo>
                      <a:pt x="107" y="19"/>
                    </a:lnTo>
                    <a:lnTo>
                      <a:pt x="124" y="10"/>
                    </a:lnTo>
                    <a:lnTo>
                      <a:pt x="158" y="1"/>
                    </a:lnTo>
                    <a:lnTo>
                      <a:pt x="177" y="0"/>
                    </a:lnTo>
                    <a:lnTo>
                      <a:pt x="200" y="1"/>
                    </a:lnTo>
                    <a:lnTo>
                      <a:pt x="223" y="7"/>
                    </a:lnTo>
                    <a:lnTo>
                      <a:pt x="251" y="19"/>
                    </a:lnTo>
                    <a:lnTo>
                      <a:pt x="297" y="58"/>
                    </a:lnTo>
                    <a:lnTo>
                      <a:pt x="313" y="82"/>
                    </a:lnTo>
                    <a:lnTo>
                      <a:pt x="321" y="98"/>
                    </a:lnTo>
                    <a:lnTo>
                      <a:pt x="327" y="130"/>
                    </a:lnTo>
                    <a:lnTo>
                      <a:pt x="323" y="145"/>
                    </a:lnTo>
                    <a:lnTo>
                      <a:pt x="314" y="161"/>
                    </a:lnTo>
                    <a:lnTo>
                      <a:pt x="281" y="181"/>
                    </a:lnTo>
                    <a:lnTo>
                      <a:pt x="262" y="187"/>
                    </a:lnTo>
                    <a:lnTo>
                      <a:pt x="238" y="194"/>
                    </a:lnTo>
                    <a:lnTo>
                      <a:pt x="189" y="204"/>
                    </a:lnTo>
                    <a:lnTo>
                      <a:pt x="164" y="206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Freeform 288">
                <a:extLst>
                  <a:ext uri="{FF2B5EF4-FFF2-40B4-BE49-F238E27FC236}">
                    <a16:creationId xmlns:a16="http://schemas.microsoft.com/office/drawing/2014/main" id="{15A080C2-B483-4AD5-B04D-BC96F3BCD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871" y="4149196"/>
                <a:ext cx="169863" cy="104775"/>
              </a:xfrm>
              <a:custGeom>
                <a:avLst/>
                <a:gdLst>
                  <a:gd name="T0" fmla="*/ 2 w 321"/>
                  <a:gd name="T1" fmla="*/ 199 h 199"/>
                  <a:gd name="T2" fmla="*/ 0 w 321"/>
                  <a:gd name="T3" fmla="*/ 178 h 199"/>
                  <a:gd name="T4" fmla="*/ 5 w 321"/>
                  <a:gd name="T5" fmla="*/ 141 h 199"/>
                  <a:gd name="T6" fmla="*/ 18 w 321"/>
                  <a:gd name="T7" fmla="*/ 105 h 199"/>
                  <a:gd name="T8" fmla="*/ 36 w 321"/>
                  <a:gd name="T9" fmla="*/ 72 h 199"/>
                  <a:gd name="T10" fmla="*/ 49 w 321"/>
                  <a:gd name="T11" fmla="*/ 57 h 199"/>
                  <a:gd name="T12" fmla="*/ 62 w 321"/>
                  <a:gd name="T13" fmla="*/ 45 h 199"/>
                  <a:gd name="T14" fmla="*/ 91 w 321"/>
                  <a:gd name="T15" fmla="*/ 23 h 199"/>
                  <a:gd name="T16" fmla="*/ 124 w 321"/>
                  <a:gd name="T17" fmla="*/ 9 h 199"/>
                  <a:gd name="T18" fmla="*/ 160 w 321"/>
                  <a:gd name="T19" fmla="*/ 1 h 199"/>
                  <a:gd name="T20" fmla="*/ 177 w 321"/>
                  <a:gd name="T21" fmla="*/ 0 h 199"/>
                  <a:gd name="T22" fmla="*/ 182 w 321"/>
                  <a:gd name="T23" fmla="*/ 0 h 199"/>
                  <a:gd name="T24" fmla="*/ 186 w 321"/>
                  <a:gd name="T25" fmla="*/ 1 h 199"/>
                  <a:gd name="T26" fmla="*/ 208 w 321"/>
                  <a:gd name="T27" fmla="*/ 3 h 199"/>
                  <a:gd name="T28" fmla="*/ 248 w 321"/>
                  <a:gd name="T29" fmla="*/ 17 h 199"/>
                  <a:gd name="T30" fmla="*/ 283 w 321"/>
                  <a:gd name="T31" fmla="*/ 40 h 199"/>
                  <a:gd name="T32" fmla="*/ 309 w 321"/>
                  <a:gd name="T33" fmla="*/ 73 h 199"/>
                  <a:gd name="T34" fmla="*/ 317 w 321"/>
                  <a:gd name="T35" fmla="*/ 92 h 199"/>
                  <a:gd name="T36" fmla="*/ 321 w 321"/>
                  <a:gd name="T37" fmla="*/ 109 h 199"/>
                  <a:gd name="T38" fmla="*/ 320 w 321"/>
                  <a:gd name="T39" fmla="*/ 144 h 199"/>
                  <a:gd name="T40" fmla="*/ 313 w 321"/>
                  <a:gd name="T41" fmla="*/ 160 h 199"/>
                  <a:gd name="T42" fmla="*/ 307 w 321"/>
                  <a:gd name="T43" fmla="*/ 170 h 199"/>
                  <a:gd name="T44" fmla="*/ 290 w 321"/>
                  <a:gd name="T45" fmla="*/ 183 h 199"/>
                  <a:gd name="T46" fmla="*/ 258 w 321"/>
                  <a:gd name="T47" fmla="*/ 196 h 199"/>
                  <a:gd name="T48" fmla="*/ 235 w 321"/>
                  <a:gd name="T49" fmla="*/ 197 h 199"/>
                  <a:gd name="T50" fmla="*/ 224 w 321"/>
                  <a:gd name="T51" fmla="*/ 197 h 199"/>
                  <a:gd name="T52" fmla="*/ 212 w 321"/>
                  <a:gd name="T53" fmla="*/ 196 h 199"/>
                  <a:gd name="T54" fmla="*/ 159 w 321"/>
                  <a:gd name="T55" fmla="*/ 181 h 199"/>
                  <a:gd name="T56" fmla="*/ 104 w 321"/>
                  <a:gd name="T57" fmla="*/ 165 h 199"/>
                  <a:gd name="T58" fmla="*/ 91 w 321"/>
                  <a:gd name="T59" fmla="*/ 164 h 199"/>
                  <a:gd name="T60" fmla="*/ 78 w 321"/>
                  <a:gd name="T61" fmla="*/ 163 h 199"/>
                  <a:gd name="T62" fmla="*/ 57 w 321"/>
                  <a:gd name="T63" fmla="*/ 164 h 199"/>
                  <a:gd name="T64" fmla="*/ 16 w 321"/>
                  <a:gd name="T65" fmla="*/ 181 h 199"/>
                  <a:gd name="T66" fmla="*/ 2 w 321"/>
                  <a:gd name="T67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21" h="199">
                    <a:moveTo>
                      <a:pt x="2" y="199"/>
                    </a:moveTo>
                    <a:lnTo>
                      <a:pt x="0" y="178"/>
                    </a:lnTo>
                    <a:lnTo>
                      <a:pt x="5" y="141"/>
                    </a:lnTo>
                    <a:lnTo>
                      <a:pt x="18" y="105"/>
                    </a:lnTo>
                    <a:lnTo>
                      <a:pt x="36" y="72"/>
                    </a:lnTo>
                    <a:lnTo>
                      <a:pt x="49" y="57"/>
                    </a:lnTo>
                    <a:lnTo>
                      <a:pt x="62" y="45"/>
                    </a:lnTo>
                    <a:lnTo>
                      <a:pt x="91" y="23"/>
                    </a:lnTo>
                    <a:lnTo>
                      <a:pt x="124" y="9"/>
                    </a:lnTo>
                    <a:lnTo>
                      <a:pt x="160" y="1"/>
                    </a:lnTo>
                    <a:lnTo>
                      <a:pt x="177" y="0"/>
                    </a:lnTo>
                    <a:lnTo>
                      <a:pt x="182" y="0"/>
                    </a:lnTo>
                    <a:lnTo>
                      <a:pt x="186" y="1"/>
                    </a:lnTo>
                    <a:lnTo>
                      <a:pt x="208" y="3"/>
                    </a:lnTo>
                    <a:lnTo>
                      <a:pt x="248" y="17"/>
                    </a:lnTo>
                    <a:lnTo>
                      <a:pt x="283" y="40"/>
                    </a:lnTo>
                    <a:lnTo>
                      <a:pt x="309" y="73"/>
                    </a:lnTo>
                    <a:lnTo>
                      <a:pt x="317" y="92"/>
                    </a:lnTo>
                    <a:lnTo>
                      <a:pt x="321" y="109"/>
                    </a:lnTo>
                    <a:lnTo>
                      <a:pt x="320" y="144"/>
                    </a:lnTo>
                    <a:lnTo>
                      <a:pt x="313" y="160"/>
                    </a:lnTo>
                    <a:lnTo>
                      <a:pt x="307" y="170"/>
                    </a:lnTo>
                    <a:lnTo>
                      <a:pt x="290" y="183"/>
                    </a:lnTo>
                    <a:lnTo>
                      <a:pt x="258" y="196"/>
                    </a:lnTo>
                    <a:lnTo>
                      <a:pt x="235" y="197"/>
                    </a:lnTo>
                    <a:lnTo>
                      <a:pt x="224" y="197"/>
                    </a:lnTo>
                    <a:lnTo>
                      <a:pt x="212" y="196"/>
                    </a:lnTo>
                    <a:lnTo>
                      <a:pt x="159" y="181"/>
                    </a:lnTo>
                    <a:lnTo>
                      <a:pt x="104" y="165"/>
                    </a:lnTo>
                    <a:lnTo>
                      <a:pt x="91" y="164"/>
                    </a:lnTo>
                    <a:lnTo>
                      <a:pt x="78" y="163"/>
                    </a:lnTo>
                    <a:lnTo>
                      <a:pt x="57" y="164"/>
                    </a:lnTo>
                    <a:lnTo>
                      <a:pt x="16" y="181"/>
                    </a:lnTo>
                    <a:lnTo>
                      <a:pt x="2" y="199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" name="Freeform 289">
                <a:extLst>
                  <a:ext uri="{FF2B5EF4-FFF2-40B4-BE49-F238E27FC236}">
                    <a16:creationId xmlns:a16="http://schemas.microsoft.com/office/drawing/2014/main" id="{F0EE374C-DFE8-4386-B17B-CCFE6240F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532" y="2471208"/>
                <a:ext cx="155575" cy="57150"/>
              </a:xfrm>
              <a:custGeom>
                <a:avLst/>
                <a:gdLst>
                  <a:gd name="T0" fmla="*/ 294 w 294"/>
                  <a:gd name="T1" fmla="*/ 0 h 107"/>
                  <a:gd name="T2" fmla="*/ 6 w 294"/>
                  <a:gd name="T3" fmla="*/ 51 h 107"/>
                  <a:gd name="T4" fmla="*/ 0 w 294"/>
                  <a:gd name="T5" fmla="*/ 83 h 107"/>
                  <a:gd name="T6" fmla="*/ 285 w 294"/>
                  <a:gd name="T7" fmla="*/ 107 h 107"/>
                  <a:gd name="T8" fmla="*/ 294 w 294"/>
                  <a:gd name="T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107">
                    <a:moveTo>
                      <a:pt x="294" y="0"/>
                    </a:moveTo>
                    <a:lnTo>
                      <a:pt x="6" y="51"/>
                    </a:lnTo>
                    <a:lnTo>
                      <a:pt x="0" y="83"/>
                    </a:lnTo>
                    <a:lnTo>
                      <a:pt x="285" y="107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" name="Freeform 290">
                <a:extLst>
                  <a:ext uri="{FF2B5EF4-FFF2-40B4-BE49-F238E27FC236}">
                    <a16:creationId xmlns:a16="http://schemas.microsoft.com/office/drawing/2014/main" id="{3B55B8BB-1CF3-4E42-BF2D-4ACFE9E4D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305" y="2188633"/>
                <a:ext cx="2185989" cy="354013"/>
              </a:xfrm>
              <a:custGeom>
                <a:avLst/>
                <a:gdLst>
                  <a:gd name="T0" fmla="*/ 0 w 4130"/>
                  <a:gd name="T1" fmla="*/ 515 h 669"/>
                  <a:gd name="T2" fmla="*/ 3816 w 4130"/>
                  <a:gd name="T3" fmla="*/ 0 h 669"/>
                  <a:gd name="T4" fmla="*/ 3845 w 4130"/>
                  <a:gd name="T5" fmla="*/ 125 h 669"/>
                  <a:gd name="T6" fmla="*/ 4012 w 4130"/>
                  <a:gd name="T7" fmla="*/ 96 h 669"/>
                  <a:gd name="T8" fmla="*/ 4032 w 4130"/>
                  <a:gd name="T9" fmla="*/ 223 h 669"/>
                  <a:gd name="T10" fmla="*/ 4123 w 4130"/>
                  <a:gd name="T11" fmla="*/ 223 h 669"/>
                  <a:gd name="T12" fmla="*/ 4130 w 4130"/>
                  <a:gd name="T13" fmla="*/ 452 h 669"/>
                  <a:gd name="T14" fmla="*/ 3977 w 4130"/>
                  <a:gd name="T15" fmla="*/ 481 h 669"/>
                  <a:gd name="T16" fmla="*/ 3977 w 4130"/>
                  <a:gd name="T17" fmla="*/ 620 h 669"/>
                  <a:gd name="T18" fmla="*/ 14 w 4130"/>
                  <a:gd name="T19" fmla="*/ 669 h 669"/>
                  <a:gd name="T20" fmla="*/ 0 w 4130"/>
                  <a:gd name="T21" fmla="*/ 515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30" h="669">
                    <a:moveTo>
                      <a:pt x="0" y="515"/>
                    </a:moveTo>
                    <a:lnTo>
                      <a:pt x="3816" y="0"/>
                    </a:lnTo>
                    <a:lnTo>
                      <a:pt x="3845" y="125"/>
                    </a:lnTo>
                    <a:lnTo>
                      <a:pt x="4012" y="96"/>
                    </a:lnTo>
                    <a:lnTo>
                      <a:pt x="4032" y="223"/>
                    </a:lnTo>
                    <a:lnTo>
                      <a:pt x="4123" y="223"/>
                    </a:lnTo>
                    <a:lnTo>
                      <a:pt x="4130" y="452"/>
                    </a:lnTo>
                    <a:lnTo>
                      <a:pt x="3977" y="481"/>
                    </a:lnTo>
                    <a:lnTo>
                      <a:pt x="3977" y="620"/>
                    </a:lnTo>
                    <a:lnTo>
                      <a:pt x="14" y="669"/>
                    </a:lnTo>
                    <a:lnTo>
                      <a:pt x="0" y="515"/>
                    </a:lnTo>
                    <a:close/>
                  </a:path>
                </a:pathLst>
              </a:custGeom>
              <a:solidFill>
                <a:srgbClr val="DA2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Freeform 291">
                <a:extLst>
                  <a:ext uri="{FF2B5EF4-FFF2-40B4-BE49-F238E27FC236}">
                    <a16:creationId xmlns:a16="http://schemas.microsoft.com/office/drawing/2014/main" id="{098E475A-711C-407B-B1FB-1F01C7DF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770" y="2442633"/>
                <a:ext cx="2097089" cy="77788"/>
              </a:xfrm>
              <a:custGeom>
                <a:avLst/>
                <a:gdLst>
                  <a:gd name="T0" fmla="*/ 0 w 3963"/>
                  <a:gd name="T1" fmla="*/ 145 h 145"/>
                  <a:gd name="T2" fmla="*/ 3963 w 3963"/>
                  <a:gd name="T3" fmla="*/ 0 h 145"/>
                  <a:gd name="T4" fmla="*/ 3963 w 3963"/>
                  <a:gd name="T5" fmla="*/ 139 h 145"/>
                  <a:gd name="T6" fmla="*/ 0 w 3963"/>
                  <a:gd name="T7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3" h="145">
                    <a:moveTo>
                      <a:pt x="0" y="145"/>
                    </a:moveTo>
                    <a:lnTo>
                      <a:pt x="3963" y="0"/>
                    </a:lnTo>
                    <a:lnTo>
                      <a:pt x="3963" y="139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292">
                <a:extLst>
                  <a:ext uri="{FF2B5EF4-FFF2-40B4-BE49-F238E27FC236}">
                    <a16:creationId xmlns:a16="http://schemas.microsoft.com/office/drawing/2014/main" id="{44F3985D-3726-4266-8470-9EEB6CC6D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007" y="2239433"/>
                <a:ext cx="2130427" cy="250825"/>
              </a:xfrm>
              <a:custGeom>
                <a:avLst/>
                <a:gdLst>
                  <a:gd name="T0" fmla="*/ 0 w 4026"/>
                  <a:gd name="T1" fmla="*/ 475 h 475"/>
                  <a:gd name="T2" fmla="*/ 4006 w 4026"/>
                  <a:gd name="T3" fmla="*/ 0 h 475"/>
                  <a:gd name="T4" fmla="*/ 4026 w 4026"/>
                  <a:gd name="T5" fmla="*/ 127 h 475"/>
                  <a:gd name="T6" fmla="*/ 0 w 4026"/>
                  <a:gd name="T7" fmla="*/ 475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26" h="475">
                    <a:moveTo>
                      <a:pt x="0" y="475"/>
                    </a:moveTo>
                    <a:lnTo>
                      <a:pt x="4006" y="0"/>
                    </a:lnTo>
                    <a:lnTo>
                      <a:pt x="4026" y="127"/>
                    </a:lnTo>
                    <a:lnTo>
                      <a:pt x="0" y="4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Freeform 293">
                <a:extLst>
                  <a:ext uri="{FF2B5EF4-FFF2-40B4-BE49-F238E27FC236}">
                    <a16:creationId xmlns:a16="http://schemas.microsoft.com/office/drawing/2014/main" id="{928183F7-D0B9-44E4-BB73-C466AAD38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646" y="2512483"/>
                <a:ext cx="2074864" cy="149225"/>
              </a:xfrm>
              <a:custGeom>
                <a:avLst/>
                <a:gdLst>
                  <a:gd name="T0" fmla="*/ 26 w 3920"/>
                  <a:gd name="T1" fmla="*/ 64 h 280"/>
                  <a:gd name="T2" fmla="*/ 16 w 3920"/>
                  <a:gd name="T3" fmla="*/ 65 h 280"/>
                  <a:gd name="T4" fmla="*/ 3 w 3920"/>
                  <a:gd name="T5" fmla="*/ 77 h 280"/>
                  <a:gd name="T6" fmla="*/ 0 w 3920"/>
                  <a:gd name="T7" fmla="*/ 92 h 280"/>
                  <a:gd name="T8" fmla="*/ 7 w 3920"/>
                  <a:gd name="T9" fmla="*/ 108 h 280"/>
                  <a:gd name="T10" fmla="*/ 16 w 3920"/>
                  <a:gd name="T11" fmla="*/ 114 h 280"/>
                  <a:gd name="T12" fmla="*/ 72 w 3920"/>
                  <a:gd name="T13" fmla="*/ 138 h 280"/>
                  <a:gd name="T14" fmla="*/ 233 w 3920"/>
                  <a:gd name="T15" fmla="*/ 195 h 280"/>
                  <a:gd name="T16" fmla="*/ 393 w 3920"/>
                  <a:gd name="T17" fmla="*/ 233 h 280"/>
                  <a:gd name="T18" fmla="*/ 516 w 3920"/>
                  <a:gd name="T19" fmla="*/ 255 h 280"/>
                  <a:gd name="T20" fmla="*/ 652 w 3920"/>
                  <a:gd name="T21" fmla="*/ 271 h 280"/>
                  <a:gd name="T22" fmla="*/ 802 w 3920"/>
                  <a:gd name="T23" fmla="*/ 278 h 280"/>
                  <a:gd name="T24" fmla="*/ 881 w 3920"/>
                  <a:gd name="T25" fmla="*/ 280 h 280"/>
                  <a:gd name="T26" fmla="*/ 1148 w 3920"/>
                  <a:gd name="T27" fmla="*/ 277 h 280"/>
                  <a:gd name="T28" fmla="*/ 1761 w 3920"/>
                  <a:gd name="T29" fmla="*/ 267 h 280"/>
                  <a:gd name="T30" fmla="*/ 2225 w 3920"/>
                  <a:gd name="T31" fmla="*/ 254 h 280"/>
                  <a:gd name="T32" fmla="*/ 2697 w 3920"/>
                  <a:gd name="T33" fmla="*/ 229 h 280"/>
                  <a:gd name="T34" fmla="*/ 3145 w 3920"/>
                  <a:gd name="T35" fmla="*/ 195 h 280"/>
                  <a:gd name="T36" fmla="*/ 3439 w 3920"/>
                  <a:gd name="T37" fmla="*/ 159 h 280"/>
                  <a:gd name="T38" fmla="*/ 3609 w 3920"/>
                  <a:gd name="T39" fmla="*/ 130 h 280"/>
                  <a:gd name="T40" fmla="*/ 3754 w 3920"/>
                  <a:gd name="T41" fmla="*/ 97 h 280"/>
                  <a:gd name="T42" fmla="*/ 3867 w 3920"/>
                  <a:gd name="T43" fmla="*/ 59 h 280"/>
                  <a:gd name="T44" fmla="*/ 3908 w 3920"/>
                  <a:gd name="T45" fmla="*/ 38 h 280"/>
                  <a:gd name="T46" fmla="*/ 3914 w 3920"/>
                  <a:gd name="T47" fmla="*/ 33 h 280"/>
                  <a:gd name="T48" fmla="*/ 3920 w 3920"/>
                  <a:gd name="T49" fmla="*/ 22 h 280"/>
                  <a:gd name="T50" fmla="*/ 3915 w 3920"/>
                  <a:gd name="T51" fmla="*/ 10 h 280"/>
                  <a:gd name="T52" fmla="*/ 3907 w 3920"/>
                  <a:gd name="T53" fmla="*/ 2 h 280"/>
                  <a:gd name="T54" fmla="*/ 3900 w 3920"/>
                  <a:gd name="T55" fmla="*/ 0 h 280"/>
                  <a:gd name="T56" fmla="*/ 26 w 3920"/>
                  <a:gd name="T57" fmla="*/ 64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0" h="280">
                    <a:moveTo>
                      <a:pt x="26" y="64"/>
                    </a:moveTo>
                    <a:lnTo>
                      <a:pt x="16" y="65"/>
                    </a:lnTo>
                    <a:lnTo>
                      <a:pt x="3" y="77"/>
                    </a:lnTo>
                    <a:lnTo>
                      <a:pt x="0" y="92"/>
                    </a:lnTo>
                    <a:lnTo>
                      <a:pt x="7" y="108"/>
                    </a:lnTo>
                    <a:lnTo>
                      <a:pt x="16" y="114"/>
                    </a:lnTo>
                    <a:lnTo>
                      <a:pt x="72" y="138"/>
                    </a:lnTo>
                    <a:lnTo>
                      <a:pt x="233" y="195"/>
                    </a:lnTo>
                    <a:lnTo>
                      <a:pt x="393" y="233"/>
                    </a:lnTo>
                    <a:lnTo>
                      <a:pt x="516" y="255"/>
                    </a:lnTo>
                    <a:lnTo>
                      <a:pt x="652" y="271"/>
                    </a:lnTo>
                    <a:lnTo>
                      <a:pt x="802" y="278"/>
                    </a:lnTo>
                    <a:lnTo>
                      <a:pt x="881" y="280"/>
                    </a:lnTo>
                    <a:lnTo>
                      <a:pt x="1148" y="277"/>
                    </a:lnTo>
                    <a:lnTo>
                      <a:pt x="1761" y="267"/>
                    </a:lnTo>
                    <a:lnTo>
                      <a:pt x="2225" y="254"/>
                    </a:lnTo>
                    <a:lnTo>
                      <a:pt x="2697" y="229"/>
                    </a:lnTo>
                    <a:lnTo>
                      <a:pt x="3145" y="195"/>
                    </a:lnTo>
                    <a:lnTo>
                      <a:pt x="3439" y="159"/>
                    </a:lnTo>
                    <a:lnTo>
                      <a:pt x="3609" y="130"/>
                    </a:lnTo>
                    <a:lnTo>
                      <a:pt x="3754" y="97"/>
                    </a:lnTo>
                    <a:lnTo>
                      <a:pt x="3867" y="59"/>
                    </a:lnTo>
                    <a:lnTo>
                      <a:pt x="3908" y="38"/>
                    </a:lnTo>
                    <a:lnTo>
                      <a:pt x="3914" y="33"/>
                    </a:lnTo>
                    <a:lnTo>
                      <a:pt x="3920" y="22"/>
                    </a:lnTo>
                    <a:lnTo>
                      <a:pt x="3915" y="10"/>
                    </a:lnTo>
                    <a:lnTo>
                      <a:pt x="3907" y="2"/>
                    </a:lnTo>
                    <a:lnTo>
                      <a:pt x="3900" y="0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Freeform 294">
                <a:extLst>
                  <a:ext uri="{FF2B5EF4-FFF2-40B4-BE49-F238E27FC236}">
                    <a16:creationId xmlns:a16="http://schemas.microsoft.com/office/drawing/2014/main" id="{9B7F233C-5C54-42C6-AB46-79DB2049B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847" y="2390246"/>
                <a:ext cx="117475" cy="138113"/>
              </a:xfrm>
              <a:custGeom>
                <a:avLst/>
                <a:gdLst>
                  <a:gd name="T0" fmla="*/ 0 w 222"/>
                  <a:gd name="T1" fmla="*/ 253 h 261"/>
                  <a:gd name="T2" fmla="*/ 12 w 222"/>
                  <a:gd name="T3" fmla="*/ 227 h 261"/>
                  <a:gd name="T4" fmla="*/ 92 w 222"/>
                  <a:gd name="T5" fmla="*/ 102 h 261"/>
                  <a:gd name="T6" fmla="*/ 153 w 222"/>
                  <a:gd name="T7" fmla="*/ 42 h 261"/>
                  <a:gd name="T8" fmla="*/ 197 w 222"/>
                  <a:gd name="T9" fmla="*/ 11 h 261"/>
                  <a:gd name="T10" fmla="*/ 222 w 222"/>
                  <a:gd name="T11" fmla="*/ 0 h 261"/>
                  <a:gd name="T12" fmla="*/ 212 w 222"/>
                  <a:gd name="T13" fmla="*/ 11 h 261"/>
                  <a:gd name="T14" fmla="*/ 167 w 222"/>
                  <a:gd name="T15" fmla="*/ 101 h 261"/>
                  <a:gd name="T16" fmla="*/ 137 w 222"/>
                  <a:gd name="T17" fmla="*/ 199 h 261"/>
                  <a:gd name="T18" fmla="*/ 128 w 222"/>
                  <a:gd name="T19" fmla="*/ 261 h 261"/>
                  <a:gd name="T20" fmla="*/ 0 w 222"/>
                  <a:gd name="T21" fmla="*/ 253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61">
                    <a:moveTo>
                      <a:pt x="0" y="253"/>
                    </a:moveTo>
                    <a:lnTo>
                      <a:pt x="12" y="227"/>
                    </a:lnTo>
                    <a:lnTo>
                      <a:pt x="92" y="102"/>
                    </a:lnTo>
                    <a:lnTo>
                      <a:pt x="153" y="42"/>
                    </a:lnTo>
                    <a:lnTo>
                      <a:pt x="197" y="11"/>
                    </a:lnTo>
                    <a:lnTo>
                      <a:pt x="222" y="0"/>
                    </a:lnTo>
                    <a:lnTo>
                      <a:pt x="212" y="11"/>
                    </a:lnTo>
                    <a:lnTo>
                      <a:pt x="167" y="101"/>
                    </a:lnTo>
                    <a:lnTo>
                      <a:pt x="137" y="199"/>
                    </a:lnTo>
                    <a:lnTo>
                      <a:pt x="128" y="261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Rectangle 295">
                <a:extLst>
                  <a:ext uri="{FF2B5EF4-FFF2-40B4-BE49-F238E27FC236}">
                    <a16:creationId xmlns:a16="http://schemas.microsoft.com/office/drawing/2014/main" id="{40BB3D00-74C2-4ECB-9496-B75205B85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835026" cy="211138"/>
              </a:xfrm>
              <a:prstGeom prst="rect">
                <a:avLst/>
              </a:prstGeom>
              <a:solidFill>
                <a:srgbClr val="6CB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Rectangle 296">
                <a:extLst>
                  <a:ext uri="{FF2B5EF4-FFF2-40B4-BE49-F238E27FC236}">
                    <a16:creationId xmlns:a16="http://schemas.microsoft.com/office/drawing/2014/main" id="{DB90826B-2467-4742-85B2-32F3A7143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921" y="2133071"/>
                <a:ext cx="587375" cy="200025"/>
              </a:xfrm>
              <a:prstGeom prst="rect">
                <a:avLst/>
              </a:prstGeom>
              <a:solidFill>
                <a:srgbClr val="E57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Freeform 297">
                <a:extLst>
                  <a:ext uri="{FF2B5EF4-FFF2-40B4-BE49-F238E27FC236}">
                    <a16:creationId xmlns:a16="http://schemas.microsoft.com/office/drawing/2014/main" id="{698AD5BF-3FFD-44DE-A971-E4AA505D1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4" y="2369608"/>
                <a:ext cx="960438" cy="47625"/>
              </a:xfrm>
              <a:custGeom>
                <a:avLst/>
                <a:gdLst>
                  <a:gd name="T0" fmla="*/ 15 w 1815"/>
                  <a:gd name="T1" fmla="*/ 0 h 91"/>
                  <a:gd name="T2" fmla="*/ 1815 w 1815"/>
                  <a:gd name="T3" fmla="*/ 27 h 91"/>
                  <a:gd name="T4" fmla="*/ 1808 w 1815"/>
                  <a:gd name="T5" fmla="*/ 91 h 91"/>
                  <a:gd name="T6" fmla="*/ 0 w 1815"/>
                  <a:gd name="T7" fmla="*/ 56 h 91"/>
                  <a:gd name="T8" fmla="*/ 15 w 1815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5" h="91">
                    <a:moveTo>
                      <a:pt x="15" y="0"/>
                    </a:moveTo>
                    <a:lnTo>
                      <a:pt x="1815" y="27"/>
                    </a:lnTo>
                    <a:lnTo>
                      <a:pt x="1808" y="91"/>
                    </a:lnTo>
                    <a:lnTo>
                      <a:pt x="0" y="5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Rectangle 298">
                <a:extLst>
                  <a:ext uri="{FF2B5EF4-FFF2-40B4-BE49-F238E27FC236}">
                    <a16:creationId xmlns:a16="http://schemas.microsoft.com/office/drawing/2014/main" id="{6D9DB6F0-AC82-40C0-AC20-2112E561F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3509" y="2229908"/>
                <a:ext cx="585788" cy="7938"/>
              </a:xfrm>
              <a:prstGeom prst="rect">
                <a:avLst/>
              </a:prstGeom>
              <a:solidFill>
                <a:srgbClr val="A83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Rectangle 299">
                <a:extLst>
                  <a:ext uri="{FF2B5EF4-FFF2-40B4-BE49-F238E27FC236}">
                    <a16:creationId xmlns:a16="http://schemas.microsoft.com/office/drawing/2014/main" id="{F73D8D1D-EC99-4111-8A39-554A4FF39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346" y="2217208"/>
                <a:ext cx="65088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Rectangle 300">
                <a:extLst>
                  <a:ext uri="{FF2B5EF4-FFF2-40B4-BE49-F238E27FC236}">
                    <a16:creationId xmlns:a16="http://schemas.microsoft.com/office/drawing/2014/main" id="{16C8D75B-2230-4AA8-8503-BF528C192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1496" y="2217208"/>
                <a:ext cx="63500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301">
                <a:extLst>
                  <a:ext uri="{FF2B5EF4-FFF2-40B4-BE49-F238E27FC236}">
                    <a16:creationId xmlns:a16="http://schemas.microsoft.com/office/drawing/2014/main" id="{21215939-A012-467B-B1F6-A6A661AFA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5121" y="2234671"/>
                <a:ext cx="169863" cy="38100"/>
              </a:xfrm>
              <a:custGeom>
                <a:avLst/>
                <a:gdLst>
                  <a:gd name="T0" fmla="*/ 2 w 320"/>
                  <a:gd name="T1" fmla="*/ 3 h 72"/>
                  <a:gd name="T2" fmla="*/ 0 w 320"/>
                  <a:gd name="T3" fmla="*/ 12 h 72"/>
                  <a:gd name="T4" fmla="*/ 6 w 320"/>
                  <a:gd name="T5" fmla="*/ 51 h 72"/>
                  <a:gd name="T6" fmla="*/ 19 w 320"/>
                  <a:gd name="T7" fmla="*/ 71 h 72"/>
                  <a:gd name="T8" fmla="*/ 31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9 w 320"/>
                  <a:gd name="T17" fmla="*/ 25 h 72"/>
                  <a:gd name="T18" fmla="*/ 320 w 320"/>
                  <a:gd name="T19" fmla="*/ 0 h 72"/>
                  <a:gd name="T20" fmla="*/ 261 w 320"/>
                  <a:gd name="T21" fmla="*/ 0 h 72"/>
                  <a:gd name="T22" fmla="*/ 261 w 320"/>
                  <a:gd name="T23" fmla="*/ 6 h 72"/>
                  <a:gd name="T24" fmla="*/ 257 w 320"/>
                  <a:gd name="T25" fmla="*/ 32 h 72"/>
                  <a:gd name="T26" fmla="*/ 249 w 320"/>
                  <a:gd name="T27" fmla="*/ 45 h 72"/>
                  <a:gd name="T28" fmla="*/ 244 w 320"/>
                  <a:gd name="T29" fmla="*/ 46 h 72"/>
                  <a:gd name="T30" fmla="*/ 146 w 320"/>
                  <a:gd name="T31" fmla="*/ 48 h 72"/>
                  <a:gd name="T32" fmla="*/ 67 w 320"/>
                  <a:gd name="T33" fmla="*/ 46 h 72"/>
                  <a:gd name="T34" fmla="*/ 64 w 320"/>
                  <a:gd name="T35" fmla="*/ 46 h 72"/>
                  <a:gd name="T36" fmla="*/ 52 w 320"/>
                  <a:gd name="T37" fmla="*/ 36 h 72"/>
                  <a:gd name="T38" fmla="*/ 46 w 320"/>
                  <a:gd name="T39" fmla="*/ 17 h 72"/>
                  <a:gd name="T40" fmla="*/ 45 w 320"/>
                  <a:gd name="T41" fmla="*/ 3 h 72"/>
                  <a:gd name="T42" fmla="*/ 2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2" y="3"/>
                    </a:moveTo>
                    <a:lnTo>
                      <a:pt x="0" y="12"/>
                    </a:lnTo>
                    <a:lnTo>
                      <a:pt x="6" y="51"/>
                    </a:lnTo>
                    <a:lnTo>
                      <a:pt x="19" y="71"/>
                    </a:lnTo>
                    <a:lnTo>
                      <a:pt x="31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9" y="25"/>
                    </a:lnTo>
                    <a:lnTo>
                      <a:pt x="320" y="0"/>
                    </a:lnTo>
                    <a:lnTo>
                      <a:pt x="261" y="0"/>
                    </a:lnTo>
                    <a:lnTo>
                      <a:pt x="261" y="6"/>
                    </a:lnTo>
                    <a:lnTo>
                      <a:pt x="257" y="32"/>
                    </a:lnTo>
                    <a:lnTo>
                      <a:pt x="249" y="45"/>
                    </a:lnTo>
                    <a:lnTo>
                      <a:pt x="244" y="46"/>
                    </a:lnTo>
                    <a:lnTo>
                      <a:pt x="146" y="48"/>
                    </a:lnTo>
                    <a:lnTo>
                      <a:pt x="67" y="46"/>
                    </a:lnTo>
                    <a:lnTo>
                      <a:pt x="64" y="46"/>
                    </a:lnTo>
                    <a:lnTo>
                      <a:pt x="52" y="36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Rectangle 302">
                <a:extLst>
                  <a:ext uri="{FF2B5EF4-FFF2-40B4-BE49-F238E27FC236}">
                    <a16:creationId xmlns:a16="http://schemas.microsoft.com/office/drawing/2014/main" id="{A3B906DA-7B0E-46D1-9330-3E1427EE2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149225" cy="211138"/>
              </a:xfrm>
              <a:prstGeom prst="rect">
                <a:avLst/>
              </a:pr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Rectangle 303">
                <a:extLst>
                  <a:ext uri="{FF2B5EF4-FFF2-40B4-BE49-F238E27FC236}">
                    <a16:creationId xmlns:a16="http://schemas.microsoft.com/office/drawing/2014/main" id="{3EC9E400-A692-4D08-8CAE-B5E46BE0F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9046" y="2429933"/>
                <a:ext cx="830263" cy="635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Rectangle 304">
                <a:extLst>
                  <a:ext uri="{FF2B5EF4-FFF2-40B4-BE49-F238E27FC236}">
                    <a16:creationId xmlns:a16="http://schemas.microsoft.com/office/drawing/2014/main" id="{AF37D5F4-0606-4A85-B095-6C41551D2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1459" y="2414058"/>
                <a:ext cx="114300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Rectangle 305">
                <a:extLst>
                  <a:ext uri="{FF2B5EF4-FFF2-40B4-BE49-F238E27FC236}">
                    <a16:creationId xmlns:a16="http://schemas.microsoft.com/office/drawing/2014/main" id="{B4124CB7-6FF3-41D1-9C00-29E931D28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9284" y="2414058"/>
                <a:ext cx="112713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Freeform 306">
                <a:extLst>
                  <a:ext uri="{FF2B5EF4-FFF2-40B4-BE49-F238E27FC236}">
                    <a16:creationId xmlns:a16="http://schemas.microsoft.com/office/drawing/2014/main" id="{CACCBDF8-A58D-4941-864D-35EBE00EF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034" y="2429933"/>
                <a:ext cx="169863" cy="38100"/>
              </a:xfrm>
              <a:custGeom>
                <a:avLst/>
                <a:gdLst>
                  <a:gd name="T0" fmla="*/ 1 w 320"/>
                  <a:gd name="T1" fmla="*/ 3 h 72"/>
                  <a:gd name="T2" fmla="*/ 0 w 320"/>
                  <a:gd name="T3" fmla="*/ 11 h 72"/>
                  <a:gd name="T4" fmla="*/ 6 w 320"/>
                  <a:gd name="T5" fmla="*/ 50 h 72"/>
                  <a:gd name="T6" fmla="*/ 19 w 320"/>
                  <a:gd name="T7" fmla="*/ 69 h 72"/>
                  <a:gd name="T8" fmla="*/ 30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8 w 320"/>
                  <a:gd name="T17" fmla="*/ 24 h 72"/>
                  <a:gd name="T18" fmla="*/ 320 w 320"/>
                  <a:gd name="T19" fmla="*/ 0 h 72"/>
                  <a:gd name="T20" fmla="*/ 262 w 320"/>
                  <a:gd name="T21" fmla="*/ 0 h 72"/>
                  <a:gd name="T22" fmla="*/ 261 w 320"/>
                  <a:gd name="T23" fmla="*/ 6 h 72"/>
                  <a:gd name="T24" fmla="*/ 256 w 320"/>
                  <a:gd name="T25" fmla="*/ 30 h 72"/>
                  <a:gd name="T26" fmla="*/ 249 w 320"/>
                  <a:gd name="T27" fmla="*/ 44 h 72"/>
                  <a:gd name="T28" fmla="*/ 243 w 320"/>
                  <a:gd name="T29" fmla="*/ 46 h 72"/>
                  <a:gd name="T30" fmla="*/ 145 w 320"/>
                  <a:gd name="T31" fmla="*/ 46 h 72"/>
                  <a:gd name="T32" fmla="*/ 66 w 320"/>
                  <a:gd name="T33" fmla="*/ 46 h 72"/>
                  <a:gd name="T34" fmla="*/ 63 w 320"/>
                  <a:gd name="T35" fmla="*/ 46 h 72"/>
                  <a:gd name="T36" fmla="*/ 52 w 320"/>
                  <a:gd name="T37" fmla="*/ 34 h 72"/>
                  <a:gd name="T38" fmla="*/ 46 w 320"/>
                  <a:gd name="T39" fmla="*/ 17 h 72"/>
                  <a:gd name="T40" fmla="*/ 45 w 320"/>
                  <a:gd name="T41" fmla="*/ 3 h 72"/>
                  <a:gd name="T42" fmla="*/ 1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1" y="3"/>
                    </a:moveTo>
                    <a:lnTo>
                      <a:pt x="0" y="11"/>
                    </a:lnTo>
                    <a:lnTo>
                      <a:pt x="6" y="50"/>
                    </a:lnTo>
                    <a:lnTo>
                      <a:pt x="19" y="69"/>
                    </a:lnTo>
                    <a:lnTo>
                      <a:pt x="30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8" y="24"/>
                    </a:lnTo>
                    <a:lnTo>
                      <a:pt x="320" y="0"/>
                    </a:lnTo>
                    <a:lnTo>
                      <a:pt x="262" y="0"/>
                    </a:lnTo>
                    <a:lnTo>
                      <a:pt x="261" y="6"/>
                    </a:lnTo>
                    <a:lnTo>
                      <a:pt x="256" y="30"/>
                    </a:lnTo>
                    <a:lnTo>
                      <a:pt x="249" y="44"/>
                    </a:lnTo>
                    <a:lnTo>
                      <a:pt x="243" y="46"/>
                    </a:lnTo>
                    <a:lnTo>
                      <a:pt x="145" y="46"/>
                    </a:lnTo>
                    <a:lnTo>
                      <a:pt x="66" y="46"/>
                    </a:lnTo>
                    <a:lnTo>
                      <a:pt x="63" y="46"/>
                    </a:lnTo>
                    <a:lnTo>
                      <a:pt x="52" y="34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Freeform 307">
                <a:extLst>
                  <a:ext uri="{FF2B5EF4-FFF2-40B4-BE49-F238E27FC236}">
                    <a16:creationId xmlns:a16="http://schemas.microsoft.com/office/drawing/2014/main" id="{C039A2E4-AA75-450B-A35B-EA038FAA7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684" y="2334683"/>
                <a:ext cx="168275" cy="198438"/>
              </a:xfrm>
              <a:custGeom>
                <a:avLst/>
                <a:gdLst>
                  <a:gd name="T0" fmla="*/ 0 w 320"/>
                  <a:gd name="T1" fmla="*/ 363 h 375"/>
                  <a:gd name="T2" fmla="*/ 17 w 320"/>
                  <a:gd name="T3" fmla="*/ 326 h 375"/>
                  <a:gd name="T4" fmla="*/ 111 w 320"/>
                  <a:gd name="T5" fmla="*/ 177 h 375"/>
                  <a:gd name="T6" fmla="*/ 161 w 320"/>
                  <a:gd name="T7" fmla="*/ 115 h 375"/>
                  <a:gd name="T8" fmla="*/ 219 w 320"/>
                  <a:gd name="T9" fmla="*/ 59 h 375"/>
                  <a:gd name="T10" fmla="*/ 284 w 320"/>
                  <a:gd name="T11" fmla="*/ 15 h 375"/>
                  <a:gd name="T12" fmla="*/ 320 w 320"/>
                  <a:gd name="T13" fmla="*/ 0 h 375"/>
                  <a:gd name="T14" fmla="*/ 307 w 320"/>
                  <a:gd name="T15" fmla="*/ 16 h 375"/>
                  <a:gd name="T16" fmla="*/ 241 w 320"/>
                  <a:gd name="T17" fmla="*/ 144 h 375"/>
                  <a:gd name="T18" fmla="*/ 209 w 320"/>
                  <a:gd name="T19" fmla="*/ 246 h 375"/>
                  <a:gd name="T20" fmla="*/ 192 w 320"/>
                  <a:gd name="T21" fmla="*/ 329 h 375"/>
                  <a:gd name="T22" fmla="*/ 184 w 320"/>
                  <a:gd name="T23" fmla="*/ 375 h 375"/>
                  <a:gd name="T24" fmla="*/ 0 w 320"/>
                  <a:gd name="T25" fmla="*/ 363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0" h="375">
                    <a:moveTo>
                      <a:pt x="0" y="363"/>
                    </a:moveTo>
                    <a:lnTo>
                      <a:pt x="17" y="326"/>
                    </a:lnTo>
                    <a:lnTo>
                      <a:pt x="111" y="177"/>
                    </a:lnTo>
                    <a:lnTo>
                      <a:pt x="161" y="115"/>
                    </a:lnTo>
                    <a:lnTo>
                      <a:pt x="219" y="59"/>
                    </a:lnTo>
                    <a:lnTo>
                      <a:pt x="284" y="15"/>
                    </a:lnTo>
                    <a:lnTo>
                      <a:pt x="320" y="0"/>
                    </a:lnTo>
                    <a:lnTo>
                      <a:pt x="307" y="16"/>
                    </a:lnTo>
                    <a:lnTo>
                      <a:pt x="241" y="144"/>
                    </a:lnTo>
                    <a:lnTo>
                      <a:pt x="209" y="246"/>
                    </a:lnTo>
                    <a:lnTo>
                      <a:pt x="192" y="329"/>
                    </a:lnTo>
                    <a:lnTo>
                      <a:pt x="184" y="375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AC3CC8F-518E-466D-A7F8-E4DB928B0439}"/>
                </a:ext>
              </a:extLst>
            </p:cNvPr>
            <p:cNvGrpSpPr/>
            <p:nvPr/>
          </p:nvGrpSpPr>
          <p:grpSpPr>
            <a:xfrm rot="1455789">
              <a:off x="8169841" y="377660"/>
              <a:ext cx="832605" cy="1168491"/>
              <a:chOff x="-529439" y="428889"/>
              <a:chExt cx="1797052" cy="3328988"/>
            </a:xfrm>
          </p:grpSpPr>
          <p:sp>
            <p:nvSpPr>
              <p:cNvPr id="16" name="Freeform 71">
                <a:extLst>
                  <a:ext uri="{FF2B5EF4-FFF2-40B4-BE49-F238E27FC236}">
                    <a16:creationId xmlns:a16="http://schemas.microsoft.com/office/drawing/2014/main" id="{0CB032BF-F1AE-4EFE-8059-ED32227E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890852"/>
                <a:ext cx="901701" cy="342900"/>
              </a:xfrm>
              <a:custGeom>
                <a:avLst/>
                <a:gdLst>
                  <a:gd name="T0" fmla="*/ 0 w 1702"/>
                  <a:gd name="T1" fmla="*/ 649 h 649"/>
                  <a:gd name="T2" fmla="*/ 6 w 1702"/>
                  <a:gd name="T3" fmla="*/ 632 h 649"/>
                  <a:gd name="T4" fmla="*/ 64 w 1702"/>
                  <a:gd name="T5" fmla="*/ 516 h 649"/>
                  <a:gd name="T6" fmla="*/ 128 w 1702"/>
                  <a:gd name="T7" fmla="*/ 412 h 649"/>
                  <a:gd name="T8" fmla="*/ 216 w 1702"/>
                  <a:gd name="T9" fmla="*/ 297 h 649"/>
                  <a:gd name="T10" fmla="*/ 301 w 1702"/>
                  <a:gd name="T11" fmla="*/ 213 h 649"/>
                  <a:gd name="T12" fmla="*/ 366 w 1702"/>
                  <a:gd name="T13" fmla="*/ 161 h 649"/>
                  <a:gd name="T14" fmla="*/ 438 w 1702"/>
                  <a:gd name="T15" fmla="*/ 114 h 649"/>
                  <a:gd name="T16" fmla="*/ 516 w 1702"/>
                  <a:gd name="T17" fmla="*/ 72 h 649"/>
                  <a:gd name="T18" fmla="*/ 602 w 1702"/>
                  <a:gd name="T19" fmla="*/ 39 h 649"/>
                  <a:gd name="T20" fmla="*/ 696 w 1702"/>
                  <a:gd name="T21" fmla="*/ 14 h 649"/>
                  <a:gd name="T22" fmla="*/ 745 w 1702"/>
                  <a:gd name="T23" fmla="*/ 7 h 649"/>
                  <a:gd name="T24" fmla="*/ 795 w 1702"/>
                  <a:gd name="T25" fmla="*/ 1 h 649"/>
                  <a:gd name="T26" fmla="*/ 894 w 1702"/>
                  <a:gd name="T27" fmla="*/ 0 h 649"/>
                  <a:gd name="T28" fmla="*/ 988 w 1702"/>
                  <a:gd name="T29" fmla="*/ 7 h 649"/>
                  <a:gd name="T30" fmla="*/ 1079 w 1702"/>
                  <a:gd name="T31" fmla="*/ 23 h 649"/>
                  <a:gd name="T32" fmla="*/ 1207 w 1702"/>
                  <a:gd name="T33" fmla="*/ 59 h 649"/>
                  <a:gd name="T34" fmla="*/ 1360 w 1702"/>
                  <a:gd name="T35" fmla="*/ 125 h 649"/>
                  <a:gd name="T36" fmla="*/ 1489 w 1702"/>
                  <a:gd name="T37" fmla="*/ 200 h 649"/>
                  <a:gd name="T38" fmla="*/ 1590 w 1702"/>
                  <a:gd name="T39" fmla="*/ 272 h 649"/>
                  <a:gd name="T40" fmla="*/ 1689 w 1702"/>
                  <a:gd name="T41" fmla="*/ 356 h 649"/>
                  <a:gd name="T42" fmla="*/ 1702 w 1702"/>
                  <a:gd name="T43" fmla="*/ 369 h 649"/>
                  <a:gd name="T44" fmla="*/ 1378 w 1702"/>
                  <a:gd name="T45" fmla="*/ 337 h 649"/>
                  <a:gd name="T46" fmla="*/ 1021 w 1702"/>
                  <a:gd name="T47" fmla="*/ 112 h 649"/>
                  <a:gd name="T48" fmla="*/ 1236 w 1702"/>
                  <a:gd name="T49" fmla="*/ 336 h 649"/>
                  <a:gd name="T50" fmla="*/ 881 w 1702"/>
                  <a:gd name="T51" fmla="*/ 300 h 649"/>
                  <a:gd name="T52" fmla="*/ 658 w 1702"/>
                  <a:gd name="T53" fmla="*/ 153 h 649"/>
                  <a:gd name="T54" fmla="*/ 748 w 1702"/>
                  <a:gd name="T55" fmla="*/ 308 h 649"/>
                  <a:gd name="T56" fmla="*/ 740 w 1702"/>
                  <a:gd name="T57" fmla="*/ 307 h 649"/>
                  <a:gd name="T58" fmla="*/ 648 w 1702"/>
                  <a:gd name="T59" fmla="*/ 323 h 649"/>
                  <a:gd name="T60" fmla="*/ 514 w 1702"/>
                  <a:gd name="T61" fmla="*/ 366 h 649"/>
                  <a:gd name="T62" fmla="*/ 398 w 1702"/>
                  <a:gd name="T63" fmla="*/ 416 h 649"/>
                  <a:gd name="T64" fmla="*/ 257 w 1702"/>
                  <a:gd name="T65" fmla="*/ 488 h 649"/>
                  <a:gd name="T66" fmla="*/ 92 w 1702"/>
                  <a:gd name="T67" fmla="*/ 588 h 649"/>
                  <a:gd name="T68" fmla="*/ 0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0" y="649"/>
                    </a:moveTo>
                    <a:lnTo>
                      <a:pt x="6" y="632"/>
                    </a:lnTo>
                    <a:lnTo>
                      <a:pt x="64" y="516"/>
                    </a:lnTo>
                    <a:lnTo>
                      <a:pt x="128" y="412"/>
                    </a:lnTo>
                    <a:lnTo>
                      <a:pt x="216" y="297"/>
                    </a:lnTo>
                    <a:lnTo>
                      <a:pt x="301" y="213"/>
                    </a:lnTo>
                    <a:lnTo>
                      <a:pt x="366" y="161"/>
                    </a:lnTo>
                    <a:lnTo>
                      <a:pt x="438" y="114"/>
                    </a:lnTo>
                    <a:lnTo>
                      <a:pt x="516" y="72"/>
                    </a:lnTo>
                    <a:lnTo>
                      <a:pt x="602" y="39"/>
                    </a:lnTo>
                    <a:lnTo>
                      <a:pt x="696" y="14"/>
                    </a:lnTo>
                    <a:lnTo>
                      <a:pt x="745" y="7"/>
                    </a:lnTo>
                    <a:lnTo>
                      <a:pt x="795" y="1"/>
                    </a:lnTo>
                    <a:lnTo>
                      <a:pt x="894" y="0"/>
                    </a:lnTo>
                    <a:lnTo>
                      <a:pt x="988" y="7"/>
                    </a:lnTo>
                    <a:lnTo>
                      <a:pt x="1079" y="23"/>
                    </a:lnTo>
                    <a:lnTo>
                      <a:pt x="1207" y="59"/>
                    </a:lnTo>
                    <a:lnTo>
                      <a:pt x="1360" y="125"/>
                    </a:lnTo>
                    <a:lnTo>
                      <a:pt x="1489" y="200"/>
                    </a:lnTo>
                    <a:lnTo>
                      <a:pt x="1590" y="272"/>
                    </a:lnTo>
                    <a:lnTo>
                      <a:pt x="1689" y="356"/>
                    </a:lnTo>
                    <a:lnTo>
                      <a:pt x="1702" y="369"/>
                    </a:lnTo>
                    <a:lnTo>
                      <a:pt x="1378" y="337"/>
                    </a:lnTo>
                    <a:lnTo>
                      <a:pt x="1021" y="112"/>
                    </a:lnTo>
                    <a:lnTo>
                      <a:pt x="1236" y="336"/>
                    </a:lnTo>
                    <a:lnTo>
                      <a:pt x="881" y="300"/>
                    </a:lnTo>
                    <a:lnTo>
                      <a:pt x="658" y="153"/>
                    </a:lnTo>
                    <a:lnTo>
                      <a:pt x="748" y="308"/>
                    </a:lnTo>
                    <a:lnTo>
                      <a:pt x="740" y="307"/>
                    </a:lnTo>
                    <a:lnTo>
                      <a:pt x="648" y="323"/>
                    </a:lnTo>
                    <a:lnTo>
                      <a:pt x="514" y="366"/>
                    </a:lnTo>
                    <a:lnTo>
                      <a:pt x="398" y="416"/>
                    </a:lnTo>
                    <a:lnTo>
                      <a:pt x="257" y="488"/>
                    </a:lnTo>
                    <a:lnTo>
                      <a:pt x="92" y="588"/>
                    </a:lnTo>
                    <a:lnTo>
                      <a:pt x="0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72">
                <a:extLst>
                  <a:ext uri="{FF2B5EF4-FFF2-40B4-BE49-F238E27FC236}">
                    <a16:creationId xmlns:a16="http://schemas.microsoft.com/office/drawing/2014/main" id="{E088F34B-1A85-426E-B732-B8476C85E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1154377"/>
                <a:ext cx="590550" cy="401638"/>
              </a:xfrm>
              <a:custGeom>
                <a:avLst/>
                <a:gdLst>
                  <a:gd name="T0" fmla="*/ 0 w 1116"/>
                  <a:gd name="T1" fmla="*/ 113 h 757"/>
                  <a:gd name="T2" fmla="*/ 13 w 1116"/>
                  <a:gd name="T3" fmla="*/ 105 h 757"/>
                  <a:gd name="T4" fmla="*/ 100 w 1116"/>
                  <a:gd name="T5" fmla="*/ 63 h 757"/>
                  <a:gd name="T6" fmla="*/ 187 w 1116"/>
                  <a:gd name="T7" fmla="*/ 31 h 757"/>
                  <a:gd name="T8" fmla="*/ 294 w 1116"/>
                  <a:gd name="T9" fmla="*/ 8 h 757"/>
                  <a:gd name="T10" fmla="*/ 415 w 1116"/>
                  <a:gd name="T11" fmla="*/ 0 h 757"/>
                  <a:gd name="T12" fmla="*/ 513 w 1116"/>
                  <a:gd name="T13" fmla="*/ 10 h 757"/>
                  <a:gd name="T14" fmla="*/ 579 w 1116"/>
                  <a:gd name="T15" fmla="*/ 24 h 757"/>
                  <a:gd name="T16" fmla="*/ 648 w 1116"/>
                  <a:gd name="T17" fmla="*/ 49 h 757"/>
                  <a:gd name="T18" fmla="*/ 716 w 1116"/>
                  <a:gd name="T19" fmla="*/ 83 h 757"/>
                  <a:gd name="T20" fmla="*/ 750 w 1116"/>
                  <a:gd name="T21" fmla="*/ 105 h 757"/>
                  <a:gd name="T22" fmla="*/ 784 w 1116"/>
                  <a:gd name="T23" fmla="*/ 128 h 757"/>
                  <a:gd name="T24" fmla="*/ 844 w 1116"/>
                  <a:gd name="T25" fmla="*/ 177 h 757"/>
                  <a:gd name="T26" fmla="*/ 920 w 1116"/>
                  <a:gd name="T27" fmla="*/ 255 h 757"/>
                  <a:gd name="T28" fmla="*/ 997 w 1116"/>
                  <a:gd name="T29" fmla="*/ 363 h 757"/>
                  <a:gd name="T30" fmla="*/ 1051 w 1116"/>
                  <a:gd name="T31" fmla="*/ 471 h 757"/>
                  <a:gd name="T32" fmla="*/ 1086 w 1116"/>
                  <a:gd name="T33" fmla="*/ 570 h 757"/>
                  <a:gd name="T34" fmla="*/ 1105 w 1116"/>
                  <a:gd name="T35" fmla="*/ 655 h 757"/>
                  <a:gd name="T36" fmla="*/ 1116 w 1116"/>
                  <a:gd name="T37" fmla="*/ 744 h 757"/>
                  <a:gd name="T38" fmla="*/ 1116 w 1116"/>
                  <a:gd name="T39" fmla="*/ 757 h 757"/>
                  <a:gd name="T40" fmla="*/ 952 w 1116"/>
                  <a:gd name="T41" fmla="*/ 571 h 757"/>
                  <a:gd name="T42" fmla="*/ 920 w 1116"/>
                  <a:gd name="T43" fmla="*/ 378 h 757"/>
                  <a:gd name="T44" fmla="*/ 910 w 1116"/>
                  <a:gd name="T45" fmla="*/ 538 h 757"/>
                  <a:gd name="T46" fmla="*/ 745 w 1116"/>
                  <a:gd name="T47" fmla="*/ 378 h 757"/>
                  <a:gd name="T48" fmla="*/ 722 w 1116"/>
                  <a:gd name="T49" fmla="*/ 152 h 757"/>
                  <a:gd name="T50" fmla="*/ 694 w 1116"/>
                  <a:gd name="T51" fmla="*/ 342 h 757"/>
                  <a:gd name="T52" fmla="*/ 473 w 1116"/>
                  <a:gd name="T53" fmla="*/ 209 h 757"/>
                  <a:gd name="T54" fmla="*/ 377 w 1116"/>
                  <a:gd name="T55" fmla="*/ 54 h 757"/>
                  <a:gd name="T56" fmla="*/ 401 w 1116"/>
                  <a:gd name="T57" fmla="*/ 164 h 757"/>
                  <a:gd name="T58" fmla="*/ 382 w 1116"/>
                  <a:gd name="T59" fmla="*/ 155 h 757"/>
                  <a:gd name="T60" fmla="*/ 241 w 1116"/>
                  <a:gd name="T61" fmla="*/ 121 h 757"/>
                  <a:gd name="T62" fmla="*/ 92 w 1116"/>
                  <a:gd name="T63" fmla="*/ 109 h 757"/>
                  <a:gd name="T64" fmla="*/ 0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0" y="113"/>
                    </a:moveTo>
                    <a:lnTo>
                      <a:pt x="13" y="105"/>
                    </a:lnTo>
                    <a:lnTo>
                      <a:pt x="100" y="63"/>
                    </a:lnTo>
                    <a:lnTo>
                      <a:pt x="187" y="31"/>
                    </a:lnTo>
                    <a:lnTo>
                      <a:pt x="294" y="8"/>
                    </a:lnTo>
                    <a:lnTo>
                      <a:pt x="415" y="0"/>
                    </a:lnTo>
                    <a:lnTo>
                      <a:pt x="513" y="10"/>
                    </a:lnTo>
                    <a:lnTo>
                      <a:pt x="579" y="24"/>
                    </a:lnTo>
                    <a:lnTo>
                      <a:pt x="648" y="49"/>
                    </a:lnTo>
                    <a:lnTo>
                      <a:pt x="716" y="83"/>
                    </a:lnTo>
                    <a:lnTo>
                      <a:pt x="750" y="105"/>
                    </a:lnTo>
                    <a:lnTo>
                      <a:pt x="784" y="128"/>
                    </a:lnTo>
                    <a:lnTo>
                      <a:pt x="844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1" y="471"/>
                    </a:lnTo>
                    <a:lnTo>
                      <a:pt x="1086" y="570"/>
                    </a:lnTo>
                    <a:lnTo>
                      <a:pt x="1105" y="655"/>
                    </a:lnTo>
                    <a:lnTo>
                      <a:pt x="1116" y="744"/>
                    </a:lnTo>
                    <a:lnTo>
                      <a:pt x="1116" y="757"/>
                    </a:lnTo>
                    <a:lnTo>
                      <a:pt x="952" y="571"/>
                    </a:lnTo>
                    <a:lnTo>
                      <a:pt x="920" y="378"/>
                    </a:lnTo>
                    <a:lnTo>
                      <a:pt x="910" y="538"/>
                    </a:lnTo>
                    <a:lnTo>
                      <a:pt x="745" y="378"/>
                    </a:lnTo>
                    <a:lnTo>
                      <a:pt x="722" y="152"/>
                    </a:lnTo>
                    <a:lnTo>
                      <a:pt x="694" y="342"/>
                    </a:lnTo>
                    <a:lnTo>
                      <a:pt x="473" y="209"/>
                    </a:lnTo>
                    <a:lnTo>
                      <a:pt x="377" y="54"/>
                    </a:lnTo>
                    <a:lnTo>
                      <a:pt x="401" y="164"/>
                    </a:lnTo>
                    <a:lnTo>
                      <a:pt x="382" y="155"/>
                    </a:lnTo>
                    <a:lnTo>
                      <a:pt x="241" y="121"/>
                    </a:lnTo>
                    <a:lnTo>
                      <a:pt x="92" y="109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Freeform 73">
                <a:extLst>
                  <a:ext uri="{FF2B5EF4-FFF2-40B4-BE49-F238E27FC236}">
                    <a16:creationId xmlns:a16="http://schemas.microsoft.com/office/drawing/2014/main" id="{6159C597-D5B0-4392-8493-AC36C73D5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9439" y="919427"/>
                <a:ext cx="911226" cy="288925"/>
              </a:xfrm>
              <a:custGeom>
                <a:avLst/>
                <a:gdLst>
                  <a:gd name="T0" fmla="*/ 1723 w 1723"/>
                  <a:gd name="T1" fmla="*/ 547 h 547"/>
                  <a:gd name="T2" fmla="*/ 1715 w 1723"/>
                  <a:gd name="T3" fmla="*/ 531 h 547"/>
                  <a:gd name="T4" fmla="*/ 1644 w 1723"/>
                  <a:gd name="T5" fmla="*/ 422 h 547"/>
                  <a:gd name="T6" fmla="*/ 1568 w 1723"/>
                  <a:gd name="T7" fmla="*/ 327 h 547"/>
                  <a:gd name="T8" fmla="*/ 1466 w 1723"/>
                  <a:gd name="T9" fmla="*/ 223 h 547"/>
                  <a:gd name="T10" fmla="*/ 1371 w 1723"/>
                  <a:gd name="T11" fmla="*/ 151 h 547"/>
                  <a:gd name="T12" fmla="*/ 1302 w 1723"/>
                  <a:gd name="T13" fmla="*/ 106 h 547"/>
                  <a:gd name="T14" fmla="*/ 1224 w 1723"/>
                  <a:gd name="T15" fmla="*/ 67 h 547"/>
                  <a:gd name="T16" fmla="*/ 1142 w 1723"/>
                  <a:gd name="T17" fmla="*/ 36 h 547"/>
                  <a:gd name="T18" fmla="*/ 1052 w 1723"/>
                  <a:gd name="T19" fmla="*/ 13 h 547"/>
                  <a:gd name="T20" fmla="*/ 956 w 1723"/>
                  <a:gd name="T21" fmla="*/ 1 h 547"/>
                  <a:gd name="T22" fmla="*/ 906 w 1723"/>
                  <a:gd name="T23" fmla="*/ 0 h 547"/>
                  <a:gd name="T24" fmla="*/ 855 w 1723"/>
                  <a:gd name="T25" fmla="*/ 0 h 547"/>
                  <a:gd name="T26" fmla="*/ 757 w 1723"/>
                  <a:gd name="T27" fmla="*/ 10 h 547"/>
                  <a:gd name="T28" fmla="*/ 665 w 1723"/>
                  <a:gd name="T29" fmla="*/ 29 h 547"/>
                  <a:gd name="T30" fmla="*/ 576 w 1723"/>
                  <a:gd name="T31" fmla="*/ 56 h 547"/>
                  <a:gd name="T32" fmla="*/ 453 w 1723"/>
                  <a:gd name="T33" fmla="*/ 106 h 547"/>
                  <a:gd name="T34" fmla="*/ 311 w 1723"/>
                  <a:gd name="T35" fmla="*/ 190 h 547"/>
                  <a:gd name="T36" fmla="*/ 191 w 1723"/>
                  <a:gd name="T37" fmla="*/ 279 h 547"/>
                  <a:gd name="T38" fmla="*/ 99 w 1723"/>
                  <a:gd name="T39" fmla="*/ 363 h 547"/>
                  <a:gd name="T40" fmla="*/ 11 w 1723"/>
                  <a:gd name="T41" fmla="*/ 458 h 547"/>
                  <a:gd name="T42" fmla="*/ 0 w 1723"/>
                  <a:gd name="T43" fmla="*/ 474 h 547"/>
                  <a:gd name="T44" fmla="*/ 317 w 1723"/>
                  <a:gd name="T45" fmla="*/ 402 h 547"/>
                  <a:gd name="T46" fmla="*/ 645 w 1723"/>
                  <a:gd name="T47" fmla="*/ 137 h 547"/>
                  <a:gd name="T48" fmla="*/ 458 w 1723"/>
                  <a:gd name="T49" fmla="*/ 383 h 547"/>
                  <a:gd name="T50" fmla="*/ 805 w 1723"/>
                  <a:gd name="T51" fmla="*/ 305 h 547"/>
                  <a:gd name="T52" fmla="*/ 1011 w 1723"/>
                  <a:gd name="T53" fmla="*/ 134 h 547"/>
                  <a:gd name="T54" fmla="*/ 940 w 1723"/>
                  <a:gd name="T55" fmla="*/ 298 h 547"/>
                  <a:gd name="T56" fmla="*/ 947 w 1723"/>
                  <a:gd name="T57" fmla="*/ 296 h 547"/>
                  <a:gd name="T58" fmla="*/ 1041 w 1723"/>
                  <a:gd name="T59" fmla="*/ 301 h 547"/>
                  <a:gd name="T60" fmla="*/ 1179 w 1723"/>
                  <a:gd name="T61" fmla="*/ 328 h 547"/>
                  <a:gd name="T62" fmla="*/ 1300 w 1723"/>
                  <a:gd name="T63" fmla="*/ 363 h 547"/>
                  <a:gd name="T64" fmla="*/ 1448 w 1723"/>
                  <a:gd name="T65" fmla="*/ 419 h 547"/>
                  <a:gd name="T66" fmla="*/ 1624 w 1723"/>
                  <a:gd name="T67" fmla="*/ 497 h 547"/>
                  <a:gd name="T68" fmla="*/ 1723 w 1723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3" h="547">
                    <a:moveTo>
                      <a:pt x="1723" y="547"/>
                    </a:moveTo>
                    <a:lnTo>
                      <a:pt x="1715" y="531"/>
                    </a:lnTo>
                    <a:lnTo>
                      <a:pt x="1644" y="422"/>
                    </a:lnTo>
                    <a:lnTo>
                      <a:pt x="1568" y="327"/>
                    </a:lnTo>
                    <a:lnTo>
                      <a:pt x="1466" y="223"/>
                    </a:lnTo>
                    <a:lnTo>
                      <a:pt x="1371" y="151"/>
                    </a:lnTo>
                    <a:lnTo>
                      <a:pt x="1302" y="106"/>
                    </a:lnTo>
                    <a:lnTo>
                      <a:pt x="1224" y="67"/>
                    </a:lnTo>
                    <a:lnTo>
                      <a:pt x="1142" y="36"/>
                    </a:lnTo>
                    <a:lnTo>
                      <a:pt x="1052" y="13"/>
                    </a:lnTo>
                    <a:lnTo>
                      <a:pt x="956" y="1"/>
                    </a:lnTo>
                    <a:lnTo>
                      <a:pt x="906" y="0"/>
                    </a:lnTo>
                    <a:lnTo>
                      <a:pt x="855" y="0"/>
                    </a:lnTo>
                    <a:lnTo>
                      <a:pt x="757" y="10"/>
                    </a:lnTo>
                    <a:lnTo>
                      <a:pt x="665" y="29"/>
                    </a:lnTo>
                    <a:lnTo>
                      <a:pt x="576" y="56"/>
                    </a:lnTo>
                    <a:lnTo>
                      <a:pt x="453" y="106"/>
                    </a:lnTo>
                    <a:lnTo>
                      <a:pt x="311" y="190"/>
                    </a:lnTo>
                    <a:lnTo>
                      <a:pt x="191" y="279"/>
                    </a:lnTo>
                    <a:lnTo>
                      <a:pt x="99" y="363"/>
                    </a:lnTo>
                    <a:lnTo>
                      <a:pt x="11" y="458"/>
                    </a:lnTo>
                    <a:lnTo>
                      <a:pt x="0" y="474"/>
                    </a:lnTo>
                    <a:lnTo>
                      <a:pt x="317" y="402"/>
                    </a:lnTo>
                    <a:lnTo>
                      <a:pt x="645" y="137"/>
                    </a:lnTo>
                    <a:lnTo>
                      <a:pt x="458" y="383"/>
                    </a:lnTo>
                    <a:lnTo>
                      <a:pt x="805" y="305"/>
                    </a:lnTo>
                    <a:lnTo>
                      <a:pt x="1011" y="134"/>
                    </a:lnTo>
                    <a:lnTo>
                      <a:pt x="940" y="298"/>
                    </a:lnTo>
                    <a:lnTo>
                      <a:pt x="947" y="296"/>
                    </a:lnTo>
                    <a:lnTo>
                      <a:pt x="1041" y="301"/>
                    </a:lnTo>
                    <a:lnTo>
                      <a:pt x="1179" y="328"/>
                    </a:lnTo>
                    <a:lnTo>
                      <a:pt x="1300" y="363"/>
                    </a:lnTo>
                    <a:lnTo>
                      <a:pt x="1448" y="419"/>
                    </a:lnTo>
                    <a:lnTo>
                      <a:pt x="1624" y="497"/>
                    </a:lnTo>
                    <a:lnTo>
                      <a:pt x="1723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74">
                <a:extLst>
                  <a:ext uri="{FF2B5EF4-FFF2-40B4-BE49-F238E27FC236}">
                    <a16:creationId xmlns:a16="http://schemas.microsoft.com/office/drawing/2014/main" id="{CEA79D79-0766-458E-A25D-3D8DE0E1B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7176" y="1146439"/>
                <a:ext cx="590550" cy="401638"/>
              </a:xfrm>
              <a:custGeom>
                <a:avLst/>
                <a:gdLst>
                  <a:gd name="T0" fmla="*/ 1116 w 1116"/>
                  <a:gd name="T1" fmla="*/ 114 h 758"/>
                  <a:gd name="T2" fmla="*/ 1103 w 1116"/>
                  <a:gd name="T3" fmla="*/ 107 h 758"/>
                  <a:gd name="T4" fmla="*/ 1017 w 1116"/>
                  <a:gd name="T5" fmla="*/ 64 h 758"/>
                  <a:gd name="T6" fmla="*/ 929 w 1116"/>
                  <a:gd name="T7" fmla="*/ 33 h 758"/>
                  <a:gd name="T8" fmla="*/ 823 w 1116"/>
                  <a:gd name="T9" fmla="*/ 9 h 758"/>
                  <a:gd name="T10" fmla="*/ 702 w 1116"/>
                  <a:gd name="T11" fmla="*/ 0 h 758"/>
                  <a:gd name="T12" fmla="*/ 604 w 1116"/>
                  <a:gd name="T13" fmla="*/ 10 h 758"/>
                  <a:gd name="T14" fmla="*/ 537 w 1116"/>
                  <a:gd name="T15" fmla="*/ 26 h 758"/>
                  <a:gd name="T16" fmla="*/ 468 w 1116"/>
                  <a:gd name="T17" fmla="*/ 51 h 758"/>
                  <a:gd name="T18" fmla="*/ 401 w 1116"/>
                  <a:gd name="T19" fmla="*/ 84 h 758"/>
                  <a:gd name="T20" fmla="*/ 366 w 1116"/>
                  <a:gd name="T21" fmla="*/ 105 h 758"/>
                  <a:gd name="T22" fmla="*/ 333 w 1116"/>
                  <a:gd name="T23" fmla="*/ 128 h 758"/>
                  <a:gd name="T24" fmla="*/ 272 w 1116"/>
                  <a:gd name="T25" fmla="*/ 177 h 758"/>
                  <a:gd name="T26" fmla="*/ 196 w 1116"/>
                  <a:gd name="T27" fmla="*/ 255 h 758"/>
                  <a:gd name="T28" fmla="*/ 120 w 1116"/>
                  <a:gd name="T29" fmla="*/ 363 h 758"/>
                  <a:gd name="T30" fmla="*/ 65 w 1116"/>
                  <a:gd name="T31" fmla="*/ 471 h 758"/>
                  <a:gd name="T32" fmla="*/ 31 w 1116"/>
                  <a:gd name="T33" fmla="*/ 571 h 758"/>
                  <a:gd name="T34" fmla="*/ 12 w 1116"/>
                  <a:gd name="T35" fmla="*/ 656 h 758"/>
                  <a:gd name="T36" fmla="*/ 0 w 1116"/>
                  <a:gd name="T37" fmla="*/ 745 h 758"/>
                  <a:gd name="T38" fmla="*/ 0 w 1116"/>
                  <a:gd name="T39" fmla="*/ 758 h 758"/>
                  <a:gd name="T40" fmla="*/ 164 w 1116"/>
                  <a:gd name="T41" fmla="*/ 573 h 758"/>
                  <a:gd name="T42" fmla="*/ 196 w 1116"/>
                  <a:gd name="T43" fmla="*/ 380 h 758"/>
                  <a:gd name="T44" fmla="*/ 206 w 1116"/>
                  <a:gd name="T45" fmla="*/ 539 h 758"/>
                  <a:gd name="T46" fmla="*/ 372 w 1116"/>
                  <a:gd name="T47" fmla="*/ 380 h 758"/>
                  <a:gd name="T48" fmla="*/ 395 w 1116"/>
                  <a:gd name="T49" fmla="*/ 153 h 758"/>
                  <a:gd name="T50" fmla="*/ 422 w 1116"/>
                  <a:gd name="T51" fmla="*/ 343 h 758"/>
                  <a:gd name="T52" fmla="*/ 643 w 1116"/>
                  <a:gd name="T53" fmla="*/ 209 h 758"/>
                  <a:gd name="T54" fmla="*/ 739 w 1116"/>
                  <a:gd name="T55" fmla="*/ 55 h 758"/>
                  <a:gd name="T56" fmla="*/ 716 w 1116"/>
                  <a:gd name="T57" fmla="*/ 164 h 758"/>
                  <a:gd name="T58" fmla="*/ 735 w 1116"/>
                  <a:gd name="T59" fmla="*/ 156 h 758"/>
                  <a:gd name="T60" fmla="*/ 876 w 1116"/>
                  <a:gd name="T61" fmla="*/ 123 h 758"/>
                  <a:gd name="T62" fmla="*/ 1024 w 1116"/>
                  <a:gd name="T63" fmla="*/ 111 h 758"/>
                  <a:gd name="T64" fmla="*/ 1116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1116" y="114"/>
                    </a:moveTo>
                    <a:lnTo>
                      <a:pt x="1103" y="107"/>
                    </a:lnTo>
                    <a:lnTo>
                      <a:pt x="1017" y="64"/>
                    </a:lnTo>
                    <a:lnTo>
                      <a:pt x="929" y="33"/>
                    </a:lnTo>
                    <a:lnTo>
                      <a:pt x="823" y="9"/>
                    </a:lnTo>
                    <a:lnTo>
                      <a:pt x="702" y="0"/>
                    </a:lnTo>
                    <a:lnTo>
                      <a:pt x="604" y="10"/>
                    </a:lnTo>
                    <a:lnTo>
                      <a:pt x="537" y="26"/>
                    </a:lnTo>
                    <a:lnTo>
                      <a:pt x="468" y="51"/>
                    </a:lnTo>
                    <a:lnTo>
                      <a:pt x="401" y="84"/>
                    </a:lnTo>
                    <a:lnTo>
                      <a:pt x="366" y="105"/>
                    </a:lnTo>
                    <a:lnTo>
                      <a:pt x="333" y="128"/>
                    </a:lnTo>
                    <a:lnTo>
                      <a:pt x="272" y="177"/>
                    </a:lnTo>
                    <a:lnTo>
                      <a:pt x="196" y="255"/>
                    </a:lnTo>
                    <a:lnTo>
                      <a:pt x="120" y="363"/>
                    </a:lnTo>
                    <a:lnTo>
                      <a:pt x="65" y="471"/>
                    </a:lnTo>
                    <a:lnTo>
                      <a:pt x="31" y="571"/>
                    </a:lnTo>
                    <a:lnTo>
                      <a:pt x="12" y="656"/>
                    </a:lnTo>
                    <a:lnTo>
                      <a:pt x="0" y="745"/>
                    </a:lnTo>
                    <a:lnTo>
                      <a:pt x="0" y="758"/>
                    </a:lnTo>
                    <a:lnTo>
                      <a:pt x="164" y="573"/>
                    </a:lnTo>
                    <a:lnTo>
                      <a:pt x="196" y="380"/>
                    </a:lnTo>
                    <a:lnTo>
                      <a:pt x="206" y="539"/>
                    </a:lnTo>
                    <a:lnTo>
                      <a:pt x="372" y="380"/>
                    </a:lnTo>
                    <a:lnTo>
                      <a:pt x="395" y="153"/>
                    </a:lnTo>
                    <a:lnTo>
                      <a:pt x="422" y="343"/>
                    </a:lnTo>
                    <a:lnTo>
                      <a:pt x="643" y="209"/>
                    </a:lnTo>
                    <a:lnTo>
                      <a:pt x="739" y="55"/>
                    </a:lnTo>
                    <a:lnTo>
                      <a:pt x="716" y="164"/>
                    </a:lnTo>
                    <a:lnTo>
                      <a:pt x="735" y="156"/>
                    </a:lnTo>
                    <a:lnTo>
                      <a:pt x="876" y="123"/>
                    </a:lnTo>
                    <a:lnTo>
                      <a:pt x="1024" y="111"/>
                    </a:lnTo>
                    <a:lnTo>
                      <a:pt x="1116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75">
                <a:extLst>
                  <a:ext uri="{FF2B5EF4-FFF2-40B4-BE49-F238E27FC236}">
                    <a16:creationId xmlns:a16="http://schemas.microsoft.com/office/drawing/2014/main" id="{52521475-9E28-41F7-9D88-0ED3F6772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11" y="428889"/>
                <a:ext cx="333375" cy="787400"/>
              </a:xfrm>
              <a:custGeom>
                <a:avLst/>
                <a:gdLst>
                  <a:gd name="T0" fmla="*/ 630 w 630"/>
                  <a:gd name="T1" fmla="*/ 1486 h 1486"/>
                  <a:gd name="T2" fmla="*/ 615 w 630"/>
                  <a:gd name="T3" fmla="*/ 1470 h 1486"/>
                  <a:gd name="T4" fmla="*/ 473 w 630"/>
                  <a:gd name="T5" fmla="*/ 1319 h 1486"/>
                  <a:gd name="T6" fmla="*/ 322 w 630"/>
                  <a:gd name="T7" fmla="*/ 1139 h 1486"/>
                  <a:gd name="T8" fmla="*/ 221 w 630"/>
                  <a:gd name="T9" fmla="*/ 1004 h 1486"/>
                  <a:gd name="T10" fmla="*/ 129 w 630"/>
                  <a:gd name="T11" fmla="*/ 864 h 1486"/>
                  <a:gd name="T12" fmla="*/ 57 w 630"/>
                  <a:gd name="T13" fmla="*/ 727 h 1486"/>
                  <a:gd name="T14" fmla="*/ 33 w 630"/>
                  <a:gd name="T15" fmla="*/ 662 h 1486"/>
                  <a:gd name="T16" fmla="*/ 14 w 630"/>
                  <a:gd name="T17" fmla="*/ 597 h 1486"/>
                  <a:gd name="T18" fmla="*/ 0 w 630"/>
                  <a:gd name="T19" fmla="*/ 474 h 1486"/>
                  <a:gd name="T20" fmla="*/ 7 w 630"/>
                  <a:gd name="T21" fmla="*/ 357 h 1486"/>
                  <a:gd name="T22" fmla="*/ 27 w 630"/>
                  <a:gd name="T23" fmla="*/ 250 h 1486"/>
                  <a:gd name="T24" fmla="*/ 73 w 630"/>
                  <a:gd name="T25" fmla="*/ 115 h 1486"/>
                  <a:gd name="T26" fmla="*/ 129 w 630"/>
                  <a:gd name="T27" fmla="*/ 10 h 1486"/>
                  <a:gd name="T28" fmla="*/ 135 w 630"/>
                  <a:gd name="T29" fmla="*/ 0 h 1486"/>
                  <a:gd name="T30" fmla="*/ 224 w 630"/>
                  <a:gd name="T31" fmla="*/ 361 h 1486"/>
                  <a:gd name="T32" fmla="*/ 124 w 630"/>
                  <a:gd name="T33" fmla="*/ 517 h 1486"/>
                  <a:gd name="T34" fmla="*/ 246 w 630"/>
                  <a:gd name="T35" fmla="*/ 416 h 1486"/>
                  <a:gd name="T36" fmla="*/ 384 w 630"/>
                  <a:gd name="T37" fmla="*/ 795 h 1486"/>
                  <a:gd name="T38" fmla="*/ 269 w 630"/>
                  <a:gd name="T39" fmla="*/ 903 h 1486"/>
                  <a:gd name="T40" fmla="*/ 396 w 630"/>
                  <a:gd name="T41" fmla="*/ 841 h 1486"/>
                  <a:gd name="T42" fmla="*/ 630 w 630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0" h="1486">
                    <a:moveTo>
                      <a:pt x="630" y="1486"/>
                    </a:moveTo>
                    <a:lnTo>
                      <a:pt x="615" y="1470"/>
                    </a:lnTo>
                    <a:lnTo>
                      <a:pt x="473" y="1319"/>
                    </a:lnTo>
                    <a:lnTo>
                      <a:pt x="322" y="1139"/>
                    </a:lnTo>
                    <a:lnTo>
                      <a:pt x="221" y="1004"/>
                    </a:lnTo>
                    <a:lnTo>
                      <a:pt x="129" y="864"/>
                    </a:lnTo>
                    <a:lnTo>
                      <a:pt x="57" y="727"/>
                    </a:lnTo>
                    <a:lnTo>
                      <a:pt x="33" y="662"/>
                    </a:lnTo>
                    <a:lnTo>
                      <a:pt x="14" y="597"/>
                    </a:lnTo>
                    <a:lnTo>
                      <a:pt x="0" y="474"/>
                    </a:lnTo>
                    <a:lnTo>
                      <a:pt x="7" y="357"/>
                    </a:lnTo>
                    <a:lnTo>
                      <a:pt x="27" y="250"/>
                    </a:lnTo>
                    <a:lnTo>
                      <a:pt x="73" y="115"/>
                    </a:lnTo>
                    <a:lnTo>
                      <a:pt x="129" y="10"/>
                    </a:lnTo>
                    <a:lnTo>
                      <a:pt x="135" y="0"/>
                    </a:lnTo>
                    <a:lnTo>
                      <a:pt x="224" y="361"/>
                    </a:lnTo>
                    <a:lnTo>
                      <a:pt x="124" y="517"/>
                    </a:lnTo>
                    <a:lnTo>
                      <a:pt x="246" y="416"/>
                    </a:lnTo>
                    <a:lnTo>
                      <a:pt x="384" y="795"/>
                    </a:lnTo>
                    <a:lnTo>
                      <a:pt x="269" y="903"/>
                    </a:lnTo>
                    <a:lnTo>
                      <a:pt x="396" y="841"/>
                    </a:lnTo>
                    <a:lnTo>
                      <a:pt x="63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76">
                <a:extLst>
                  <a:ext uri="{FF2B5EF4-FFF2-40B4-BE49-F238E27FC236}">
                    <a16:creationId xmlns:a16="http://schemas.microsoft.com/office/drawing/2014/main" id="{3886EF39-0C8D-4AA5-8AF5-EB09D70EE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37" y="551127"/>
                <a:ext cx="387350" cy="681038"/>
              </a:xfrm>
              <a:custGeom>
                <a:avLst/>
                <a:gdLst>
                  <a:gd name="T0" fmla="*/ 9 w 731"/>
                  <a:gd name="T1" fmla="*/ 1288 h 1288"/>
                  <a:gd name="T2" fmla="*/ 6 w 731"/>
                  <a:gd name="T3" fmla="*/ 1266 h 1288"/>
                  <a:gd name="T4" fmla="*/ 0 w 731"/>
                  <a:gd name="T5" fmla="*/ 1059 h 1288"/>
                  <a:gd name="T6" fmla="*/ 12 w 731"/>
                  <a:gd name="T7" fmla="*/ 822 h 1288"/>
                  <a:gd name="T8" fmla="*/ 34 w 731"/>
                  <a:gd name="T9" fmla="*/ 651 h 1288"/>
                  <a:gd name="T10" fmla="*/ 71 w 731"/>
                  <a:gd name="T11" fmla="*/ 481 h 1288"/>
                  <a:gd name="T12" fmla="*/ 113 w 731"/>
                  <a:gd name="T13" fmla="*/ 363 h 1288"/>
                  <a:gd name="T14" fmla="*/ 147 w 731"/>
                  <a:gd name="T15" fmla="*/ 290 h 1288"/>
                  <a:gd name="T16" fmla="*/ 167 w 731"/>
                  <a:gd name="T17" fmla="*/ 257 h 1288"/>
                  <a:gd name="T18" fmla="*/ 188 w 731"/>
                  <a:gd name="T19" fmla="*/ 223 h 1288"/>
                  <a:gd name="T20" fmla="*/ 231 w 731"/>
                  <a:gd name="T21" fmla="*/ 167 h 1288"/>
                  <a:gd name="T22" fmla="*/ 275 w 731"/>
                  <a:gd name="T23" fmla="*/ 123 h 1288"/>
                  <a:gd name="T24" fmla="*/ 323 w 731"/>
                  <a:gd name="T25" fmla="*/ 85 h 1288"/>
                  <a:gd name="T26" fmla="*/ 394 w 731"/>
                  <a:gd name="T27" fmla="*/ 43 h 1288"/>
                  <a:gd name="T28" fmla="*/ 486 w 731"/>
                  <a:gd name="T29" fmla="*/ 12 h 1288"/>
                  <a:gd name="T30" fmla="*/ 572 w 731"/>
                  <a:gd name="T31" fmla="*/ 0 h 1288"/>
                  <a:gd name="T32" fmla="*/ 644 w 731"/>
                  <a:gd name="T33" fmla="*/ 2 h 1288"/>
                  <a:gd name="T34" fmla="*/ 719 w 731"/>
                  <a:gd name="T35" fmla="*/ 15 h 1288"/>
                  <a:gd name="T36" fmla="*/ 731 w 731"/>
                  <a:gd name="T37" fmla="*/ 19 h 1288"/>
                  <a:gd name="T38" fmla="*/ 519 w 731"/>
                  <a:gd name="T39" fmla="*/ 320 h 1288"/>
                  <a:gd name="T40" fmla="*/ 273 w 731"/>
                  <a:gd name="T41" fmla="*/ 308 h 1288"/>
                  <a:gd name="T42" fmla="*/ 484 w 731"/>
                  <a:gd name="T43" fmla="*/ 372 h 1288"/>
                  <a:gd name="T44" fmla="*/ 332 w 731"/>
                  <a:gd name="T45" fmla="*/ 609 h 1288"/>
                  <a:gd name="T46" fmla="*/ 149 w 731"/>
                  <a:gd name="T47" fmla="*/ 632 h 1288"/>
                  <a:gd name="T48" fmla="*/ 313 w 731"/>
                  <a:gd name="T49" fmla="*/ 661 h 1288"/>
                  <a:gd name="T50" fmla="*/ 9 w 731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1" h="1288">
                    <a:moveTo>
                      <a:pt x="9" y="1288"/>
                    </a:moveTo>
                    <a:lnTo>
                      <a:pt x="6" y="1266"/>
                    </a:lnTo>
                    <a:lnTo>
                      <a:pt x="0" y="1059"/>
                    </a:lnTo>
                    <a:lnTo>
                      <a:pt x="12" y="822"/>
                    </a:lnTo>
                    <a:lnTo>
                      <a:pt x="34" y="651"/>
                    </a:lnTo>
                    <a:lnTo>
                      <a:pt x="71" y="481"/>
                    </a:lnTo>
                    <a:lnTo>
                      <a:pt x="113" y="363"/>
                    </a:lnTo>
                    <a:lnTo>
                      <a:pt x="147" y="290"/>
                    </a:lnTo>
                    <a:lnTo>
                      <a:pt x="167" y="257"/>
                    </a:lnTo>
                    <a:lnTo>
                      <a:pt x="188" y="223"/>
                    </a:lnTo>
                    <a:lnTo>
                      <a:pt x="231" y="167"/>
                    </a:lnTo>
                    <a:lnTo>
                      <a:pt x="275" y="123"/>
                    </a:lnTo>
                    <a:lnTo>
                      <a:pt x="323" y="85"/>
                    </a:lnTo>
                    <a:lnTo>
                      <a:pt x="394" y="43"/>
                    </a:lnTo>
                    <a:lnTo>
                      <a:pt x="486" y="12"/>
                    </a:lnTo>
                    <a:lnTo>
                      <a:pt x="572" y="0"/>
                    </a:lnTo>
                    <a:lnTo>
                      <a:pt x="644" y="2"/>
                    </a:lnTo>
                    <a:lnTo>
                      <a:pt x="719" y="15"/>
                    </a:lnTo>
                    <a:lnTo>
                      <a:pt x="731" y="19"/>
                    </a:lnTo>
                    <a:lnTo>
                      <a:pt x="519" y="320"/>
                    </a:lnTo>
                    <a:lnTo>
                      <a:pt x="273" y="308"/>
                    </a:lnTo>
                    <a:lnTo>
                      <a:pt x="484" y="372"/>
                    </a:lnTo>
                    <a:lnTo>
                      <a:pt x="332" y="609"/>
                    </a:lnTo>
                    <a:lnTo>
                      <a:pt x="149" y="632"/>
                    </a:lnTo>
                    <a:lnTo>
                      <a:pt x="313" y="661"/>
                    </a:lnTo>
                    <a:lnTo>
                      <a:pt x="9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77">
                <a:extLst>
                  <a:ext uri="{FF2B5EF4-FFF2-40B4-BE49-F238E27FC236}">
                    <a16:creationId xmlns:a16="http://schemas.microsoft.com/office/drawing/2014/main" id="{E717D8D6-3B48-45F6-BFB0-57BD97E68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2" y="1194064"/>
                <a:ext cx="568325" cy="2563813"/>
              </a:xfrm>
              <a:custGeom>
                <a:avLst/>
                <a:gdLst>
                  <a:gd name="T0" fmla="*/ 0 w 1074"/>
                  <a:gd name="T1" fmla="*/ 0 h 4846"/>
                  <a:gd name="T2" fmla="*/ 0 w 1074"/>
                  <a:gd name="T3" fmla="*/ 92 h 4846"/>
                  <a:gd name="T4" fmla="*/ 19 w 1074"/>
                  <a:gd name="T5" fmla="*/ 735 h 4846"/>
                  <a:gd name="T6" fmla="*/ 57 w 1074"/>
                  <a:gd name="T7" fmla="*/ 1352 h 4846"/>
                  <a:gd name="T8" fmla="*/ 108 w 1074"/>
                  <a:gd name="T9" fmla="*/ 1894 h 4846"/>
                  <a:gd name="T10" fmla="*/ 154 w 1074"/>
                  <a:gd name="T11" fmla="*/ 2278 h 4846"/>
                  <a:gd name="T12" fmla="*/ 210 w 1074"/>
                  <a:gd name="T13" fmla="*/ 2676 h 4846"/>
                  <a:gd name="T14" fmla="*/ 281 w 1074"/>
                  <a:gd name="T15" fmla="*/ 3082 h 4846"/>
                  <a:gd name="T16" fmla="*/ 364 w 1074"/>
                  <a:gd name="T17" fmla="*/ 3489 h 4846"/>
                  <a:gd name="T18" fmla="*/ 462 w 1074"/>
                  <a:gd name="T19" fmla="*/ 3892 h 4846"/>
                  <a:gd name="T20" fmla="*/ 577 w 1074"/>
                  <a:gd name="T21" fmla="*/ 4287 h 4846"/>
                  <a:gd name="T22" fmla="*/ 710 w 1074"/>
                  <a:gd name="T23" fmla="*/ 4664 h 4846"/>
                  <a:gd name="T24" fmla="*/ 783 w 1074"/>
                  <a:gd name="T25" fmla="*/ 4846 h 4846"/>
                  <a:gd name="T26" fmla="*/ 1074 w 1074"/>
                  <a:gd name="T27" fmla="*/ 4846 h 4846"/>
                  <a:gd name="T28" fmla="*/ 1041 w 1074"/>
                  <a:gd name="T29" fmla="*/ 4778 h 4846"/>
                  <a:gd name="T30" fmla="*/ 834 w 1074"/>
                  <a:gd name="T31" fmla="*/ 4268 h 4846"/>
                  <a:gd name="T32" fmla="*/ 698 w 1074"/>
                  <a:gd name="T33" fmla="*/ 3887 h 4846"/>
                  <a:gd name="T34" fmla="*/ 602 w 1074"/>
                  <a:gd name="T35" fmla="*/ 3592 h 4846"/>
                  <a:gd name="T36" fmla="*/ 505 w 1074"/>
                  <a:gd name="T37" fmla="*/ 3265 h 4846"/>
                  <a:gd name="T38" fmla="*/ 410 w 1074"/>
                  <a:gd name="T39" fmla="*/ 2908 h 4846"/>
                  <a:gd name="T40" fmla="*/ 321 w 1074"/>
                  <a:gd name="T41" fmla="*/ 2523 h 4846"/>
                  <a:gd name="T42" fmla="*/ 239 w 1074"/>
                  <a:gd name="T43" fmla="*/ 2113 h 4846"/>
                  <a:gd name="T44" fmla="*/ 168 w 1074"/>
                  <a:gd name="T45" fmla="*/ 1679 h 4846"/>
                  <a:gd name="T46" fmla="*/ 112 w 1074"/>
                  <a:gd name="T47" fmla="*/ 1227 h 4846"/>
                  <a:gd name="T48" fmla="*/ 73 w 1074"/>
                  <a:gd name="T49" fmla="*/ 756 h 4846"/>
                  <a:gd name="T50" fmla="*/ 56 w 1074"/>
                  <a:gd name="T51" fmla="*/ 271 h 4846"/>
                  <a:gd name="T52" fmla="*/ 56 w 1074"/>
                  <a:gd name="T53" fmla="*/ 23 h 4846"/>
                  <a:gd name="T54" fmla="*/ 0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0" y="0"/>
                    </a:moveTo>
                    <a:lnTo>
                      <a:pt x="0" y="92"/>
                    </a:lnTo>
                    <a:lnTo>
                      <a:pt x="19" y="735"/>
                    </a:lnTo>
                    <a:lnTo>
                      <a:pt x="57" y="1352"/>
                    </a:lnTo>
                    <a:lnTo>
                      <a:pt x="108" y="1894"/>
                    </a:lnTo>
                    <a:lnTo>
                      <a:pt x="154" y="2278"/>
                    </a:lnTo>
                    <a:lnTo>
                      <a:pt x="210" y="2676"/>
                    </a:lnTo>
                    <a:lnTo>
                      <a:pt x="281" y="3082"/>
                    </a:lnTo>
                    <a:lnTo>
                      <a:pt x="364" y="3489"/>
                    </a:lnTo>
                    <a:lnTo>
                      <a:pt x="462" y="3892"/>
                    </a:lnTo>
                    <a:lnTo>
                      <a:pt x="577" y="4287"/>
                    </a:lnTo>
                    <a:lnTo>
                      <a:pt x="710" y="4664"/>
                    </a:lnTo>
                    <a:lnTo>
                      <a:pt x="783" y="4846"/>
                    </a:lnTo>
                    <a:lnTo>
                      <a:pt x="1074" y="4846"/>
                    </a:lnTo>
                    <a:lnTo>
                      <a:pt x="1041" y="4778"/>
                    </a:lnTo>
                    <a:lnTo>
                      <a:pt x="834" y="4268"/>
                    </a:lnTo>
                    <a:lnTo>
                      <a:pt x="698" y="3887"/>
                    </a:lnTo>
                    <a:lnTo>
                      <a:pt x="602" y="3592"/>
                    </a:lnTo>
                    <a:lnTo>
                      <a:pt x="505" y="3265"/>
                    </a:lnTo>
                    <a:lnTo>
                      <a:pt x="410" y="2908"/>
                    </a:lnTo>
                    <a:lnTo>
                      <a:pt x="321" y="2523"/>
                    </a:lnTo>
                    <a:lnTo>
                      <a:pt x="239" y="2113"/>
                    </a:lnTo>
                    <a:lnTo>
                      <a:pt x="168" y="1679"/>
                    </a:lnTo>
                    <a:lnTo>
                      <a:pt x="112" y="1227"/>
                    </a:lnTo>
                    <a:lnTo>
                      <a:pt x="73" y="756"/>
                    </a:lnTo>
                    <a:lnTo>
                      <a:pt x="56" y="271"/>
                    </a:lnTo>
                    <a:lnTo>
                      <a:pt x="56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Freeform 78">
                <a:extLst>
                  <a:ext uri="{FF2B5EF4-FFF2-40B4-BE49-F238E27FC236}">
                    <a16:creationId xmlns:a16="http://schemas.microsoft.com/office/drawing/2014/main" id="{E0756C42-A105-4992-886E-6E6D7444B9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87" y="1138502"/>
                <a:ext cx="131763" cy="109538"/>
              </a:xfrm>
              <a:custGeom>
                <a:avLst/>
                <a:gdLst>
                  <a:gd name="T0" fmla="*/ 249 w 249"/>
                  <a:gd name="T1" fmla="*/ 103 h 206"/>
                  <a:gd name="T2" fmla="*/ 248 w 249"/>
                  <a:gd name="T3" fmla="*/ 124 h 206"/>
                  <a:gd name="T4" fmla="*/ 229 w 249"/>
                  <a:gd name="T5" fmla="*/ 162 h 206"/>
                  <a:gd name="T6" fmla="*/ 194 w 249"/>
                  <a:gd name="T7" fmla="*/ 189 h 206"/>
                  <a:gd name="T8" fmla="*/ 150 w 249"/>
                  <a:gd name="T9" fmla="*/ 205 h 206"/>
                  <a:gd name="T10" fmla="*/ 125 w 249"/>
                  <a:gd name="T11" fmla="*/ 206 h 206"/>
                  <a:gd name="T12" fmla="*/ 99 w 249"/>
                  <a:gd name="T13" fmla="*/ 205 h 206"/>
                  <a:gd name="T14" fmla="*/ 55 w 249"/>
                  <a:gd name="T15" fmla="*/ 189 h 206"/>
                  <a:gd name="T16" fmla="*/ 22 w 249"/>
                  <a:gd name="T17" fmla="*/ 162 h 206"/>
                  <a:gd name="T18" fmla="*/ 3 w 249"/>
                  <a:gd name="T19" fmla="*/ 124 h 206"/>
                  <a:gd name="T20" fmla="*/ 0 w 249"/>
                  <a:gd name="T21" fmla="*/ 103 h 206"/>
                  <a:gd name="T22" fmla="*/ 3 w 249"/>
                  <a:gd name="T23" fmla="*/ 82 h 206"/>
                  <a:gd name="T24" fmla="*/ 22 w 249"/>
                  <a:gd name="T25" fmla="*/ 45 h 206"/>
                  <a:gd name="T26" fmla="*/ 55 w 249"/>
                  <a:gd name="T27" fmla="*/ 18 h 206"/>
                  <a:gd name="T28" fmla="*/ 99 w 249"/>
                  <a:gd name="T29" fmla="*/ 2 h 206"/>
                  <a:gd name="T30" fmla="*/ 125 w 249"/>
                  <a:gd name="T31" fmla="*/ 0 h 206"/>
                  <a:gd name="T32" fmla="*/ 150 w 249"/>
                  <a:gd name="T33" fmla="*/ 2 h 206"/>
                  <a:gd name="T34" fmla="*/ 194 w 249"/>
                  <a:gd name="T35" fmla="*/ 18 h 206"/>
                  <a:gd name="T36" fmla="*/ 229 w 249"/>
                  <a:gd name="T37" fmla="*/ 45 h 206"/>
                  <a:gd name="T38" fmla="*/ 248 w 249"/>
                  <a:gd name="T39" fmla="*/ 82 h 206"/>
                  <a:gd name="T40" fmla="*/ 249 w 249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9" h="206">
                    <a:moveTo>
                      <a:pt x="249" y="103"/>
                    </a:moveTo>
                    <a:lnTo>
                      <a:pt x="248" y="124"/>
                    </a:lnTo>
                    <a:lnTo>
                      <a:pt x="229" y="162"/>
                    </a:lnTo>
                    <a:lnTo>
                      <a:pt x="194" y="189"/>
                    </a:lnTo>
                    <a:lnTo>
                      <a:pt x="150" y="205"/>
                    </a:lnTo>
                    <a:lnTo>
                      <a:pt x="125" y="206"/>
                    </a:lnTo>
                    <a:lnTo>
                      <a:pt x="99" y="205"/>
                    </a:lnTo>
                    <a:lnTo>
                      <a:pt x="55" y="189"/>
                    </a:lnTo>
                    <a:lnTo>
                      <a:pt x="22" y="162"/>
                    </a:lnTo>
                    <a:lnTo>
                      <a:pt x="3" y="124"/>
                    </a:lnTo>
                    <a:lnTo>
                      <a:pt x="0" y="103"/>
                    </a:lnTo>
                    <a:lnTo>
                      <a:pt x="3" y="82"/>
                    </a:lnTo>
                    <a:lnTo>
                      <a:pt x="22" y="45"/>
                    </a:lnTo>
                    <a:lnTo>
                      <a:pt x="55" y="18"/>
                    </a:lnTo>
                    <a:lnTo>
                      <a:pt x="99" y="2"/>
                    </a:lnTo>
                    <a:lnTo>
                      <a:pt x="125" y="0"/>
                    </a:lnTo>
                    <a:lnTo>
                      <a:pt x="150" y="2"/>
                    </a:lnTo>
                    <a:lnTo>
                      <a:pt x="194" y="18"/>
                    </a:lnTo>
                    <a:lnTo>
                      <a:pt x="229" y="45"/>
                    </a:lnTo>
                    <a:lnTo>
                      <a:pt x="248" y="82"/>
                    </a:lnTo>
                    <a:lnTo>
                      <a:pt x="249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0E605620-8243-43EA-922E-F95DA672DB06}"/>
                </a:ext>
              </a:extLst>
            </p:cNvPr>
            <p:cNvGrpSpPr/>
            <p:nvPr/>
          </p:nvGrpSpPr>
          <p:grpSpPr>
            <a:xfrm>
              <a:off x="9624404" y="584287"/>
              <a:ext cx="593732" cy="1148719"/>
              <a:chOff x="7422355" y="468577"/>
              <a:chExt cx="1797051" cy="3328988"/>
            </a:xfrm>
          </p:grpSpPr>
          <p:sp>
            <p:nvSpPr>
              <p:cNvPr id="7" name="Freeform 67">
                <a:extLst>
                  <a:ext uri="{FF2B5EF4-FFF2-40B4-BE49-F238E27FC236}">
                    <a16:creationId xmlns:a16="http://schemas.microsoft.com/office/drawing/2014/main" id="{DAF1E16C-66CF-4A7A-A4B7-38621B256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8080" y="490008"/>
                <a:ext cx="1527176" cy="161925"/>
              </a:xfrm>
              <a:custGeom>
                <a:avLst/>
                <a:gdLst>
                  <a:gd name="T0" fmla="*/ 2884 w 2884"/>
                  <a:gd name="T1" fmla="*/ 304 h 304"/>
                  <a:gd name="T2" fmla="*/ 0 w 2884"/>
                  <a:gd name="T3" fmla="*/ 304 h 304"/>
                  <a:gd name="T4" fmla="*/ 7 w 2884"/>
                  <a:gd name="T5" fmla="*/ 298 h 304"/>
                  <a:gd name="T6" fmla="*/ 81 w 2884"/>
                  <a:gd name="T7" fmla="*/ 263 h 304"/>
                  <a:gd name="T8" fmla="*/ 182 w 2884"/>
                  <a:gd name="T9" fmla="*/ 239 h 304"/>
                  <a:gd name="T10" fmla="*/ 265 w 2884"/>
                  <a:gd name="T11" fmla="*/ 233 h 304"/>
                  <a:gd name="T12" fmla="*/ 362 w 2884"/>
                  <a:gd name="T13" fmla="*/ 240 h 304"/>
                  <a:gd name="T14" fmla="*/ 468 w 2884"/>
                  <a:gd name="T15" fmla="*/ 268 h 304"/>
                  <a:gd name="T16" fmla="*/ 527 w 2884"/>
                  <a:gd name="T17" fmla="*/ 292 h 304"/>
                  <a:gd name="T18" fmla="*/ 537 w 2884"/>
                  <a:gd name="T19" fmla="*/ 284 h 304"/>
                  <a:gd name="T20" fmla="*/ 612 w 2884"/>
                  <a:gd name="T21" fmla="*/ 242 h 304"/>
                  <a:gd name="T22" fmla="*/ 681 w 2884"/>
                  <a:gd name="T23" fmla="*/ 210 h 304"/>
                  <a:gd name="T24" fmla="*/ 758 w 2884"/>
                  <a:gd name="T25" fmla="*/ 186 h 304"/>
                  <a:gd name="T26" fmla="*/ 835 w 2884"/>
                  <a:gd name="T27" fmla="*/ 176 h 304"/>
                  <a:gd name="T28" fmla="*/ 890 w 2884"/>
                  <a:gd name="T29" fmla="*/ 184 h 304"/>
                  <a:gd name="T30" fmla="*/ 923 w 2884"/>
                  <a:gd name="T31" fmla="*/ 199 h 304"/>
                  <a:gd name="T32" fmla="*/ 953 w 2884"/>
                  <a:gd name="T33" fmla="*/ 220 h 304"/>
                  <a:gd name="T34" fmla="*/ 978 w 2884"/>
                  <a:gd name="T35" fmla="*/ 252 h 304"/>
                  <a:gd name="T36" fmla="*/ 988 w 2884"/>
                  <a:gd name="T37" fmla="*/ 272 h 304"/>
                  <a:gd name="T38" fmla="*/ 995 w 2884"/>
                  <a:gd name="T39" fmla="*/ 252 h 304"/>
                  <a:gd name="T40" fmla="*/ 1043 w 2884"/>
                  <a:gd name="T41" fmla="*/ 163 h 304"/>
                  <a:gd name="T42" fmla="*/ 1073 w 2884"/>
                  <a:gd name="T43" fmla="*/ 128 h 304"/>
                  <a:gd name="T44" fmla="*/ 1094 w 2884"/>
                  <a:gd name="T45" fmla="*/ 116 h 304"/>
                  <a:gd name="T46" fmla="*/ 1106 w 2884"/>
                  <a:gd name="T47" fmla="*/ 116 h 304"/>
                  <a:gd name="T48" fmla="*/ 1132 w 2884"/>
                  <a:gd name="T49" fmla="*/ 121 h 304"/>
                  <a:gd name="T50" fmla="*/ 1194 w 2884"/>
                  <a:gd name="T51" fmla="*/ 157 h 304"/>
                  <a:gd name="T52" fmla="*/ 1282 w 2884"/>
                  <a:gd name="T53" fmla="*/ 227 h 304"/>
                  <a:gd name="T54" fmla="*/ 1298 w 2884"/>
                  <a:gd name="T55" fmla="*/ 242 h 304"/>
                  <a:gd name="T56" fmla="*/ 1305 w 2884"/>
                  <a:gd name="T57" fmla="*/ 233 h 304"/>
                  <a:gd name="T58" fmla="*/ 1378 w 2884"/>
                  <a:gd name="T59" fmla="*/ 161 h 304"/>
                  <a:gd name="T60" fmla="*/ 1473 w 2884"/>
                  <a:gd name="T61" fmla="*/ 91 h 304"/>
                  <a:gd name="T62" fmla="*/ 1551 w 2884"/>
                  <a:gd name="T63" fmla="*/ 49 h 304"/>
                  <a:gd name="T64" fmla="*/ 1637 w 2884"/>
                  <a:gd name="T65" fmla="*/ 16 h 304"/>
                  <a:gd name="T66" fmla="*/ 1732 w 2884"/>
                  <a:gd name="T67" fmla="*/ 0 h 304"/>
                  <a:gd name="T68" fmla="*/ 1781 w 2884"/>
                  <a:gd name="T69" fmla="*/ 1 h 304"/>
                  <a:gd name="T70" fmla="*/ 1832 w 2884"/>
                  <a:gd name="T71" fmla="*/ 7 h 304"/>
                  <a:gd name="T72" fmla="*/ 1925 w 2884"/>
                  <a:gd name="T73" fmla="*/ 33 h 304"/>
                  <a:gd name="T74" fmla="*/ 2012 w 2884"/>
                  <a:gd name="T75" fmla="*/ 72 h 304"/>
                  <a:gd name="T76" fmla="*/ 2090 w 2884"/>
                  <a:gd name="T77" fmla="*/ 118 h 304"/>
                  <a:gd name="T78" fmla="*/ 2183 w 2884"/>
                  <a:gd name="T79" fmla="*/ 190 h 304"/>
                  <a:gd name="T80" fmla="*/ 2257 w 2884"/>
                  <a:gd name="T81" fmla="*/ 260 h 304"/>
                  <a:gd name="T82" fmla="*/ 2262 w 2884"/>
                  <a:gd name="T83" fmla="*/ 269 h 304"/>
                  <a:gd name="T84" fmla="*/ 2275 w 2884"/>
                  <a:gd name="T85" fmla="*/ 260 h 304"/>
                  <a:gd name="T86" fmla="*/ 2349 w 2884"/>
                  <a:gd name="T87" fmla="*/ 224 h 304"/>
                  <a:gd name="T88" fmla="*/ 2412 w 2884"/>
                  <a:gd name="T89" fmla="*/ 206 h 304"/>
                  <a:gd name="T90" fmla="*/ 2447 w 2884"/>
                  <a:gd name="T91" fmla="*/ 204 h 304"/>
                  <a:gd name="T92" fmla="*/ 2477 w 2884"/>
                  <a:gd name="T93" fmla="*/ 206 h 304"/>
                  <a:gd name="T94" fmla="*/ 2522 w 2884"/>
                  <a:gd name="T95" fmla="*/ 227 h 304"/>
                  <a:gd name="T96" fmla="*/ 2558 w 2884"/>
                  <a:gd name="T97" fmla="*/ 271 h 304"/>
                  <a:gd name="T98" fmla="*/ 2560 w 2884"/>
                  <a:gd name="T99" fmla="*/ 281 h 304"/>
                  <a:gd name="T100" fmla="*/ 2594 w 2884"/>
                  <a:gd name="T101" fmla="*/ 269 h 304"/>
                  <a:gd name="T102" fmla="*/ 2729 w 2884"/>
                  <a:gd name="T103" fmla="*/ 246 h 304"/>
                  <a:gd name="T104" fmla="*/ 2785 w 2884"/>
                  <a:gd name="T105" fmla="*/ 246 h 304"/>
                  <a:gd name="T106" fmla="*/ 2834 w 2884"/>
                  <a:gd name="T107" fmla="*/ 258 h 304"/>
                  <a:gd name="T108" fmla="*/ 2873 w 2884"/>
                  <a:gd name="T109" fmla="*/ 284 h 304"/>
                  <a:gd name="T110" fmla="*/ 2884 w 2884"/>
                  <a:gd name="T111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84" h="304">
                    <a:moveTo>
                      <a:pt x="2884" y="304"/>
                    </a:moveTo>
                    <a:lnTo>
                      <a:pt x="0" y="304"/>
                    </a:lnTo>
                    <a:lnTo>
                      <a:pt x="7" y="298"/>
                    </a:lnTo>
                    <a:lnTo>
                      <a:pt x="81" y="263"/>
                    </a:lnTo>
                    <a:lnTo>
                      <a:pt x="182" y="239"/>
                    </a:lnTo>
                    <a:lnTo>
                      <a:pt x="265" y="233"/>
                    </a:lnTo>
                    <a:lnTo>
                      <a:pt x="362" y="240"/>
                    </a:lnTo>
                    <a:lnTo>
                      <a:pt x="468" y="268"/>
                    </a:lnTo>
                    <a:lnTo>
                      <a:pt x="527" y="292"/>
                    </a:lnTo>
                    <a:lnTo>
                      <a:pt x="537" y="284"/>
                    </a:lnTo>
                    <a:lnTo>
                      <a:pt x="612" y="242"/>
                    </a:lnTo>
                    <a:lnTo>
                      <a:pt x="681" y="210"/>
                    </a:lnTo>
                    <a:lnTo>
                      <a:pt x="758" y="186"/>
                    </a:lnTo>
                    <a:lnTo>
                      <a:pt x="835" y="176"/>
                    </a:lnTo>
                    <a:lnTo>
                      <a:pt x="890" y="184"/>
                    </a:lnTo>
                    <a:lnTo>
                      <a:pt x="923" y="199"/>
                    </a:lnTo>
                    <a:lnTo>
                      <a:pt x="953" y="220"/>
                    </a:lnTo>
                    <a:lnTo>
                      <a:pt x="978" y="252"/>
                    </a:lnTo>
                    <a:lnTo>
                      <a:pt x="988" y="272"/>
                    </a:lnTo>
                    <a:lnTo>
                      <a:pt x="995" y="252"/>
                    </a:lnTo>
                    <a:lnTo>
                      <a:pt x="1043" y="163"/>
                    </a:lnTo>
                    <a:lnTo>
                      <a:pt x="1073" y="128"/>
                    </a:lnTo>
                    <a:lnTo>
                      <a:pt x="1094" y="116"/>
                    </a:lnTo>
                    <a:lnTo>
                      <a:pt x="1106" y="116"/>
                    </a:lnTo>
                    <a:lnTo>
                      <a:pt x="1132" y="121"/>
                    </a:lnTo>
                    <a:lnTo>
                      <a:pt x="1194" y="157"/>
                    </a:lnTo>
                    <a:lnTo>
                      <a:pt x="1282" y="227"/>
                    </a:lnTo>
                    <a:lnTo>
                      <a:pt x="1298" y="242"/>
                    </a:lnTo>
                    <a:lnTo>
                      <a:pt x="1305" y="233"/>
                    </a:lnTo>
                    <a:lnTo>
                      <a:pt x="1378" y="161"/>
                    </a:lnTo>
                    <a:lnTo>
                      <a:pt x="1473" y="91"/>
                    </a:lnTo>
                    <a:lnTo>
                      <a:pt x="1551" y="49"/>
                    </a:lnTo>
                    <a:lnTo>
                      <a:pt x="1637" y="16"/>
                    </a:lnTo>
                    <a:lnTo>
                      <a:pt x="1732" y="0"/>
                    </a:lnTo>
                    <a:lnTo>
                      <a:pt x="1781" y="1"/>
                    </a:lnTo>
                    <a:lnTo>
                      <a:pt x="1832" y="7"/>
                    </a:lnTo>
                    <a:lnTo>
                      <a:pt x="1925" y="33"/>
                    </a:lnTo>
                    <a:lnTo>
                      <a:pt x="2012" y="72"/>
                    </a:lnTo>
                    <a:lnTo>
                      <a:pt x="2090" y="118"/>
                    </a:lnTo>
                    <a:lnTo>
                      <a:pt x="2183" y="190"/>
                    </a:lnTo>
                    <a:lnTo>
                      <a:pt x="2257" y="260"/>
                    </a:lnTo>
                    <a:lnTo>
                      <a:pt x="2262" y="269"/>
                    </a:lnTo>
                    <a:lnTo>
                      <a:pt x="2275" y="260"/>
                    </a:lnTo>
                    <a:lnTo>
                      <a:pt x="2349" y="224"/>
                    </a:lnTo>
                    <a:lnTo>
                      <a:pt x="2412" y="206"/>
                    </a:lnTo>
                    <a:lnTo>
                      <a:pt x="2447" y="204"/>
                    </a:lnTo>
                    <a:lnTo>
                      <a:pt x="2477" y="206"/>
                    </a:lnTo>
                    <a:lnTo>
                      <a:pt x="2522" y="227"/>
                    </a:lnTo>
                    <a:lnTo>
                      <a:pt x="2558" y="271"/>
                    </a:lnTo>
                    <a:lnTo>
                      <a:pt x="2560" y="281"/>
                    </a:lnTo>
                    <a:lnTo>
                      <a:pt x="2594" y="269"/>
                    </a:lnTo>
                    <a:lnTo>
                      <a:pt x="2729" y="246"/>
                    </a:lnTo>
                    <a:lnTo>
                      <a:pt x="2785" y="246"/>
                    </a:lnTo>
                    <a:lnTo>
                      <a:pt x="2834" y="258"/>
                    </a:lnTo>
                    <a:lnTo>
                      <a:pt x="2873" y="284"/>
                    </a:lnTo>
                    <a:lnTo>
                      <a:pt x="2884" y="30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" name="Freeform 79">
                <a:extLst>
                  <a:ext uri="{FF2B5EF4-FFF2-40B4-BE49-F238E27FC236}">
                    <a16:creationId xmlns:a16="http://schemas.microsoft.com/office/drawing/2014/main" id="{EEF72DB8-CE6B-4AB5-AAC5-93364CE5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2355" y="930539"/>
                <a:ext cx="901701" cy="342900"/>
              </a:xfrm>
              <a:custGeom>
                <a:avLst/>
                <a:gdLst>
                  <a:gd name="T0" fmla="*/ 1702 w 1702"/>
                  <a:gd name="T1" fmla="*/ 649 h 649"/>
                  <a:gd name="T2" fmla="*/ 1695 w 1702"/>
                  <a:gd name="T3" fmla="*/ 632 h 649"/>
                  <a:gd name="T4" fmla="*/ 1639 w 1702"/>
                  <a:gd name="T5" fmla="*/ 516 h 649"/>
                  <a:gd name="T6" fmla="*/ 1574 w 1702"/>
                  <a:gd name="T7" fmla="*/ 412 h 649"/>
                  <a:gd name="T8" fmla="*/ 1485 w 1702"/>
                  <a:gd name="T9" fmla="*/ 297 h 649"/>
                  <a:gd name="T10" fmla="*/ 1400 w 1702"/>
                  <a:gd name="T11" fmla="*/ 213 h 649"/>
                  <a:gd name="T12" fmla="*/ 1337 w 1702"/>
                  <a:gd name="T13" fmla="*/ 161 h 649"/>
                  <a:gd name="T14" fmla="*/ 1265 w 1702"/>
                  <a:gd name="T15" fmla="*/ 114 h 649"/>
                  <a:gd name="T16" fmla="*/ 1187 w 1702"/>
                  <a:gd name="T17" fmla="*/ 72 h 649"/>
                  <a:gd name="T18" fmla="*/ 1100 w 1702"/>
                  <a:gd name="T19" fmla="*/ 39 h 649"/>
                  <a:gd name="T20" fmla="*/ 1007 w 1702"/>
                  <a:gd name="T21" fmla="*/ 14 h 649"/>
                  <a:gd name="T22" fmla="*/ 956 w 1702"/>
                  <a:gd name="T23" fmla="*/ 7 h 649"/>
                  <a:gd name="T24" fmla="*/ 906 w 1702"/>
                  <a:gd name="T25" fmla="*/ 1 h 649"/>
                  <a:gd name="T26" fmla="*/ 808 w 1702"/>
                  <a:gd name="T27" fmla="*/ 0 h 649"/>
                  <a:gd name="T28" fmla="*/ 713 w 1702"/>
                  <a:gd name="T29" fmla="*/ 7 h 649"/>
                  <a:gd name="T30" fmla="*/ 622 w 1702"/>
                  <a:gd name="T31" fmla="*/ 23 h 649"/>
                  <a:gd name="T32" fmla="*/ 494 w 1702"/>
                  <a:gd name="T33" fmla="*/ 59 h 649"/>
                  <a:gd name="T34" fmla="*/ 343 w 1702"/>
                  <a:gd name="T35" fmla="*/ 125 h 649"/>
                  <a:gd name="T36" fmla="*/ 213 w 1702"/>
                  <a:gd name="T37" fmla="*/ 200 h 649"/>
                  <a:gd name="T38" fmla="*/ 111 w 1702"/>
                  <a:gd name="T39" fmla="*/ 272 h 649"/>
                  <a:gd name="T40" fmla="*/ 13 w 1702"/>
                  <a:gd name="T41" fmla="*/ 356 h 649"/>
                  <a:gd name="T42" fmla="*/ 0 w 1702"/>
                  <a:gd name="T43" fmla="*/ 369 h 649"/>
                  <a:gd name="T44" fmla="*/ 323 w 1702"/>
                  <a:gd name="T45" fmla="*/ 337 h 649"/>
                  <a:gd name="T46" fmla="*/ 681 w 1702"/>
                  <a:gd name="T47" fmla="*/ 112 h 649"/>
                  <a:gd name="T48" fmla="*/ 467 w 1702"/>
                  <a:gd name="T49" fmla="*/ 336 h 649"/>
                  <a:gd name="T50" fmla="*/ 820 w 1702"/>
                  <a:gd name="T51" fmla="*/ 300 h 649"/>
                  <a:gd name="T52" fmla="*/ 1044 w 1702"/>
                  <a:gd name="T53" fmla="*/ 153 h 649"/>
                  <a:gd name="T54" fmla="*/ 954 w 1702"/>
                  <a:gd name="T55" fmla="*/ 308 h 649"/>
                  <a:gd name="T56" fmla="*/ 962 w 1702"/>
                  <a:gd name="T57" fmla="*/ 307 h 649"/>
                  <a:gd name="T58" fmla="*/ 1054 w 1702"/>
                  <a:gd name="T59" fmla="*/ 323 h 649"/>
                  <a:gd name="T60" fmla="*/ 1188 w 1702"/>
                  <a:gd name="T61" fmla="*/ 366 h 649"/>
                  <a:gd name="T62" fmla="*/ 1305 w 1702"/>
                  <a:gd name="T63" fmla="*/ 416 h 649"/>
                  <a:gd name="T64" fmla="*/ 1445 w 1702"/>
                  <a:gd name="T65" fmla="*/ 488 h 649"/>
                  <a:gd name="T66" fmla="*/ 1610 w 1702"/>
                  <a:gd name="T67" fmla="*/ 588 h 649"/>
                  <a:gd name="T68" fmla="*/ 1702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1702" y="649"/>
                    </a:moveTo>
                    <a:lnTo>
                      <a:pt x="1695" y="632"/>
                    </a:lnTo>
                    <a:lnTo>
                      <a:pt x="1639" y="516"/>
                    </a:lnTo>
                    <a:lnTo>
                      <a:pt x="1574" y="412"/>
                    </a:lnTo>
                    <a:lnTo>
                      <a:pt x="1485" y="297"/>
                    </a:lnTo>
                    <a:lnTo>
                      <a:pt x="1400" y="213"/>
                    </a:lnTo>
                    <a:lnTo>
                      <a:pt x="1337" y="161"/>
                    </a:lnTo>
                    <a:lnTo>
                      <a:pt x="1265" y="114"/>
                    </a:lnTo>
                    <a:lnTo>
                      <a:pt x="1187" y="72"/>
                    </a:lnTo>
                    <a:lnTo>
                      <a:pt x="1100" y="39"/>
                    </a:lnTo>
                    <a:lnTo>
                      <a:pt x="1007" y="14"/>
                    </a:lnTo>
                    <a:lnTo>
                      <a:pt x="956" y="7"/>
                    </a:lnTo>
                    <a:lnTo>
                      <a:pt x="906" y="1"/>
                    </a:lnTo>
                    <a:lnTo>
                      <a:pt x="808" y="0"/>
                    </a:lnTo>
                    <a:lnTo>
                      <a:pt x="713" y="7"/>
                    </a:lnTo>
                    <a:lnTo>
                      <a:pt x="622" y="23"/>
                    </a:lnTo>
                    <a:lnTo>
                      <a:pt x="494" y="59"/>
                    </a:lnTo>
                    <a:lnTo>
                      <a:pt x="343" y="125"/>
                    </a:lnTo>
                    <a:lnTo>
                      <a:pt x="213" y="200"/>
                    </a:lnTo>
                    <a:lnTo>
                      <a:pt x="111" y="272"/>
                    </a:lnTo>
                    <a:lnTo>
                      <a:pt x="13" y="356"/>
                    </a:lnTo>
                    <a:lnTo>
                      <a:pt x="0" y="369"/>
                    </a:lnTo>
                    <a:lnTo>
                      <a:pt x="323" y="337"/>
                    </a:lnTo>
                    <a:lnTo>
                      <a:pt x="681" y="112"/>
                    </a:lnTo>
                    <a:lnTo>
                      <a:pt x="467" y="336"/>
                    </a:lnTo>
                    <a:lnTo>
                      <a:pt x="820" y="300"/>
                    </a:lnTo>
                    <a:lnTo>
                      <a:pt x="1044" y="153"/>
                    </a:lnTo>
                    <a:lnTo>
                      <a:pt x="954" y="308"/>
                    </a:lnTo>
                    <a:lnTo>
                      <a:pt x="962" y="307"/>
                    </a:lnTo>
                    <a:lnTo>
                      <a:pt x="1054" y="323"/>
                    </a:lnTo>
                    <a:lnTo>
                      <a:pt x="1188" y="366"/>
                    </a:lnTo>
                    <a:lnTo>
                      <a:pt x="1305" y="416"/>
                    </a:lnTo>
                    <a:lnTo>
                      <a:pt x="1445" y="488"/>
                    </a:lnTo>
                    <a:lnTo>
                      <a:pt x="1610" y="588"/>
                    </a:lnTo>
                    <a:lnTo>
                      <a:pt x="1702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" name="Freeform 80">
                <a:extLst>
                  <a:ext uri="{FF2B5EF4-FFF2-40B4-BE49-F238E27FC236}">
                    <a16:creationId xmlns:a16="http://schemas.microsoft.com/office/drawing/2014/main" id="{B8AE3AFE-3F44-43E3-BD6E-0B9BE08B2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1917" y="1194064"/>
                <a:ext cx="590550" cy="401638"/>
              </a:xfrm>
              <a:custGeom>
                <a:avLst/>
                <a:gdLst>
                  <a:gd name="T0" fmla="*/ 1116 w 1116"/>
                  <a:gd name="T1" fmla="*/ 113 h 757"/>
                  <a:gd name="T2" fmla="*/ 1104 w 1116"/>
                  <a:gd name="T3" fmla="*/ 105 h 757"/>
                  <a:gd name="T4" fmla="*/ 1017 w 1116"/>
                  <a:gd name="T5" fmla="*/ 63 h 757"/>
                  <a:gd name="T6" fmla="*/ 930 w 1116"/>
                  <a:gd name="T7" fmla="*/ 31 h 757"/>
                  <a:gd name="T8" fmla="*/ 824 w 1116"/>
                  <a:gd name="T9" fmla="*/ 8 h 757"/>
                  <a:gd name="T10" fmla="*/ 703 w 1116"/>
                  <a:gd name="T11" fmla="*/ 0 h 757"/>
                  <a:gd name="T12" fmla="*/ 605 w 1116"/>
                  <a:gd name="T13" fmla="*/ 10 h 757"/>
                  <a:gd name="T14" fmla="*/ 537 w 1116"/>
                  <a:gd name="T15" fmla="*/ 24 h 757"/>
                  <a:gd name="T16" fmla="*/ 469 w 1116"/>
                  <a:gd name="T17" fmla="*/ 49 h 757"/>
                  <a:gd name="T18" fmla="*/ 402 w 1116"/>
                  <a:gd name="T19" fmla="*/ 83 h 757"/>
                  <a:gd name="T20" fmla="*/ 367 w 1116"/>
                  <a:gd name="T21" fmla="*/ 105 h 757"/>
                  <a:gd name="T22" fmla="*/ 334 w 1116"/>
                  <a:gd name="T23" fmla="*/ 128 h 757"/>
                  <a:gd name="T24" fmla="*/ 274 w 1116"/>
                  <a:gd name="T25" fmla="*/ 177 h 757"/>
                  <a:gd name="T26" fmla="*/ 197 w 1116"/>
                  <a:gd name="T27" fmla="*/ 255 h 757"/>
                  <a:gd name="T28" fmla="*/ 119 w 1116"/>
                  <a:gd name="T29" fmla="*/ 363 h 757"/>
                  <a:gd name="T30" fmla="*/ 66 w 1116"/>
                  <a:gd name="T31" fmla="*/ 471 h 757"/>
                  <a:gd name="T32" fmla="*/ 32 w 1116"/>
                  <a:gd name="T33" fmla="*/ 570 h 757"/>
                  <a:gd name="T34" fmla="*/ 11 w 1116"/>
                  <a:gd name="T35" fmla="*/ 655 h 757"/>
                  <a:gd name="T36" fmla="*/ 0 w 1116"/>
                  <a:gd name="T37" fmla="*/ 744 h 757"/>
                  <a:gd name="T38" fmla="*/ 0 w 1116"/>
                  <a:gd name="T39" fmla="*/ 757 h 757"/>
                  <a:gd name="T40" fmla="*/ 166 w 1116"/>
                  <a:gd name="T41" fmla="*/ 571 h 757"/>
                  <a:gd name="T42" fmla="*/ 196 w 1116"/>
                  <a:gd name="T43" fmla="*/ 378 h 757"/>
                  <a:gd name="T44" fmla="*/ 207 w 1116"/>
                  <a:gd name="T45" fmla="*/ 538 h 757"/>
                  <a:gd name="T46" fmla="*/ 373 w 1116"/>
                  <a:gd name="T47" fmla="*/ 378 h 757"/>
                  <a:gd name="T48" fmla="*/ 395 w 1116"/>
                  <a:gd name="T49" fmla="*/ 152 h 757"/>
                  <a:gd name="T50" fmla="*/ 423 w 1116"/>
                  <a:gd name="T51" fmla="*/ 342 h 757"/>
                  <a:gd name="T52" fmla="*/ 644 w 1116"/>
                  <a:gd name="T53" fmla="*/ 209 h 757"/>
                  <a:gd name="T54" fmla="*/ 739 w 1116"/>
                  <a:gd name="T55" fmla="*/ 54 h 757"/>
                  <a:gd name="T56" fmla="*/ 717 w 1116"/>
                  <a:gd name="T57" fmla="*/ 164 h 757"/>
                  <a:gd name="T58" fmla="*/ 734 w 1116"/>
                  <a:gd name="T59" fmla="*/ 155 h 757"/>
                  <a:gd name="T60" fmla="*/ 877 w 1116"/>
                  <a:gd name="T61" fmla="*/ 121 h 757"/>
                  <a:gd name="T62" fmla="*/ 1025 w 1116"/>
                  <a:gd name="T63" fmla="*/ 109 h 757"/>
                  <a:gd name="T64" fmla="*/ 1116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1116" y="113"/>
                    </a:moveTo>
                    <a:lnTo>
                      <a:pt x="1104" y="105"/>
                    </a:lnTo>
                    <a:lnTo>
                      <a:pt x="1017" y="63"/>
                    </a:lnTo>
                    <a:lnTo>
                      <a:pt x="930" y="31"/>
                    </a:lnTo>
                    <a:lnTo>
                      <a:pt x="824" y="8"/>
                    </a:lnTo>
                    <a:lnTo>
                      <a:pt x="703" y="0"/>
                    </a:lnTo>
                    <a:lnTo>
                      <a:pt x="605" y="10"/>
                    </a:lnTo>
                    <a:lnTo>
                      <a:pt x="537" y="24"/>
                    </a:lnTo>
                    <a:lnTo>
                      <a:pt x="469" y="49"/>
                    </a:lnTo>
                    <a:lnTo>
                      <a:pt x="402" y="83"/>
                    </a:lnTo>
                    <a:lnTo>
                      <a:pt x="367" y="105"/>
                    </a:lnTo>
                    <a:lnTo>
                      <a:pt x="334" y="128"/>
                    </a:lnTo>
                    <a:lnTo>
                      <a:pt x="274" y="177"/>
                    </a:lnTo>
                    <a:lnTo>
                      <a:pt x="197" y="255"/>
                    </a:lnTo>
                    <a:lnTo>
                      <a:pt x="119" y="363"/>
                    </a:lnTo>
                    <a:lnTo>
                      <a:pt x="66" y="471"/>
                    </a:lnTo>
                    <a:lnTo>
                      <a:pt x="32" y="570"/>
                    </a:lnTo>
                    <a:lnTo>
                      <a:pt x="11" y="655"/>
                    </a:lnTo>
                    <a:lnTo>
                      <a:pt x="0" y="744"/>
                    </a:lnTo>
                    <a:lnTo>
                      <a:pt x="0" y="757"/>
                    </a:lnTo>
                    <a:lnTo>
                      <a:pt x="166" y="571"/>
                    </a:lnTo>
                    <a:lnTo>
                      <a:pt x="196" y="378"/>
                    </a:lnTo>
                    <a:lnTo>
                      <a:pt x="207" y="538"/>
                    </a:lnTo>
                    <a:lnTo>
                      <a:pt x="373" y="378"/>
                    </a:lnTo>
                    <a:lnTo>
                      <a:pt x="395" y="152"/>
                    </a:lnTo>
                    <a:lnTo>
                      <a:pt x="423" y="342"/>
                    </a:lnTo>
                    <a:lnTo>
                      <a:pt x="644" y="209"/>
                    </a:lnTo>
                    <a:lnTo>
                      <a:pt x="739" y="54"/>
                    </a:lnTo>
                    <a:lnTo>
                      <a:pt x="717" y="164"/>
                    </a:lnTo>
                    <a:lnTo>
                      <a:pt x="734" y="155"/>
                    </a:lnTo>
                    <a:lnTo>
                      <a:pt x="877" y="121"/>
                    </a:lnTo>
                    <a:lnTo>
                      <a:pt x="1025" y="109"/>
                    </a:lnTo>
                    <a:lnTo>
                      <a:pt x="1116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" name="Freeform 81">
                <a:extLst>
                  <a:ext uri="{FF2B5EF4-FFF2-40B4-BE49-F238E27FC236}">
                    <a16:creationId xmlns:a16="http://schemas.microsoft.com/office/drawing/2014/main" id="{3D927E18-E3B4-4A4C-857B-2AB08BD71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959114"/>
                <a:ext cx="911226" cy="288925"/>
              </a:xfrm>
              <a:custGeom>
                <a:avLst/>
                <a:gdLst>
                  <a:gd name="T0" fmla="*/ 0 w 1724"/>
                  <a:gd name="T1" fmla="*/ 547 h 547"/>
                  <a:gd name="T2" fmla="*/ 9 w 1724"/>
                  <a:gd name="T3" fmla="*/ 531 h 547"/>
                  <a:gd name="T4" fmla="*/ 79 w 1724"/>
                  <a:gd name="T5" fmla="*/ 422 h 547"/>
                  <a:gd name="T6" fmla="*/ 156 w 1724"/>
                  <a:gd name="T7" fmla="*/ 327 h 547"/>
                  <a:gd name="T8" fmla="*/ 258 w 1724"/>
                  <a:gd name="T9" fmla="*/ 223 h 547"/>
                  <a:gd name="T10" fmla="*/ 352 w 1724"/>
                  <a:gd name="T11" fmla="*/ 151 h 547"/>
                  <a:gd name="T12" fmla="*/ 422 w 1724"/>
                  <a:gd name="T13" fmla="*/ 106 h 547"/>
                  <a:gd name="T14" fmla="*/ 498 w 1724"/>
                  <a:gd name="T15" fmla="*/ 67 h 547"/>
                  <a:gd name="T16" fmla="*/ 582 w 1724"/>
                  <a:gd name="T17" fmla="*/ 36 h 547"/>
                  <a:gd name="T18" fmla="*/ 671 w 1724"/>
                  <a:gd name="T19" fmla="*/ 13 h 547"/>
                  <a:gd name="T20" fmla="*/ 766 w 1724"/>
                  <a:gd name="T21" fmla="*/ 1 h 547"/>
                  <a:gd name="T22" fmla="*/ 817 w 1724"/>
                  <a:gd name="T23" fmla="*/ 0 h 547"/>
                  <a:gd name="T24" fmla="*/ 868 w 1724"/>
                  <a:gd name="T25" fmla="*/ 0 h 547"/>
                  <a:gd name="T26" fmla="*/ 965 w 1724"/>
                  <a:gd name="T27" fmla="*/ 10 h 547"/>
                  <a:gd name="T28" fmla="*/ 1059 w 1724"/>
                  <a:gd name="T29" fmla="*/ 29 h 547"/>
                  <a:gd name="T30" fmla="*/ 1146 w 1724"/>
                  <a:gd name="T31" fmla="*/ 56 h 547"/>
                  <a:gd name="T32" fmla="*/ 1270 w 1724"/>
                  <a:gd name="T33" fmla="*/ 106 h 547"/>
                  <a:gd name="T34" fmla="*/ 1413 w 1724"/>
                  <a:gd name="T35" fmla="*/ 190 h 547"/>
                  <a:gd name="T36" fmla="*/ 1532 w 1724"/>
                  <a:gd name="T37" fmla="*/ 279 h 547"/>
                  <a:gd name="T38" fmla="*/ 1624 w 1724"/>
                  <a:gd name="T39" fmla="*/ 363 h 547"/>
                  <a:gd name="T40" fmla="*/ 1712 w 1724"/>
                  <a:gd name="T41" fmla="*/ 458 h 547"/>
                  <a:gd name="T42" fmla="*/ 1724 w 1724"/>
                  <a:gd name="T43" fmla="*/ 474 h 547"/>
                  <a:gd name="T44" fmla="*/ 1407 w 1724"/>
                  <a:gd name="T45" fmla="*/ 402 h 547"/>
                  <a:gd name="T46" fmla="*/ 1079 w 1724"/>
                  <a:gd name="T47" fmla="*/ 137 h 547"/>
                  <a:gd name="T48" fmla="*/ 1264 w 1724"/>
                  <a:gd name="T49" fmla="*/ 383 h 547"/>
                  <a:gd name="T50" fmla="*/ 917 w 1724"/>
                  <a:gd name="T51" fmla="*/ 305 h 547"/>
                  <a:gd name="T52" fmla="*/ 713 w 1724"/>
                  <a:gd name="T53" fmla="*/ 134 h 547"/>
                  <a:gd name="T54" fmla="*/ 784 w 1724"/>
                  <a:gd name="T55" fmla="*/ 298 h 547"/>
                  <a:gd name="T56" fmla="*/ 776 w 1724"/>
                  <a:gd name="T57" fmla="*/ 296 h 547"/>
                  <a:gd name="T58" fmla="*/ 683 w 1724"/>
                  <a:gd name="T59" fmla="*/ 301 h 547"/>
                  <a:gd name="T60" fmla="*/ 544 w 1724"/>
                  <a:gd name="T61" fmla="*/ 328 h 547"/>
                  <a:gd name="T62" fmla="*/ 422 w 1724"/>
                  <a:gd name="T63" fmla="*/ 363 h 547"/>
                  <a:gd name="T64" fmla="*/ 275 w 1724"/>
                  <a:gd name="T65" fmla="*/ 419 h 547"/>
                  <a:gd name="T66" fmla="*/ 100 w 1724"/>
                  <a:gd name="T67" fmla="*/ 497 h 547"/>
                  <a:gd name="T68" fmla="*/ 0 w 1724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4" h="547">
                    <a:moveTo>
                      <a:pt x="0" y="547"/>
                    </a:moveTo>
                    <a:lnTo>
                      <a:pt x="9" y="531"/>
                    </a:lnTo>
                    <a:lnTo>
                      <a:pt x="79" y="422"/>
                    </a:lnTo>
                    <a:lnTo>
                      <a:pt x="156" y="327"/>
                    </a:lnTo>
                    <a:lnTo>
                      <a:pt x="258" y="223"/>
                    </a:lnTo>
                    <a:lnTo>
                      <a:pt x="352" y="151"/>
                    </a:lnTo>
                    <a:lnTo>
                      <a:pt x="422" y="106"/>
                    </a:lnTo>
                    <a:lnTo>
                      <a:pt x="498" y="67"/>
                    </a:lnTo>
                    <a:lnTo>
                      <a:pt x="582" y="36"/>
                    </a:lnTo>
                    <a:lnTo>
                      <a:pt x="671" y="13"/>
                    </a:lnTo>
                    <a:lnTo>
                      <a:pt x="766" y="1"/>
                    </a:lnTo>
                    <a:lnTo>
                      <a:pt x="817" y="0"/>
                    </a:lnTo>
                    <a:lnTo>
                      <a:pt x="868" y="0"/>
                    </a:lnTo>
                    <a:lnTo>
                      <a:pt x="965" y="10"/>
                    </a:lnTo>
                    <a:lnTo>
                      <a:pt x="1059" y="29"/>
                    </a:lnTo>
                    <a:lnTo>
                      <a:pt x="1146" y="56"/>
                    </a:lnTo>
                    <a:lnTo>
                      <a:pt x="1270" y="106"/>
                    </a:lnTo>
                    <a:lnTo>
                      <a:pt x="1413" y="190"/>
                    </a:lnTo>
                    <a:lnTo>
                      <a:pt x="1532" y="279"/>
                    </a:lnTo>
                    <a:lnTo>
                      <a:pt x="1624" y="363"/>
                    </a:lnTo>
                    <a:lnTo>
                      <a:pt x="1712" y="458"/>
                    </a:lnTo>
                    <a:lnTo>
                      <a:pt x="1724" y="474"/>
                    </a:lnTo>
                    <a:lnTo>
                      <a:pt x="1407" y="402"/>
                    </a:lnTo>
                    <a:lnTo>
                      <a:pt x="1079" y="137"/>
                    </a:lnTo>
                    <a:lnTo>
                      <a:pt x="1264" y="383"/>
                    </a:lnTo>
                    <a:lnTo>
                      <a:pt x="917" y="305"/>
                    </a:lnTo>
                    <a:lnTo>
                      <a:pt x="713" y="134"/>
                    </a:lnTo>
                    <a:lnTo>
                      <a:pt x="784" y="298"/>
                    </a:lnTo>
                    <a:lnTo>
                      <a:pt x="776" y="296"/>
                    </a:lnTo>
                    <a:lnTo>
                      <a:pt x="683" y="301"/>
                    </a:lnTo>
                    <a:lnTo>
                      <a:pt x="544" y="328"/>
                    </a:lnTo>
                    <a:lnTo>
                      <a:pt x="422" y="363"/>
                    </a:lnTo>
                    <a:lnTo>
                      <a:pt x="275" y="419"/>
                    </a:lnTo>
                    <a:lnTo>
                      <a:pt x="100" y="497"/>
                    </a:lnTo>
                    <a:lnTo>
                      <a:pt x="0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Freeform 82">
                <a:extLst>
                  <a:ext uri="{FF2B5EF4-FFF2-40B4-BE49-F238E27FC236}">
                    <a16:creationId xmlns:a16="http://schemas.microsoft.com/office/drawing/2014/main" id="{810BEF39-563F-48B0-8EBF-E03CEA6F9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6593" y="1186127"/>
                <a:ext cx="590550" cy="401638"/>
              </a:xfrm>
              <a:custGeom>
                <a:avLst/>
                <a:gdLst>
                  <a:gd name="T0" fmla="*/ 0 w 1116"/>
                  <a:gd name="T1" fmla="*/ 114 h 758"/>
                  <a:gd name="T2" fmla="*/ 12 w 1116"/>
                  <a:gd name="T3" fmla="*/ 107 h 758"/>
                  <a:gd name="T4" fmla="*/ 100 w 1116"/>
                  <a:gd name="T5" fmla="*/ 64 h 758"/>
                  <a:gd name="T6" fmla="*/ 186 w 1116"/>
                  <a:gd name="T7" fmla="*/ 33 h 758"/>
                  <a:gd name="T8" fmla="*/ 293 w 1116"/>
                  <a:gd name="T9" fmla="*/ 9 h 758"/>
                  <a:gd name="T10" fmla="*/ 415 w 1116"/>
                  <a:gd name="T11" fmla="*/ 0 h 758"/>
                  <a:gd name="T12" fmla="*/ 511 w 1116"/>
                  <a:gd name="T13" fmla="*/ 10 h 758"/>
                  <a:gd name="T14" fmla="*/ 579 w 1116"/>
                  <a:gd name="T15" fmla="*/ 26 h 758"/>
                  <a:gd name="T16" fmla="*/ 647 w 1116"/>
                  <a:gd name="T17" fmla="*/ 51 h 758"/>
                  <a:gd name="T18" fmla="*/ 716 w 1116"/>
                  <a:gd name="T19" fmla="*/ 84 h 758"/>
                  <a:gd name="T20" fmla="*/ 749 w 1116"/>
                  <a:gd name="T21" fmla="*/ 105 h 758"/>
                  <a:gd name="T22" fmla="*/ 784 w 1116"/>
                  <a:gd name="T23" fmla="*/ 128 h 758"/>
                  <a:gd name="T24" fmla="*/ 843 w 1116"/>
                  <a:gd name="T25" fmla="*/ 177 h 758"/>
                  <a:gd name="T26" fmla="*/ 920 w 1116"/>
                  <a:gd name="T27" fmla="*/ 255 h 758"/>
                  <a:gd name="T28" fmla="*/ 997 w 1116"/>
                  <a:gd name="T29" fmla="*/ 363 h 758"/>
                  <a:gd name="T30" fmla="*/ 1050 w 1116"/>
                  <a:gd name="T31" fmla="*/ 471 h 758"/>
                  <a:gd name="T32" fmla="*/ 1085 w 1116"/>
                  <a:gd name="T33" fmla="*/ 571 h 758"/>
                  <a:gd name="T34" fmla="*/ 1105 w 1116"/>
                  <a:gd name="T35" fmla="*/ 656 h 758"/>
                  <a:gd name="T36" fmla="*/ 1116 w 1116"/>
                  <a:gd name="T37" fmla="*/ 745 h 758"/>
                  <a:gd name="T38" fmla="*/ 1116 w 1116"/>
                  <a:gd name="T39" fmla="*/ 758 h 758"/>
                  <a:gd name="T40" fmla="*/ 951 w 1116"/>
                  <a:gd name="T41" fmla="*/ 573 h 758"/>
                  <a:gd name="T42" fmla="*/ 920 w 1116"/>
                  <a:gd name="T43" fmla="*/ 380 h 758"/>
                  <a:gd name="T44" fmla="*/ 909 w 1116"/>
                  <a:gd name="T45" fmla="*/ 539 h 758"/>
                  <a:gd name="T46" fmla="*/ 745 w 1116"/>
                  <a:gd name="T47" fmla="*/ 380 h 758"/>
                  <a:gd name="T48" fmla="*/ 722 w 1116"/>
                  <a:gd name="T49" fmla="*/ 153 h 758"/>
                  <a:gd name="T50" fmla="*/ 694 w 1116"/>
                  <a:gd name="T51" fmla="*/ 343 h 758"/>
                  <a:gd name="T52" fmla="*/ 473 w 1116"/>
                  <a:gd name="T53" fmla="*/ 209 h 758"/>
                  <a:gd name="T54" fmla="*/ 378 w 1116"/>
                  <a:gd name="T55" fmla="*/ 55 h 758"/>
                  <a:gd name="T56" fmla="*/ 401 w 1116"/>
                  <a:gd name="T57" fmla="*/ 164 h 758"/>
                  <a:gd name="T58" fmla="*/ 382 w 1116"/>
                  <a:gd name="T59" fmla="*/ 156 h 758"/>
                  <a:gd name="T60" fmla="*/ 241 w 1116"/>
                  <a:gd name="T61" fmla="*/ 123 h 758"/>
                  <a:gd name="T62" fmla="*/ 92 w 1116"/>
                  <a:gd name="T63" fmla="*/ 111 h 758"/>
                  <a:gd name="T64" fmla="*/ 0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0" y="114"/>
                    </a:moveTo>
                    <a:lnTo>
                      <a:pt x="12" y="107"/>
                    </a:lnTo>
                    <a:lnTo>
                      <a:pt x="100" y="64"/>
                    </a:lnTo>
                    <a:lnTo>
                      <a:pt x="186" y="33"/>
                    </a:lnTo>
                    <a:lnTo>
                      <a:pt x="293" y="9"/>
                    </a:lnTo>
                    <a:lnTo>
                      <a:pt x="415" y="0"/>
                    </a:lnTo>
                    <a:lnTo>
                      <a:pt x="511" y="10"/>
                    </a:lnTo>
                    <a:lnTo>
                      <a:pt x="579" y="26"/>
                    </a:lnTo>
                    <a:lnTo>
                      <a:pt x="647" y="51"/>
                    </a:lnTo>
                    <a:lnTo>
                      <a:pt x="716" y="84"/>
                    </a:lnTo>
                    <a:lnTo>
                      <a:pt x="749" y="105"/>
                    </a:lnTo>
                    <a:lnTo>
                      <a:pt x="784" y="128"/>
                    </a:lnTo>
                    <a:lnTo>
                      <a:pt x="843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0" y="471"/>
                    </a:lnTo>
                    <a:lnTo>
                      <a:pt x="1085" y="571"/>
                    </a:lnTo>
                    <a:lnTo>
                      <a:pt x="1105" y="656"/>
                    </a:lnTo>
                    <a:lnTo>
                      <a:pt x="1116" y="745"/>
                    </a:lnTo>
                    <a:lnTo>
                      <a:pt x="1116" y="758"/>
                    </a:lnTo>
                    <a:lnTo>
                      <a:pt x="951" y="573"/>
                    </a:lnTo>
                    <a:lnTo>
                      <a:pt x="920" y="380"/>
                    </a:lnTo>
                    <a:lnTo>
                      <a:pt x="909" y="539"/>
                    </a:lnTo>
                    <a:lnTo>
                      <a:pt x="745" y="380"/>
                    </a:lnTo>
                    <a:lnTo>
                      <a:pt x="722" y="153"/>
                    </a:lnTo>
                    <a:lnTo>
                      <a:pt x="694" y="343"/>
                    </a:lnTo>
                    <a:lnTo>
                      <a:pt x="473" y="209"/>
                    </a:lnTo>
                    <a:lnTo>
                      <a:pt x="378" y="55"/>
                    </a:lnTo>
                    <a:lnTo>
                      <a:pt x="401" y="164"/>
                    </a:lnTo>
                    <a:lnTo>
                      <a:pt x="382" y="156"/>
                    </a:lnTo>
                    <a:lnTo>
                      <a:pt x="241" y="123"/>
                    </a:lnTo>
                    <a:lnTo>
                      <a:pt x="92" y="111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83">
                <a:extLst>
                  <a:ext uri="{FF2B5EF4-FFF2-40B4-BE49-F238E27FC236}">
                    <a16:creationId xmlns:a16="http://schemas.microsoft.com/office/drawing/2014/main" id="{F27DFFE7-2A5B-40F8-9738-BB43FA2EE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468577"/>
                <a:ext cx="333375" cy="787400"/>
              </a:xfrm>
              <a:custGeom>
                <a:avLst/>
                <a:gdLst>
                  <a:gd name="T0" fmla="*/ 0 w 631"/>
                  <a:gd name="T1" fmla="*/ 1486 h 1486"/>
                  <a:gd name="T2" fmla="*/ 16 w 631"/>
                  <a:gd name="T3" fmla="*/ 1470 h 1486"/>
                  <a:gd name="T4" fmla="*/ 157 w 631"/>
                  <a:gd name="T5" fmla="*/ 1319 h 1486"/>
                  <a:gd name="T6" fmla="*/ 307 w 631"/>
                  <a:gd name="T7" fmla="*/ 1139 h 1486"/>
                  <a:gd name="T8" fmla="*/ 409 w 631"/>
                  <a:gd name="T9" fmla="*/ 1004 h 1486"/>
                  <a:gd name="T10" fmla="*/ 501 w 631"/>
                  <a:gd name="T11" fmla="*/ 864 h 1486"/>
                  <a:gd name="T12" fmla="*/ 573 w 631"/>
                  <a:gd name="T13" fmla="*/ 727 h 1486"/>
                  <a:gd name="T14" fmla="*/ 596 w 631"/>
                  <a:gd name="T15" fmla="*/ 662 h 1486"/>
                  <a:gd name="T16" fmla="*/ 615 w 631"/>
                  <a:gd name="T17" fmla="*/ 597 h 1486"/>
                  <a:gd name="T18" fmla="*/ 631 w 631"/>
                  <a:gd name="T19" fmla="*/ 474 h 1486"/>
                  <a:gd name="T20" fmla="*/ 624 w 631"/>
                  <a:gd name="T21" fmla="*/ 357 h 1486"/>
                  <a:gd name="T22" fmla="*/ 602 w 631"/>
                  <a:gd name="T23" fmla="*/ 250 h 1486"/>
                  <a:gd name="T24" fmla="*/ 556 w 631"/>
                  <a:gd name="T25" fmla="*/ 115 h 1486"/>
                  <a:gd name="T26" fmla="*/ 501 w 631"/>
                  <a:gd name="T27" fmla="*/ 10 h 1486"/>
                  <a:gd name="T28" fmla="*/ 494 w 631"/>
                  <a:gd name="T29" fmla="*/ 0 h 1486"/>
                  <a:gd name="T30" fmla="*/ 405 w 631"/>
                  <a:gd name="T31" fmla="*/ 361 h 1486"/>
                  <a:gd name="T32" fmla="*/ 507 w 631"/>
                  <a:gd name="T33" fmla="*/ 517 h 1486"/>
                  <a:gd name="T34" fmla="*/ 385 w 631"/>
                  <a:gd name="T35" fmla="*/ 416 h 1486"/>
                  <a:gd name="T36" fmla="*/ 246 w 631"/>
                  <a:gd name="T37" fmla="*/ 795 h 1486"/>
                  <a:gd name="T38" fmla="*/ 362 w 631"/>
                  <a:gd name="T39" fmla="*/ 903 h 1486"/>
                  <a:gd name="T40" fmla="*/ 233 w 631"/>
                  <a:gd name="T41" fmla="*/ 841 h 1486"/>
                  <a:gd name="T42" fmla="*/ 0 w 631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1" h="1486">
                    <a:moveTo>
                      <a:pt x="0" y="1486"/>
                    </a:moveTo>
                    <a:lnTo>
                      <a:pt x="16" y="1470"/>
                    </a:lnTo>
                    <a:lnTo>
                      <a:pt x="157" y="1319"/>
                    </a:lnTo>
                    <a:lnTo>
                      <a:pt x="307" y="1139"/>
                    </a:lnTo>
                    <a:lnTo>
                      <a:pt x="409" y="1004"/>
                    </a:lnTo>
                    <a:lnTo>
                      <a:pt x="501" y="864"/>
                    </a:lnTo>
                    <a:lnTo>
                      <a:pt x="573" y="727"/>
                    </a:lnTo>
                    <a:lnTo>
                      <a:pt x="596" y="662"/>
                    </a:lnTo>
                    <a:lnTo>
                      <a:pt x="615" y="597"/>
                    </a:lnTo>
                    <a:lnTo>
                      <a:pt x="631" y="474"/>
                    </a:lnTo>
                    <a:lnTo>
                      <a:pt x="624" y="357"/>
                    </a:lnTo>
                    <a:lnTo>
                      <a:pt x="602" y="250"/>
                    </a:lnTo>
                    <a:lnTo>
                      <a:pt x="556" y="115"/>
                    </a:lnTo>
                    <a:lnTo>
                      <a:pt x="501" y="10"/>
                    </a:lnTo>
                    <a:lnTo>
                      <a:pt x="494" y="0"/>
                    </a:lnTo>
                    <a:lnTo>
                      <a:pt x="405" y="361"/>
                    </a:lnTo>
                    <a:lnTo>
                      <a:pt x="507" y="517"/>
                    </a:lnTo>
                    <a:lnTo>
                      <a:pt x="385" y="416"/>
                    </a:lnTo>
                    <a:lnTo>
                      <a:pt x="246" y="795"/>
                    </a:lnTo>
                    <a:lnTo>
                      <a:pt x="362" y="903"/>
                    </a:lnTo>
                    <a:lnTo>
                      <a:pt x="233" y="841"/>
                    </a:lnTo>
                    <a:lnTo>
                      <a:pt x="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84">
                <a:extLst>
                  <a:ext uri="{FF2B5EF4-FFF2-40B4-BE49-F238E27FC236}">
                    <a16:creationId xmlns:a16="http://schemas.microsoft.com/office/drawing/2014/main" id="{18FE4EE0-D8F2-4C43-9769-775C63441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880" y="590814"/>
                <a:ext cx="387350" cy="681038"/>
              </a:xfrm>
              <a:custGeom>
                <a:avLst/>
                <a:gdLst>
                  <a:gd name="T0" fmla="*/ 722 w 730"/>
                  <a:gd name="T1" fmla="*/ 1288 h 1288"/>
                  <a:gd name="T2" fmla="*/ 723 w 730"/>
                  <a:gd name="T3" fmla="*/ 1266 h 1288"/>
                  <a:gd name="T4" fmla="*/ 730 w 730"/>
                  <a:gd name="T5" fmla="*/ 1059 h 1288"/>
                  <a:gd name="T6" fmla="*/ 719 w 730"/>
                  <a:gd name="T7" fmla="*/ 822 h 1288"/>
                  <a:gd name="T8" fmla="*/ 697 w 730"/>
                  <a:gd name="T9" fmla="*/ 651 h 1288"/>
                  <a:gd name="T10" fmla="*/ 660 w 730"/>
                  <a:gd name="T11" fmla="*/ 481 h 1288"/>
                  <a:gd name="T12" fmla="*/ 618 w 730"/>
                  <a:gd name="T13" fmla="*/ 363 h 1288"/>
                  <a:gd name="T14" fmla="*/ 583 w 730"/>
                  <a:gd name="T15" fmla="*/ 290 h 1288"/>
                  <a:gd name="T16" fmla="*/ 563 w 730"/>
                  <a:gd name="T17" fmla="*/ 257 h 1288"/>
                  <a:gd name="T18" fmla="*/ 543 w 730"/>
                  <a:gd name="T19" fmla="*/ 223 h 1288"/>
                  <a:gd name="T20" fmla="*/ 500 w 730"/>
                  <a:gd name="T21" fmla="*/ 167 h 1288"/>
                  <a:gd name="T22" fmla="*/ 454 w 730"/>
                  <a:gd name="T23" fmla="*/ 123 h 1288"/>
                  <a:gd name="T24" fmla="*/ 408 w 730"/>
                  <a:gd name="T25" fmla="*/ 85 h 1288"/>
                  <a:gd name="T26" fmla="*/ 337 w 730"/>
                  <a:gd name="T27" fmla="*/ 43 h 1288"/>
                  <a:gd name="T28" fmla="*/ 243 w 730"/>
                  <a:gd name="T29" fmla="*/ 12 h 1288"/>
                  <a:gd name="T30" fmla="*/ 158 w 730"/>
                  <a:gd name="T31" fmla="*/ 0 h 1288"/>
                  <a:gd name="T32" fmla="*/ 86 w 730"/>
                  <a:gd name="T33" fmla="*/ 2 h 1288"/>
                  <a:gd name="T34" fmla="*/ 12 w 730"/>
                  <a:gd name="T35" fmla="*/ 15 h 1288"/>
                  <a:gd name="T36" fmla="*/ 0 w 730"/>
                  <a:gd name="T37" fmla="*/ 19 h 1288"/>
                  <a:gd name="T38" fmla="*/ 212 w 730"/>
                  <a:gd name="T39" fmla="*/ 320 h 1288"/>
                  <a:gd name="T40" fmla="*/ 458 w 730"/>
                  <a:gd name="T41" fmla="*/ 308 h 1288"/>
                  <a:gd name="T42" fmla="*/ 246 w 730"/>
                  <a:gd name="T43" fmla="*/ 372 h 1288"/>
                  <a:gd name="T44" fmla="*/ 399 w 730"/>
                  <a:gd name="T45" fmla="*/ 609 h 1288"/>
                  <a:gd name="T46" fmla="*/ 580 w 730"/>
                  <a:gd name="T47" fmla="*/ 632 h 1288"/>
                  <a:gd name="T48" fmla="*/ 416 w 730"/>
                  <a:gd name="T49" fmla="*/ 661 h 1288"/>
                  <a:gd name="T50" fmla="*/ 722 w 730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0" h="1288">
                    <a:moveTo>
                      <a:pt x="722" y="1288"/>
                    </a:moveTo>
                    <a:lnTo>
                      <a:pt x="723" y="1266"/>
                    </a:lnTo>
                    <a:lnTo>
                      <a:pt x="730" y="1059"/>
                    </a:lnTo>
                    <a:lnTo>
                      <a:pt x="719" y="822"/>
                    </a:lnTo>
                    <a:lnTo>
                      <a:pt x="697" y="651"/>
                    </a:lnTo>
                    <a:lnTo>
                      <a:pt x="660" y="481"/>
                    </a:lnTo>
                    <a:lnTo>
                      <a:pt x="618" y="363"/>
                    </a:lnTo>
                    <a:lnTo>
                      <a:pt x="583" y="290"/>
                    </a:lnTo>
                    <a:lnTo>
                      <a:pt x="563" y="257"/>
                    </a:lnTo>
                    <a:lnTo>
                      <a:pt x="543" y="223"/>
                    </a:lnTo>
                    <a:lnTo>
                      <a:pt x="500" y="167"/>
                    </a:lnTo>
                    <a:lnTo>
                      <a:pt x="454" y="123"/>
                    </a:lnTo>
                    <a:lnTo>
                      <a:pt x="408" y="85"/>
                    </a:lnTo>
                    <a:lnTo>
                      <a:pt x="337" y="43"/>
                    </a:lnTo>
                    <a:lnTo>
                      <a:pt x="243" y="12"/>
                    </a:lnTo>
                    <a:lnTo>
                      <a:pt x="158" y="0"/>
                    </a:lnTo>
                    <a:lnTo>
                      <a:pt x="86" y="2"/>
                    </a:lnTo>
                    <a:lnTo>
                      <a:pt x="12" y="15"/>
                    </a:lnTo>
                    <a:lnTo>
                      <a:pt x="0" y="19"/>
                    </a:lnTo>
                    <a:lnTo>
                      <a:pt x="212" y="320"/>
                    </a:lnTo>
                    <a:lnTo>
                      <a:pt x="458" y="308"/>
                    </a:lnTo>
                    <a:lnTo>
                      <a:pt x="246" y="372"/>
                    </a:lnTo>
                    <a:lnTo>
                      <a:pt x="399" y="609"/>
                    </a:lnTo>
                    <a:lnTo>
                      <a:pt x="580" y="632"/>
                    </a:lnTo>
                    <a:lnTo>
                      <a:pt x="416" y="661"/>
                    </a:lnTo>
                    <a:lnTo>
                      <a:pt x="722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85">
                <a:extLst>
                  <a:ext uri="{FF2B5EF4-FFF2-40B4-BE49-F238E27FC236}">
                    <a16:creationId xmlns:a16="http://schemas.microsoft.com/office/drawing/2014/main" id="{90FFC1EB-BC1A-478F-AE34-BF108BDB1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3667" y="1233752"/>
                <a:ext cx="568325" cy="2563813"/>
              </a:xfrm>
              <a:custGeom>
                <a:avLst/>
                <a:gdLst>
                  <a:gd name="T0" fmla="*/ 1074 w 1074"/>
                  <a:gd name="T1" fmla="*/ 0 h 4846"/>
                  <a:gd name="T2" fmla="*/ 1074 w 1074"/>
                  <a:gd name="T3" fmla="*/ 92 h 4846"/>
                  <a:gd name="T4" fmla="*/ 1055 w 1074"/>
                  <a:gd name="T5" fmla="*/ 735 h 4846"/>
                  <a:gd name="T6" fmla="*/ 1016 w 1074"/>
                  <a:gd name="T7" fmla="*/ 1352 h 4846"/>
                  <a:gd name="T8" fmla="*/ 966 w 1074"/>
                  <a:gd name="T9" fmla="*/ 1894 h 4846"/>
                  <a:gd name="T10" fmla="*/ 920 w 1074"/>
                  <a:gd name="T11" fmla="*/ 2278 h 4846"/>
                  <a:gd name="T12" fmla="*/ 862 w 1074"/>
                  <a:gd name="T13" fmla="*/ 2676 h 4846"/>
                  <a:gd name="T14" fmla="*/ 793 w 1074"/>
                  <a:gd name="T15" fmla="*/ 3082 h 4846"/>
                  <a:gd name="T16" fmla="*/ 709 w 1074"/>
                  <a:gd name="T17" fmla="*/ 3489 h 4846"/>
                  <a:gd name="T18" fmla="*/ 612 w 1074"/>
                  <a:gd name="T19" fmla="*/ 3892 h 4846"/>
                  <a:gd name="T20" fmla="*/ 496 w 1074"/>
                  <a:gd name="T21" fmla="*/ 4287 h 4846"/>
                  <a:gd name="T22" fmla="*/ 364 w 1074"/>
                  <a:gd name="T23" fmla="*/ 4664 h 4846"/>
                  <a:gd name="T24" fmla="*/ 290 w 1074"/>
                  <a:gd name="T25" fmla="*/ 4846 h 4846"/>
                  <a:gd name="T26" fmla="*/ 0 w 1074"/>
                  <a:gd name="T27" fmla="*/ 4846 h 4846"/>
                  <a:gd name="T28" fmla="*/ 31 w 1074"/>
                  <a:gd name="T29" fmla="*/ 4778 h 4846"/>
                  <a:gd name="T30" fmla="*/ 240 w 1074"/>
                  <a:gd name="T31" fmla="*/ 4268 h 4846"/>
                  <a:gd name="T32" fmla="*/ 375 w 1074"/>
                  <a:gd name="T33" fmla="*/ 3887 h 4846"/>
                  <a:gd name="T34" fmla="*/ 470 w 1074"/>
                  <a:gd name="T35" fmla="*/ 3592 h 4846"/>
                  <a:gd name="T36" fmla="*/ 567 w 1074"/>
                  <a:gd name="T37" fmla="*/ 3265 h 4846"/>
                  <a:gd name="T38" fmla="*/ 662 w 1074"/>
                  <a:gd name="T39" fmla="*/ 2908 h 4846"/>
                  <a:gd name="T40" fmla="*/ 753 w 1074"/>
                  <a:gd name="T41" fmla="*/ 2523 h 4846"/>
                  <a:gd name="T42" fmla="*/ 835 w 1074"/>
                  <a:gd name="T43" fmla="*/ 2113 h 4846"/>
                  <a:gd name="T44" fmla="*/ 905 w 1074"/>
                  <a:gd name="T45" fmla="*/ 1679 h 4846"/>
                  <a:gd name="T46" fmla="*/ 961 w 1074"/>
                  <a:gd name="T47" fmla="*/ 1227 h 4846"/>
                  <a:gd name="T48" fmla="*/ 999 w 1074"/>
                  <a:gd name="T49" fmla="*/ 756 h 4846"/>
                  <a:gd name="T50" fmla="*/ 1018 w 1074"/>
                  <a:gd name="T51" fmla="*/ 271 h 4846"/>
                  <a:gd name="T52" fmla="*/ 1018 w 1074"/>
                  <a:gd name="T53" fmla="*/ 23 h 4846"/>
                  <a:gd name="T54" fmla="*/ 1074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1074" y="0"/>
                    </a:moveTo>
                    <a:lnTo>
                      <a:pt x="1074" y="92"/>
                    </a:lnTo>
                    <a:lnTo>
                      <a:pt x="1055" y="735"/>
                    </a:lnTo>
                    <a:lnTo>
                      <a:pt x="1016" y="1352"/>
                    </a:lnTo>
                    <a:lnTo>
                      <a:pt x="966" y="1894"/>
                    </a:lnTo>
                    <a:lnTo>
                      <a:pt x="920" y="2278"/>
                    </a:lnTo>
                    <a:lnTo>
                      <a:pt x="862" y="2676"/>
                    </a:lnTo>
                    <a:lnTo>
                      <a:pt x="793" y="3082"/>
                    </a:lnTo>
                    <a:lnTo>
                      <a:pt x="709" y="3489"/>
                    </a:lnTo>
                    <a:lnTo>
                      <a:pt x="612" y="3892"/>
                    </a:lnTo>
                    <a:lnTo>
                      <a:pt x="496" y="4287"/>
                    </a:lnTo>
                    <a:lnTo>
                      <a:pt x="364" y="4664"/>
                    </a:lnTo>
                    <a:lnTo>
                      <a:pt x="290" y="4846"/>
                    </a:lnTo>
                    <a:lnTo>
                      <a:pt x="0" y="4846"/>
                    </a:lnTo>
                    <a:lnTo>
                      <a:pt x="31" y="4778"/>
                    </a:lnTo>
                    <a:lnTo>
                      <a:pt x="240" y="4268"/>
                    </a:lnTo>
                    <a:lnTo>
                      <a:pt x="375" y="3887"/>
                    </a:lnTo>
                    <a:lnTo>
                      <a:pt x="470" y="3592"/>
                    </a:lnTo>
                    <a:lnTo>
                      <a:pt x="567" y="3265"/>
                    </a:lnTo>
                    <a:lnTo>
                      <a:pt x="662" y="2908"/>
                    </a:lnTo>
                    <a:lnTo>
                      <a:pt x="753" y="2523"/>
                    </a:lnTo>
                    <a:lnTo>
                      <a:pt x="835" y="2113"/>
                    </a:lnTo>
                    <a:lnTo>
                      <a:pt x="905" y="1679"/>
                    </a:lnTo>
                    <a:lnTo>
                      <a:pt x="961" y="1227"/>
                    </a:lnTo>
                    <a:lnTo>
                      <a:pt x="999" y="756"/>
                    </a:lnTo>
                    <a:lnTo>
                      <a:pt x="1018" y="271"/>
                    </a:lnTo>
                    <a:lnTo>
                      <a:pt x="1018" y="23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Freeform 86">
                <a:extLst>
                  <a:ext uri="{FF2B5EF4-FFF2-40B4-BE49-F238E27FC236}">
                    <a16:creationId xmlns:a16="http://schemas.microsoft.com/office/drawing/2014/main" id="{27A690EE-0BBE-4837-99CF-08F14685A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793" y="1151202"/>
                <a:ext cx="131763" cy="109538"/>
              </a:xfrm>
              <a:custGeom>
                <a:avLst/>
                <a:gdLst>
                  <a:gd name="T0" fmla="*/ 0 w 248"/>
                  <a:gd name="T1" fmla="*/ 103 h 206"/>
                  <a:gd name="T2" fmla="*/ 2 w 248"/>
                  <a:gd name="T3" fmla="*/ 124 h 206"/>
                  <a:gd name="T4" fmla="*/ 21 w 248"/>
                  <a:gd name="T5" fmla="*/ 162 h 206"/>
                  <a:gd name="T6" fmla="*/ 54 w 248"/>
                  <a:gd name="T7" fmla="*/ 189 h 206"/>
                  <a:gd name="T8" fmla="*/ 98 w 248"/>
                  <a:gd name="T9" fmla="*/ 205 h 206"/>
                  <a:gd name="T10" fmla="*/ 124 w 248"/>
                  <a:gd name="T11" fmla="*/ 206 h 206"/>
                  <a:gd name="T12" fmla="*/ 150 w 248"/>
                  <a:gd name="T13" fmla="*/ 205 h 206"/>
                  <a:gd name="T14" fmla="*/ 195 w 248"/>
                  <a:gd name="T15" fmla="*/ 189 h 206"/>
                  <a:gd name="T16" fmla="*/ 228 w 248"/>
                  <a:gd name="T17" fmla="*/ 162 h 206"/>
                  <a:gd name="T18" fmla="*/ 247 w 248"/>
                  <a:gd name="T19" fmla="*/ 124 h 206"/>
                  <a:gd name="T20" fmla="*/ 248 w 248"/>
                  <a:gd name="T21" fmla="*/ 103 h 206"/>
                  <a:gd name="T22" fmla="*/ 247 w 248"/>
                  <a:gd name="T23" fmla="*/ 82 h 206"/>
                  <a:gd name="T24" fmla="*/ 228 w 248"/>
                  <a:gd name="T25" fmla="*/ 45 h 206"/>
                  <a:gd name="T26" fmla="*/ 195 w 248"/>
                  <a:gd name="T27" fmla="*/ 18 h 206"/>
                  <a:gd name="T28" fmla="*/ 150 w 248"/>
                  <a:gd name="T29" fmla="*/ 2 h 206"/>
                  <a:gd name="T30" fmla="*/ 124 w 248"/>
                  <a:gd name="T31" fmla="*/ 0 h 206"/>
                  <a:gd name="T32" fmla="*/ 98 w 248"/>
                  <a:gd name="T33" fmla="*/ 2 h 206"/>
                  <a:gd name="T34" fmla="*/ 54 w 248"/>
                  <a:gd name="T35" fmla="*/ 18 h 206"/>
                  <a:gd name="T36" fmla="*/ 21 w 248"/>
                  <a:gd name="T37" fmla="*/ 45 h 206"/>
                  <a:gd name="T38" fmla="*/ 2 w 248"/>
                  <a:gd name="T39" fmla="*/ 82 h 206"/>
                  <a:gd name="T40" fmla="*/ 0 w 248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8" h="206">
                    <a:moveTo>
                      <a:pt x="0" y="103"/>
                    </a:moveTo>
                    <a:lnTo>
                      <a:pt x="2" y="124"/>
                    </a:lnTo>
                    <a:lnTo>
                      <a:pt x="21" y="162"/>
                    </a:lnTo>
                    <a:lnTo>
                      <a:pt x="54" y="189"/>
                    </a:lnTo>
                    <a:lnTo>
                      <a:pt x="98" y="205"/>
                    </a:lnTo>
                    <a:lnTo>
                      <a:pt x="124" y="206"/>
                    </a:lnTo>
                    <a:lnTo>
                      <a:pt x="150" y="205"/>
                    </a:lnTo>
                    <a:lnTo>
                      <a:pt x="195" y="189"/>
                    </a:lnTo>
                    <a:lnTo>
                      <a:pt x="228" y="162"/>
                    </a:lnTo>
                    <a:lnTo>
                      <a:pt x="247" y="124"/>
                    </a:lnTo>
                    <a:lnTo>
                      <a:pt x="248" y="103"/>
                    </a:lnTo>
                    <a:lnTo>
                      <a:pt x="247" y="82"/>
                    </a:lnTo>
                    <a:lnTo>
                      <a:pt x="228" y="45"/>
                    </a:lnTo>
                    <a:lnTo>
                      <a:pt x="195" y="18"/>
                    </a:lnTo>
                    <a:lnTo>
                      <a:pt x="150" y="2"/>
                    </a:lnTo>
                    <a:lnTo>
                      <a:pt x="124" y="0"/>
                    </a:lnTo>
                    <a:lnTo>
                      <a:pt x="98" y="2"/>
                    </a:lnTo>
                    <a:lnTo>
                      <a:pt x="54" y="18"/>
                    </a:lnTo>
                    <a:lnTo>
                      <a:pt x="21" y="45"/>
                    </a:lnTo>
                    <a:lnTo>
                      <a:pt x="2" y="82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76" name="텍스트 개체 틀 1">
            <a:extLst>
              <a:ext uri="{FF2B5EF4-FFF2-40B4-BE49-F238E27FC236}">
                <a16:creationId xmlns:a16="http://schemas.microsoft.com/office/drawing/2014/main" id="{D4FCFEF1-CA00-4027-BDCA-FBBBE7A7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891" y="636644"/>
            <a:ext cx="5212714" cy="325153"/>
          </a:xfrm>
        </p:spPr>
        <p:txBody>
          <a:bodyPr/>
          <a:lstStyle/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연차유급휴가 사용촉진제도</a:t>
            </a:r>
            <a:endParaRPr lang="ko-KR" alt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88728E1-1366-A535-324E-90E4E84296D7}"/>
              </a:ext>
            </a:extLst>
          </p:cNvPr>
          <p:cNvSpPr txBox="1"/>
          <p:nvPr/>
        </p:nvSpPr>
        <p:spPr>
          <a:xfrm>
            <a:off x="683568" y="1700808"/>
            <a:ext cx="8568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맑은 고딕"/>
                <a:ea typeface="맑은 고딕"/>
              </a:rPr>
              <a:t>■ 1</a:t>
            </a:r>
            <a:r>
              <a:rPr lang="ko-KR" altLang="en-US" sz="2400" dirty="0">
                <a:latin typeface="맑은 고딕"/>
                <a:ea typeface="맑은 고딕"/>
              </a:rPr>
              <a:t>년간 </a:t>
            </a:r>
            <a:r>
              <a:rPr lang="en-US" altLang="ko-KR" sz="2400" dirty="0">
                <a:latin typeface="맑은 고딕"/>
                <a:ea typeface="맑은 고딕"/>
              </a:rPr>
              <a:t>80%</a:t>
            </a:r>
            <a:r>
              <a:rPr lang="ko-KR" altLang="en-US" sz="2400" dirty="0">
                <a:latin typeface="맑은 고딕"/>
                <a:ea typeface="맑은 고딕"/>
              </a:rPr>
              <a:t>미만 </a:t>
            </a:r>
            <a:r>
              <a:rPr lang="ko-KR" altLang="en-US" sz="2400" dirty="0" err="1">
                <a:latin typeface="맑은 고딕"/>
                <a:ea typeface="맑은 고딕"/>
              </a:rPr>
              <a:t>출근자</a:t>
            </a:r>
            <a:r>
              <a:rPr lang="ko-KR" altLang="en-US" sz="2400" dirty="0">
                <a:latin typeface="맑은 고딕"/>
                <a:ea typeface="맑은 고딕"/>
              </a:rPr>
              <a:t> 연차사용촉진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  <p:pic>
        <p:nvPicPr>
          <p:cNvPr id="80" name="Picture 16">
            <a:extLst>
              <a:ext uri="{FF2B5EF4-FFF2-40B4-BE49-F238E27FC236}">
                <a16:creationId xmlns:a16="http://schemas.microsoft.com/office/drawing/2014/main" id="{55A09339-DBF8-A707-FCC0-59AFF563A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25" y="2425263"/>
            <a:ext cx="7797552" cy="144891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1" name="Picture 18">
            <a:extLst>
              <a:ext uri="{FF2B5EF4-FFF2-40B4-BE49-F238E27FC236}">
                <a16:creationId xmlns:a16="http://schemas.microsoft.com/office/drawing/2014/main" id="{3B225129-81AF-5B09-43F1-EB52F824D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933056"/>
            <a:ext cx="7488832" cy="2088232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994894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FDB7186C-763B-42B4-A394-891753D98F13}"/>
              </a:ext>
            </a:extLst>
          </p:cNvPr>
          <p:cNvGrpSpPr/>
          <p:nvPr/>
        </p:nvGrpSpPr>
        <p:grpSpPr>
          <a:xfrm>
            <a:off x="8544806" y="100169"/>
            <a:ext cx="2048295" cy="1355346"/>
            <a:chOff x="8169841" y="377660"/>
            <a:chExt cx="2048295" cy="1355346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10EBB267-0BBD-4F96-9144-2D82ECFA29B2}"/>
                </a:ext>
              </a:extLst>
            </p:cNvPr>
            <p:cNvGrpSpPr/>
            <p:nvPr/>
          </p:nvGrpSpPr>
          <p:grpSpPr>
            <a:xfrm>
              <a:off x="8546307" y="636644"/>
              <a:ext cx="1304687" cy="835367"/>
              <a:chOff x="2522532" y="2133071"/>
              <a:chExt cx="3463134" cy="2370137"/>
            </a:xfrm>
          </p:grpSpPr>
          <p:sp>
            <p:nvSpPr>
              <p:cNvPr id="24" name="Freeform 34">
                <a:extLst>
                  <a:ext uri="{FF2B5EF4-FFF2-40B4-BE49-F238E27FC236}">
                    <a16:creationId xmlns:a16="http://schemas.microsoft.com/office/drawing/2014/main" id="{B931863C-6F62-4B38-A116-F5289480E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41" y="4421452"/>
                <a:ext cx="46038" cy="41275"/>
              </a:xfrm>
              <a:custGeom>
                <a:avLst/>
                <a:gdLst>
                  <a:gd name="T0" fmla="*/ 28 w 87"/>
                  <a:gd name="T1" fmla="*/ 0 h 78"/>
                  <a:gd name="T2" fmla="*/ 26 w 87"/>
                  <a:gd name="T3" fmla="*/ 0 h 78"/>
                  <a:gd name="T4" fmla="*/ 23 w 87"/>
                  <a:gd name="T5" fmla="*/ 0 h 78"/>
                  <a:gd name="T6" fmla="*/ 19 w 87"/>
                  <a:gd name="T7" fmla="*/ 3 h 78"/>
                  <a:gd name="T8" fmla="*/ 15 w 87"/>
                  <a:gd name="T9" fmla="*/ 8 h 78"/>
                  <a:gd name="T10" fmla="*/ 11 w 87"/>
                  <a:gd name="T11" fmla="*/ 9 h 78"/>
                  <a:gd name="T12" fmla="*/ 8 w 87"/>
                  <a:gd name="T13" fmla="*/ 12 h 78"/>
                  <a:gd name="T14" fmla="*/ 5 w 87"/>
                  <a:gd name="T15" fmla="*/ 19 h 78"/>
                  <a:gd name="T16" fmla="*/ 2 w 87"/>
                  <a:gd name="T17" fmla="*/ 25 h 78"/>
                  <a:gd name="T18" fmla="*/ 0 w 87"/>
                  <a:gd name="T19" fmla="*/ 34 h 78"/>
                  <a:gd name="T20" fmla="*/ 6 w 87"/>
                  <a:gd name="T21" fmla="*/ 49 h 78"/>
                  <a:gd name="T22" fmla="*/ 11 w 87"/>
                  <a:gd name="T23" fmla="*/ 55 h 78"/>
                  <a:gd name="T24" fmla="*/ 23 w 87"/>
                  <a:gd name="T25" fmla="*/ 70 h 78"/>
                  <a:gd name="T26" fmla="*/ 42 w 87"/>
                  <a:gd name="T27" fmla="*/ 77 h 78"/>
                  <a:gd name="T28" fmla="*/ 48 w 87"/>
                  <a:gd name="T29" fmla="*/ 78 h 78"/>
                  <a:gd name="T30" fmla="*/ 52 w 87"/>
                  <a:gd name="T31" fmla="*/ 78 h 78"/>
                  <a:gd name="T32" fmla="*/ 62 w 87"/>
                  <a:gd name="T33" fmla="*/ 78 h 78"/>
                  <a:gd name="T34" fmla="*/ 72 w 87"/>
                  <a:gd name="T35" fmla="*/ 75 h 78"/>
                  <a:gd name="T36" fmla="*/ 78 w 87"/>
                  <a:gd name="T37" fmla="*/ 74 h 78"/>
                  <a:gd name="T38" fmla="*/ 87 w 87"/>
                  <a:gd name="T39" fmla="*/ 64 h 78"/>
                  <a:gd name="T40" fmla="*/ 87 w 87"/>
                  <a:gd name="T41" fmla="*/ 58 h 78"/>
                  <a:gd name="T42" fmla="*/ 85 w 87"/>
                  <a:gd name="T43" fmla="*/ 45 h 78"/>
                  <a:gd name="T44" fmla="*/ 75 w 87"/>
                  <a:gd name="T45" fmla="*/ 34 h 78"/>
                  <a:gd name="T46" fmla="*/ 65 w 87"/>
                  <a:gd name="T47" fmla="*/ 23 h 78"/>
                  <a:gd name="T48" fmla="*/ 58 w 87"/>
                  <a:gd name="T49" fmla="*/ 12 h 78"/>
                  <a:gd name="T50" fmla="*/ 52 w 87"/>
                  <a:gd name="T51" fmla="*/ 6 h 78"/>
                  <a:gd name="T52" fmla="*/ 47 w 87"/>
                  <a:gd name="T53" fmla="*/ 3 h 78"/>
                  <a:gd name="T54" fmla="*/ 42 w 87"/>
                  <a:gd name="T55" fmla="*/ 0 h 78"/>
                  <a:gd name="T56" fmla="*/ 38 w 87"/>
                  <a:gd name="T57" fmla="*/ 0 h 78"/>
                  <a:gd name="T58" fmla="*/ 35 w 87"/>
                  <a:gd name="T59" fmla="*/ 0 h 78"/>
                  <a:gd name="T60" fmla="*/ 34 w 87"/>
                  <a:gd name="T61" fmla="*/ 2 h 78"/>
                  <a:gd name="T62" fmla="*/ 31 w 87"/>
                  <a:gd name="T63" fmla="*/ 0 h 78"/>
                  <a:gd name="T64" fmla="*/ 28 w 87"/>
                  <a:gd name="T6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28" y="0"/>
                    </a:moveTo>
                    <a:lnTo>
                      <a:pt x="26" y="0"/>
                    </a:lnTo>
                    <a:lnTo>
                      <a:pt x="23" y="0"/>
                    </a:lnTo>
                    <a:lnTo>
                      <a:pt x="19" y="3"/>
                    </a:lnTo>
                    <a:lnTo>
                      <a:pt x="15" y="8"/>
                    </a:lnTo>
                    <a:lnTo>
                      <a:pt x="11" y="9"/>
                    </a:lnTo>
                    <a:lnTo>
                      <a:pt x="8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6" y="49"/>
                    </a:lnTo>
                    <a:lnTo>
                      <a:pt x="11" y="55"/>
                    </a:lnTo>
                    <a:lnTo>
                      <a:pt x="23" y="70"/>
                    </a:lnTo>
                    <a:lnTo>
                      <a:pt x="42" y="77"/>
                    </a:lnTo>
                    <a:lnTo>
                      <a:pt x="48" y="78"/>
                    </a:lnTo>
                    <a:lnTo>
                      <a:pt x="52" y="78"/>
                    </a:lnTo>
                    <a:lnTo>
                      <a:pt x="62" y="78"/>
                    </a:lnTo>
                    <a:lnTo>
                      <a:pt x="72" y="75"/>
                    </a:lnTo>
                    <a:lnTo>
                      <a:pt x="78" y="74"/>
                    </a:lnTo>
                    <a:lnTo>
                      <a:pt x="87" y="64"/>
                    </a:lnTo>
                    <a:lnTo>
                      <a:pt x="87" y="58"/>
                    </a:lnTo>
                    <a:lnTo>
                      <a:pt x="85" y="45"/>
                    </a:lnTo>
                    <a:lnTo>
                      <a:pt x="75" y="34"/>
                    </a:lnTo>
                    <a:lnTo>
                      <a:pt x="65" y="23"/>
                    </a:lnTo>
                    <a:lnTo>
                      <a:pt x="58" y="12"/>
                    </a:lnTo>
                    <a:lnTo>
                      <a:pt x="52" y="6"/>
                    </a:lnTo>
                    <a:lnTo>
                      <a:pt x="47" y="3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4" y="2"/>
                    </a:lnTo>
                    <a:lnTo>
                      <a:pt x="31" y="0"/>
                    </a:lnTo>
                    <a:lnTo>
                      <a:pt x="2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5" name="Freeform 39">
                <a:extLst>
                  <a:ext uri="{FF2B5EF4-FFF2-40B4-BE49-F238E27FC236}">
                    <a16:creationId xmlns:a16="http://schemas.microsoft.com/office/drawing/2014/main" id="{1211DBAA-9B2F-46AD-A199-6A18AAC9B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9390" y="4348427"/>
                <a:ext cx="38100" cy="39688"/>
              </a:xfrm>
              <a:custGeom>
                <a:avLst/>
                <a:gdLst>
                  <a:gd name="T0" fmla="*/ 32 w 71"/>
                  <a:gd name="T1" fmla="*/ 0 h 76"/>
                  <a:gd name="T2" fmla="*/ 29 w 71"/>
                  <a:gd name="T3" fmla="*/ 0 h 76"/>
                  <a:gd name="T4" fmla="*/ 26 w 71"/>
                  <a:gd name="T5" fmla="*/ 0 h 76"/>
                  <a:gd name="T6" fmla="*/ 19 w 71"/>
                  <a:gd name="T7" fmla="*/ 3 h 76"/>
                  <a:gd name="T8" fmla="*/ 6 w 71"/>
                  <a:gd name="T9" fmla="*/ 14 h 76"/>
                  <a:gd name="T10" fmla="*/ 2 w 71"/>
                  <a:gd name="T11" fmla="*/ 21 h 76"/>
                  <a:gd name="T12" fmla="*/ 0 w 71"/>
                  <a:gd name="T13" fmla="*/ 33 h 76"/>
                  <a:gd name="T14" fmla="*/ 5 w 71"/>
                  <a:gd name="T15" fmla="*/ 44 h 76"/>
                  <a:gd name="T16" fmla="*/ 12 w 71"/>
                  <a:gd name="T17" fmla="*/ 54 h 76"/>
                  <a:gd name="T18" fmla="*/ 21 w 71"/>
                  <a:gd name="T19" fmla="*/ 63 h 76"/>
                  <a:gd name="T20" fmla="*/ 25 w 71"/>
                  <a:gd name="T21" fmla="*/ 70 h 76"/>
                  <a:gd name="T22" fmla="*/ 31 w 71"/>
                  <a:gd name="T23" fmla="*/ 75 h 76"/>
                  <a:gd name="T24" fmla="*/ 34 w 71"/>
                  <a:gd name="T25" fmla="*/ 76 h 76"/>
                  <a:gd name="T26" fmla="*/ 36 w 71"/>
                  <a:gd name="T27" fmla="*/ 76 h 76"/>
                  <a:gd name="T28" fmla="*/ 38 w 71"/>
                  <a:gd name="T29" fmla="*/ 76 h 76"/>
                  <a:gd name="T30" fmla="*/ 38 w 71"/>
                  <a:gd name="T31" fmla="*/ 76 h 76"/>
                  <a:gd name="T32" fmla="*/ 42 w 71"/>
                  <a:gd name="T33" fmla="*/ 75 h 76"/>
                  <a:gd name="T34" fmla="*/ 44 w 71"/>
                  <a:gd name="T35" fmla="*/ 72 h 76"/>
                  <a:gd name="T36" fmla="*/ 45 w 71"/>
                  <a:gd name="T37" fmla="*/ 70 h 76"/>
                  <a:gd name="T38" fmla="*/ 47 w 71"/>
                  <a:gd name="T39" fmla="*/ 72 h 76"/>
                  <a:gd name="T40" fmla="*/ 48 w 71"/>
                  <a:gd name="T41" fmla="*/ 75 h 76"/>
                  <a:gd name="T42" fmla="*/ 55 w 71"/>
                  <a:gd name="T43" fmla="*/ 73 h 76"/>
                  <a:gd name="T44" fmla="*/ 64 w 71"/>
                  <a:gd name="T45" fmla="*/ 65 h 76"/>
                  <a:gd name="T46" fmla="*/ 64 w 71"/>
                  <a:gd name="T47" fmla="*/ 59 h 76"/>
                  <a:gd name="T48" fmla="*/ 64 w 71"/>
                  <a:gd name="T49" fmla="*/ 59 h 76"/>
                  <a:gd name="T50" fmla="*/ 70 w 71"/>
                  <a:gd name="T51" fmla="*/ 53 h 76"/>
                  <a:gd name="T52" fmla="*/ 71 w 71"/>
                  <a:gd name="T53" fmla="*/ 44 h 76"/>
                  <a:gd name="T54" fmla="*/ 70 w 71"/>
                  <a:gd name="T55" fmla="*/ 29 h 76"/>
                  <a:gd name="T56" fmla="*/ 61 w 71"/>
                  <a:gd name="T57" fmla="*/ 16 h 76"/>
                  <a:gd name="T58" fmla="*/ 57 w 71"/>
                  <a:gd name="T59" fmla="*/ 8 h 76"/>
                  <a:gd name="T60" fmla="*/ 41 w 71"/>
                  <a:gd name="T61" fmla="*/ 0 h 76"/>
                  <a:gd name="T62" fmla="*/ 32 w 71"/>
                  <a:gd name="T6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1" h="76">
                    <a:moveTo>
                      <a:pt x="32" y="0"/>
                    </a:moveTo>
                    <a:lnTo>
                      <a:pt x="29" y="0"/>
                    </a:lnTo>
                    <a:lnTo>
                      <a:pt x="26" y="0"/>
                    </a:lnTo>
                    <a:lnTo>
                      <a:pt x="19" y="3"/>
                    </a:lnTo>
                    <a:lnTo>
                      <a:pt x="6" y="14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5" y="44"/>
                    </a:lnTo>
                    <a:lnTo>
                      <a:pt x="12" y="54"/>
                    </a:lnTo>
                    <a:lnTo>
                      <a:pt x="21" y="63"/>
                    </a:lnTo>
                    <a:lnTo>
                      <a:pt x="25" y="70"/>
                    </a:lnTo>
                    <a:lnTo>
                      <a:pt x="31" y="75"/>
                    </a:lnTo>
                    <a:lnTo>
                      <a:pt x="34" y="76"/>
                    </a:lnTo>
                    <a:lnTo>
                      <a:pt x="36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42" y="75"/>
                    </a:lnTo>
                    <a:lnTo>
                      <a:pt x="44" y="72"/>
                    </a:lnTo>
                    <a:lnTo>
                      <a:pt x="45" y="70"/>
                    </a:lnTo>
                    <a:lnTo>
                      <a:pt x="47" y="72"/>
                    </a:lnTo>
                    <a:lnTo>
                      <a:pt x="48" y="75"/>
                    </a:lnTo>
                    <a:lnTo>
                      <a:pt x="55" y="73"/>
                    </a:lnTo>
                    <a:lnTo>
                      <a:pt x="64" y="65"/>
                    </a:lnTo>
                    <a:lnTo>
                      <a:pt x="64" y="59"/>
                    </a:lnTo>
                    <a:lnTo>
                      <a:pt x="64" y="59"/>
                    </a:lnTo>
                    <a:lnTo>
                      <a:pt x="70" y="53"/>
                    </a:lnTo>
                    <a:lnTo>
                      <a:pt x="71" y="44"/>
                    </a:lnTo>
                    <a:lnTo>
                      <a:pt x="70" y="29"/>
                    </a:lnTo>
                    <a:lnTo>
                      <a:pt x="61" y="16"/>
                    </a:lnTo>
                    <a:lnTo>
                      <a:pt x="57" y="8"/>
                    </a:lnTo>
                    <a:lnTo>
                      <a:pt x="41" y="0"/>
                    </a:lnTo>
                    <a:lnTo>
                      <a:pt x="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Freeform 43">
                <a:extLst>
                  <a:ext uri="{FF2B5EF4-FFF2-40B4-BE49-F238E27FC236}">
                    <a16:creationId xmlns:a16="http://schemas.microsoft.com/office/drawing/2014/main" id="{56380DEE-7CAC-4163-B10D-383190C6D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966" y="4108714"/>
                <a:ext cx="12700" cy="12700"/>
              </a:xfrm>
              <a:custGeom>
                <a:avLst/>
                <a:gdLst>
                  <a:gd name="T0" fmla="*/ 13 w 25"/>
                  <a:gd name="T1" fmla="*/ 0 h 25"/>
                  <a:gd name="T2" fmla="*/ 10 w 25"/>
                  <a:gd name="T3" fmla="*/ 0 h 25"/>
                  <a:gd name="T4" fmla="*/ 7 w 25"/>
                  <a:gd name="T5" fmla="*/ 0 h 25"/>
                  <a:gd name="T6" fmla="*/ 2 w 25"/>
                  <a:gd name="T7" fmla="*/ 3 h 25"/>
                  <a:gd name="T8" fmla="*/ 0 w 25"/>
                  <a:gd name="T9" fmla="*/ 22 h 25"/>
                  <a:gd name="T10" fmla="*/ 6 w 25"/>
                  <a:gd name="T11" fmla="*/ 25 h 25"/>
                  <a:gd name="T12" fmla="*/ 18 w 25"/>
                  <a:gd name="T13" fmla="*/ 25 h 25"/>
                  <a:gd name="T14" fmla="*/ 23 w 25"/>
                  <a:gd name="T15" fmla="*/ 20 h 25"/>
                  <a:gd name="T16" fmla="*/ 25 w 25"/>
                  <a:gd name="T17" fmla="*/ 13 h 25"/>
                  <a:gd name="T18" fmla="*/ 25 w 25"/>
                  <a:gd name="T19" fmla="*/ 10 h 25"/>
                  <a:gd name="T20" fmla="*/ 25 w 25"/>
                  <a:gd name="T21" fmla="*/ 7 h 25"/>
                  <a:gd name="T22" fmla="*/ 20 w 25"/>
                  <a:gd name="T23" fmla="*/ 2 h 25"/>
                  <a:gd name="T24" fmla="*/ 13 w 25"/>
                  <a:gd name="T2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3" y="0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2" y="3"/>
                    </a:lnTo>
                    <a:lnTo>
                      <a:pt x="0" y="22"/>
                    </a:lnTo>
                    <a:lnTo>
                      <a:pt x="6" y="25"/>
                    </a:lnTo>
                    <a:lnTo>
                      <a:pt x="18" y="25"/>
                    </a:lnTo>
                    <a:lnTo>
                      <a:pt x="23" y="20"/>
                    </a:lnTo>
                    <a:lnTo>
                      <a:pt x="25" y="13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0" y="2"/>
                    </a:lnTo>
                    <a:lnTo>
                      <a:pt x="1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53">
                <a:extLst>
                  <a:ext uri="{FF2B5EF4-FFF2-40B4-BE49-F238E27FC236}">
                    <a16:creationId xmlns:a16="http://schemas.microsoft.com/office/drawing/2014/main" id="{50C5BAF0-76CC-4D99-8665-05D98ABCC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3241" y="4430977"/>
                <a:ext cx="6350" cy="12700"/>
              </a:xfrm>
              <a:custGeom>
                <a:avLst/>
                <a:gdLst>
                  <a:gd name="T0" fmla="*/ 14 w 14"/>
                  <a:gd name="T1" fmla="*/ 25 h 25"/>
                  <a:gd name="T2" fmla="*/ 6 w 14"/>
                  <a:gd name="T3" fmla="*/ 19 h 25"/>
                  <a:gd name="T4" fmla="*/ 0 w 14"/>
                  <a:gd name="T5" fmla="*/ 6 h 25"/>
                  <a:gd name="T6" fmla="*/ 0 w 14"/>
                  <a:gd name="T7" fmla="*/ 0 h 25"/>
                  <a:gd name="T8" fmla="*/ 6 w 14"/>
                  <a:gd name="T9" fmla="*/ 5 h 25"/>
                  <a:gd name="T10" fmla="*/ 7 w 14"/>
                  <a:gd name="T11" fmla="*/ 9 h 25"/>
                  <a:gd name="T12" fmla="*/ 7 w 14"/>
                  <a:gd name="T13" fmla="*/ 13 h 25"/>
                  <a:gd name="T14" fmla="*/ 10 w 14"/>
                  <a:gd name="T15" fmla="*/ 19 h 25"/>
                  <a:gd name="T16" fmla="*/ 14 w 14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14" y="25"/>
                    </a:moveTo>
                    <a:lnTo>
                      <a:pt x="6" y="1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7" y="9"/>
                    </a:lnTo>
                    <a:lnTo>
                      <a:pt x="7" y="13"/>
                    </a:lnTo>
                    <a:lnTo>
                      <a:pt x="10" y="19"/>
                    </a:lnTo>
                    <a:lnTo>
                      <a:pt x="14" y="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54">
                <a:extLst>
                  <a:ext uri="{FF2B5EF4-FFF2-40B4-BE49-F238E27FC236}">
                    <a16:creationId xmlns:a16="http://schemas.microsoft.com/office/drawing/2014/main" id="{5BACAC45-9B3D-428A-9129-0FA215A18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0727" y="4134643"/>
                <a:ext cx="1588" cy="7938"/>
              </a:xfrm>
              <a:custGeom>
                <a:avLst/>
                <a:gdLst>
                  <a:gd name="T0" fmla="*/ 3 w 3"/>
                  <a:gd name="T1" fmla="*/ 17 h 17"/>
                  <a:gd name="T2" fmla="*/ 1 w 3"/>
                  <a:gd name="T3" fmla="*/ 17 h 17"/>
                  <a:gd name="T4" fmla="*/ 0 w 3"/>
                  <a:gd name="T5" fmla="*/ 0 h 17"/>
                  <a:gd name="T6" fmla="*/ 1 w 3"/>
                  <a:gd name="T7" fmla="*/ 9 h 17"/>
                  <a:gd name="T8" fmla="*/ 3 w 3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7">
                    <a:moveTo>
                      <a:pt x="3" y="17"/>
                    </a:moveTo>
                    <a:lnTo>
                      <a:pt x="1" y="17"/>
                    </a:lnTo>
                    <a:lnTo>
                      <a:pt x="0" y="0"/>
                    </a:lnTo>
                    <a:lnTo>
                      <a:pt x="1" y="9"/>
                    </a:lnTo>
                    <a:lnTo>
                      <a:pt x="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Rectangle 87">
                <a:extLst>
                  <a:ext uri="{FF2B5EF4-FFF2-40B4-BE49-F238E27FC236}">
                    <a16:creationId xmlns:a16="http://schemas.microsoft.com/office/drawing/2014/main" id="{162350F2-A11B-4E04-B178-F1F393E89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490" y="3716602"/>
                <a:ext cx="30163" cy="223838"/>
              </a:xfrm>
              <a:prstGeom prst="rect">
                <a:avLst/>
              </a:pr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243">
                <a:extLst>
                  <a:ext uri="{FF2B5EF4-FFF2-40B4-BE49-F238E27FC236}">
                    <a16:creationId xmlns:a16="http://schemas.microsoft.com/office/drawing/2014/main" id="{E69CF998-D81B-4119-AAEF-21697EA98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135" y="4414308"/>
                <a:ext cx="46038" cy="41275"/>
              </a:xfrm>
              <a:custGeom>
                <a:avLst/>
                <a:gdLst>
                  <a:gd name="T0" fmla="*/ 52 w 87"/>
                  <a:gd name="T1" fmla="*/ 78 h 78"/>
                  <a:gd name="T2" fmla="*/ 48 w 87"/>
                  <a:gd name="T3" fmla="*/ 78 h 78"/>
                  <a:gd name="T4" fmla="*/ 42 w 87"/>
                  <a:gd name="T5" fmla="*/ 77 h 78"/>
                  <a:gd name="T6" fmla="*/ 23 w 87"/>
                  <a:gd name="T7" fmla="*/ 70 h 78"/>
                  <a:gd name="T8" fmla="*/ 11 w 87"/>
                  <a:gd name="T9" fmla="*/ 55 h 78"/>
                  <a:gd name="T10" fmla="*/ 6 w 87"/>
                  <a:gd name="T11" fmla="*/ 49 h 78"/>
                  <a:gd name="T12" fmla="*/ 0 w 87"/>
                  <a:gd name="T13" fmla="*/ 34 h 78"/>
                  <a:gd name="T14" fmla="*/ 2 w 87"/>
                  <a:gd name="T15" fmla="*/ 25 h 78"/>
                  <a:gd name="T16" fmla="*/ 5 w 87"/>
                  <a:gd name="T17" fmla="*/ 19 h 78"/>
                  <a:gd name="T18" fmla="*/ 8 w 87"/>
                  <a:gd name="T19" fmla="*/ 12 h 78"/>
                  <a:gd name="T20" fmla="*/ 11 w 87"/>
                  <a:gd name="T21" fmla="*/ 9 h 78"/>
                  <a:gd name="T22" fmla="*/ 15 w 87"/>
                  <a:gd name="T23" fmla="*/ 8 h 78"/>
                  <a:gd name="T24" fmla="*/ 19 w 87"/>
                  <a:gd name="T25" fmla="*/ 3 h 78"/>
                  <a:gd name="T26" fmla="*/ 23 w 87"/>
                  <a:gd name="T27" fmla="*/ 0 h 78"/>
                  <a:gd name="T28" fmla="*/ 26 w 87"/>
                  <a:gd name="T29" fmla="*/ 0 h 78"/>
                  <a:gd name="T30" fmla="*/ 28 w 87"/>
                  <a:gd name="T31" fmla="*/ 0 h 78"/>
                  <a:gd name="T32" fmla="*/ 31 w 87"/>
                  <a:gd name="T33" fmla="*/ 0 h 78"/>
                  <a:gd name="T34" fmla="*/ 34 w 87"/>
                  <a:gd name="T35" fmla="*/ 2 h 78"/>
                  <a:gd name="T36" fmla="*/ 35 w 87"/>
                  <a:gd name="T37" fmla="*/ 0 h 78"/>
                  <a:gd name="T38" fmla="*/ 38 w 87"/>
                  <a:gd name="T39" fmla="*/ 0 h 78"/>
                  <a:gd name="T40" fmla="*/ 42 w 87"/>
                  <a:gd name="T41" fmla="*/ 0 h 78"/>
                  <a:gd name="T42" fmla="*/ 47 w 87"/>
                  <a:gd name="T43" fmla="*/ 3 h 78"/>
                  <a:gd name="T44" fmla="*/ 52 w 87"/>
                  <a:gd name="T45" fmla="*/ 6 h 78"/>
                  <a:gd name="T46" fmla="*/ 58 w 87"/>
                  <a:gd name="T47" fmla="*/ 12 h 78"/>
                  <a:gd name="T48" fmla="*/ 65 w 87"/>
                  <a:gd name="T49" fmla="*/ 23 h 78"/>
                  <a:gd name="T50" fmla="*/ 75 w 87"/>
                  <a:gd name="T51" fmla="*/ 34 h 78"/>
                  <a:gd name="T52" fmla="*/ 85 w 87"/>
                  <a:gd name="T53" fmla="*/ 45 h 78"/>
                  <a:gd name="T54" fmla="*/ 87 w 87"/>
                  <a:gd name="T55" fmla="*/ 58 h 78"/>
                  <a:gd name="T56" fmla="*/ 87 w 87"/>
                  <a:gd name="T57" fmla="*/ 64 h 78"/>
                  <a:gd name="T58" fmla="*/ 78 w 87"/>
                  <a:gd name="T59" fmla="*/ 74 h 78"/>
                  <a:gd name="T60" fmla="*/ 72 w 87"/>
                  <a:gd name="T61" fmla="*/ 75 h 78"/>
                  <a:gd name="T62" fmla="*/ 62 w 87"/>
                  <a:gd name="T63" fmla="*/ 78 h 78"/>
                  <a:gd name="T64" fmla="*/ 52 w 87"/>
                  <a:gd name="T6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52" y="78"/>
                    </a:moveTo>
                    <a:lnTo>
                      <a:pt x="48" y="78"/>
                    </a:lnTo>
                    <a:lnTo>
                      <a:pt x="42" y="77"/>
                    </a:lnTo>
                    <a:lnTo>
                      <a:pt x="23" y="70"/>
                    </a:lnTo>
                    <a:lnTo>
                      <a:pt x="11" y="55"/>
                    </a:lnTo>
                    <a:lnTo>
                      <a:pt x="6" y="49"/>
                    </a:lnTo>
                    <a:lnTo>
                      <a:pt x="0" y="34"/>
                    </a:lnTo>
                    <a:lnTo>
                      <a:pt x="2" y="25"/>
                    </a:lnTo>
                    <a:lnTo>
                      <a:pt x="5" y="19"/>
                    </a:lnTo>
                    <a:lnTo>
                      <a:pt x="8" y="12"/>
                    </a:lnTo>
                    <a:lnTo>
                      <a:pt x="11" y="9"/>
                    </a:lnTo>
                    <a:lnTo>
                      <a:pt x="15" y="8"/>
                    </a:lnTo>
                    <a:lnTo>
                      <a:pt x="19" y="3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5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7" y="3"/>
                    </a:lnTo>
                    <a:lnTo>
                      <a:pt x="52" y="6"/>
                    </a:lnTo>
                    <a:lnTo>
                      <a:pt x="58" y="12"/>
                    </a:lnTo>
                    <a:lnTo>
                      <a:pt x="65" y="23"/>
                    </a:lnTo>
                    <a:lnTo>
                      <a:pt x="75" y="34"/>
                    </a:lnTo>
                    <a:lnTo>
                      <a:pt x="85" y="45"/>
                    </a:lnTo>
                    <a:lnTo>
                      <a:pt x="87" y="58"/>
                    </a:lnTo>
                    <a:lnTo>
                      <a:pt x="87" y="64"/>
                    </a:lnTo>
                    <a:lnTo>
                      <a:pt x="78" y="74"/>
                    </a:lnTo>
                    <a:lnTo>
                      <a:pt x="72" y="75"/>
                    </a:lnTo>
                    <a:lnTo>
                      <a:pt x="62" y="78"/>
                    </a:lnTo>
                    <a:lnTo>
                      <a:pt x="52" y="7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244">
                <a:extLst>
                  <a:ext uri="{FF2B5EF4-FFF2-40B4-BE49-F238E27FC236}">
                    <a16:creationId xmlns:a16="http://schemas.microsoft.com/office/drawing/2014/main" id="{8F5C7866-B2B8-43BE-864F-EA76481A4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7835" y="4423833"/>
                <a:ext cx="6350" cy="12700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6 h 25"/>
                  <a:gd name="T4" fmla="*/ 6 w 14"/>
                  <a:gd name="T5" fmla="*/ 19 h 25"/>
                  <a:gd name="T6" fmla="*/ 14 w 14"/>
                  <a:gd name="T7" fmla="*/ 25 h 25"/>
                  <a:gd name="T8" fmla="*/ 10 w 14"/>
                  <a:gd name="T9" fmla="*/ 19 h 25"/>
                  <a:gd name="T10" fmla="*/ 7 w 14"/>
                  <a:gd name="T11" fmla="*/ 13 h 25"/>
                  <a:gd name="T12" fmla="*/ 7 w 14"/>
                  <a:gd name="T13" fmla="*/ 9 h 25"/>
                  <a:gd name="T14" fmla="*/ 6 w 14"/>
                  <a:gd name="T15" fmla="*/ 5 h 25"/>
                  <a:gd name="T16" fmla="*/ 0 w 14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lnTo>
                      <a:pt x="0" y="6"/>
                    </a:lnTo>
                    <a:lnTo>
                      <a:pt x="6" y="19"/>
                    </a:lnTo>
                    <a:lnTo>
                      <a:pt x="14" y="25"/>
                    </a:lnTo>
                    <a:lnTo>
                      <a:pt x="10" y="19"/>
                    </a:lnTo>
                    <a:lnTo>
                      <a:pt x="7" y="13"/>
                    </a:lnTo>
                    <a:lnTo>
                      <a:pt x="7" y="9"/>
                    </a:lnTo>
                    <a:lnTo>
                      <a:pt x="6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245">
                <a:extLst>
                  <a:ext uri="{FF2B5EF4-FFF2-40B4-BE49-F238E27FC236}">
                    <a16:creationId xmlns:a16="http://schemas.microsoft.com/office/drawing/2014/main" id="{29C76895-CE9E-41BC-9509-50727BB9D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7560" y="4101571"/>
                <a:ext cx="12700" cy="12700"/>
              </a:xfrm>
              <a:custGeom>
                <a:avLst/>
                <a:gdLst>
                  <a:gd name="T0" fmla="*/ 18 w 25"/>
                  <a:gd name="T1" fmla="*/ 25 h 25"/>
                  <a:gd name="T2" fmla="*/ 6 w 25"/>
                  <a:gd name="T3" fmla="*/ 25 h 25"/>
                  <a:gd name="T4" fmla="*/ 0 w 25"/>
                  <a:gd name="T5" fmla="*/ 22 h 25"/>
                  <a:gd name="T6" fmla="*/ 2 w 25"/>
                  <a:gd name="T7" fmla="*/ 3 h 25"/>
                  <a:gd name="T8" fmla="*/ 7 w 25"/>
                  <a:gd name="T9" fmla="*/ 0 h 25"/>
                  <a:gd name="T10" fmla="*/ 10 w 25"/>
                  <a:gd name="T11" fmla="*/ 0 h 25"/>
                  <a:gd name="T12" fmla="*/ 13 w 25"/>
                  <a:gd name="T13" fmla="*/ 0 h 25"/>
                  <a:gd name="T14" fmla="*/ 20 w 25"/>
                  <a:gd name="T15" fmla="*/ 2 h 25"/>
                  <a:gd name="T16" fmla="*/ 25 w 25"/>
                  <a:gd name="T17" fmla="*/ 7 h 25"/>
                  <a:gd name="T18" fmla="*/ 25 w 25"/>
                  <a:gd name="T19" fmla="*/ 10 h 25"/>
                  <a:gd name="T20" fmla="*/ 25 w 25"/>
                  <a:gd name="T21" fmla="*/ 13 h 25"/>
                  <a:gd name="T22" fmla="*/ 23 w 25"/>
                  <a:gd name="T23" fmla="*/ 20 h 25"/>
                  <a:gd name="T24" fmla="*/ 18 w 25"/>
                  <a:gd name="T2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8" y="25"/>
                    </a:moveTo>
                    <a:lnTo>
                      <a:pt x="6" y="25"/>
                    </a:lnTo>
                    <a:lnTo>
                      <a:pt x="0" y="22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20" y="2"/>
                    </a:lnTo>
                    <a:lnTo>
                      <a:pt x="25" y="7"/>
                    </a:lnTo>
                    <a:lnTo>
                      <a:pt x="25" y="10"/>
                    </a:lnTo>
                    <a:lnTo>
                      <a:pt x="25" y="13"/>
                    </a:lnTo>
                    <a:lnTo>
                      <a:pt x="23" y="20"/>
                    </a:lnTo>
                    <a:lnTo>
                      <a:pt x="18" y="25"/>
                    </a:lnTo>
                    <a:close/>
                  </a:path>
                </a:pathLst>
              </a:custGeom>
              <a:solidFill>
                <a:srgbClr val="E27D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265">
                <a:extLst>
                  <a:ext uri="{FF2B5EF4-FFF2-40B4-BE49-F238E27FC236}">
                    <a16:creationId xmlns:a16="http://schemas.microsoft.com/office/drawing/2014/main" id="{7356C24D-284A-486C-9526-04B258863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170" y="4420658"/>
                <a:ext cx="2760665" cy="82550"/>
              </a:xfrm>
              <a:custGeom>
                <a:avLst/>
                <a:gdLst>
                  <a:gd name="T0" fmla="*/ 5217 w 5217"/>
                  <a:gd name="T1" fmla="*/ 78 h 154"/>
                  <a:gd name="T2" fmla="*/ 5216 w 5217"/>
                  <a:gd name="T3" fmla="*/ 81 h 154"/>
                  <a:gd name="T4" fmla="*/ 5188 w 5217"/>
                  <a:gd name="T5" fmla="*/ 89 h 154"/>
                  <a:gd name="T6" fmla="*/ 5105 w 5217"/>
                  <a:gd name="T7" fmla="*/ 101 h 154"/>
                  <a:gd name="T8" fmla="*/ 4785 w 5217"/>
                  <a:gd name="T9" fmla="*/ 121 h 154"/>
                  <a:gd name="T10" fmla="*/ 4077 w 5217"/>
                  <a:gd name="T11" fmla="*/ 141 h 154"/>
                  <a:gd name="T12" fmla="*/ 3141 w 5217"/>
                  <a:gd name="T13" fmla="*/ 153 h 154"/>
                  <a:gd name="T14" fmla="*/ 2609 w 5217"/>
                  <a:gd name="T15" fmla="*/ 154 h 154"/>
                  <a:gd name="T16" fmla="*/ 2076 w 5217"/>
                  <a:gd name="T17" fmla="*/ 153 h 154"/>
                  <a:gd name="T18" fmla="*/ 1140 w 5217"/>
                  <a:gd name="T19" fmla="*/ 141 h 154"/>
                  <a:gd name="T20" fmla="*/ 432 w 5217"/>
                  <a:gd name="T21" fmla="*/ 121 h 154"/>
                  <a:gd name="T22" fmla="*/ 114 w 5217"/>
                  <a:gd name="T23" fmla="*/ 101 h 154"/>
                  <a:gd name="T24" fmla="*/ 29 w 5217"/>
                  <a:gd name="T25" fmla="*/ 89 h 154"/>
                  <a:gd name="T26" fmla="*/ 1 w 5217"/>
                  <a:gd name="T27" fmla="*/ 81 h 154"/>
                  <a:gd name="T28" fmla="*/ 0 w 5217"/>
                  <a:gd name="T29" fmla="*/ 78 h 154"/>
                  <a:gd name="T30" fmla="*/ 1 w 5217"/>
                  <a:gd name="T31" fmla="*/ 73 h 154"/>
                  <a:gd name="T32" fmla="*/ 29 w 5217"/>
                  <a:gd name="T33" fmla="*/ 66 h 154"/>
                  <a:gd name="T34" fmla="*/ 114 w 5217"/>
                  <a:gd name="T35" fmla="*/ 55 h 154"/>
                  <a:gd name="T36" fmla="*/ 432 w 5217"/>
                  <a:gd name="T37" fmla="*/ 35 h 154"/>
                  <a:gd name="T38" fmla="*/ 1140 w 5217"/>
                  <a:gd name="T39" fmla="*/ 13 h 154"/>
                  <a:gd name="T40" fmla="*/ 2076 w 5217"/>
                  <a:gd name="T41" fmla="*/ 1 h 154"/>
                  <a:gd name="T42" fmla="*/ 2609 w 5217"/>
                  <a:gd name="T43" fmla="*/ 0 h 154"/>
                  <a:gd name="T44" fmla="*/ 3141 w 5217"/>
                  <a:gd name="T45" fmla="*/ 1 h 154"/>
                  <a:gd name="T46" fmla="*/ 4077 w 5217"/>
                  <a:gd name="T47" fmla="*/ 13 h 154"/>
                  <a:gd name="T48" fmla="*/ 4785 w 5217"/>
                  <a:gd name="T49" fmla="*/ 35 h 154"/>
                  <a:gd name="T50" fmla="*/ 5105 w 5217"/>
                  <a:gd name="T51" fmla="*/ 55 h 154"/>
                  <a:gd name="T52" fmla="*/ 5188 w 5217"/>
                  <a:gd name="T53" fmla="*/ 66 h 154"/>
                  <a:gd name="T54" fmla="*/ 5216 w 5217"/>
                  <a:gd name="T55" fmla="*/ 73 h 154"/>
                  <a:gd name="T56" fmla="*/ 5217 w 5217"/>
                  <a:gd name="T57" fmla="*/ 7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17" h="154">
                    <a:moveTo>
                      <a:pt x="5217" y="78"/>
                    </a:moveTo>
                    <a:lnTo>
                      <a:pt x="5216" y="81"/>
                    </a:lnTo>
                    <a:lnTo>
                      <a:pt x="5188" y="89"/>
                    </a:lnTo>
                    <a:lnTo>
                      <a:pt x="5105" y="101"/>
                    </a:lnTo>
                    <a:lnTo>
                      <a:pt x="4785" y="121"/>
                    </a:lnTo>
                    <a:lnTo>
                      <a:pt x="4077" y="141"/>
                    </a:lnTo>
                    <a:lnTo>
                      <a:pt x="3141" y="153"/>
                    </a:lnTo>
                    <a:lnTo>
                      <a:pt x="2609" y="154"/>
                    </a:lnTo>
                    <a:lnTo>
                      <a:pt x="2076" y="153"/>
                    </a:lnTo>
                    <a:lnTo>
                      <a:pt x="1140" y="141"/>
                    </a:lnTo>
                    <a:lnTo>
                      <a:pt x="432" y="121"/>
                    </a:lnTo>
                    <a:lnTo>
                      <a:pt x="114" y="101"/>
                    </a:lnTo>
                    <a:lnTo>
                      <a:pt x="29" y="89"/>
                    </a:lnTo>
                    <a:lnTo>
                      <a:pt x="1" y="81"/>
                    </a:lnTo>
                    <a:lnTo>
                      <a:pt x="0" y="78"/>
                    </a:lnTo>
                    <a:lnTo>
                      <a:pt x="1" y="73"/>
                    </a:lnTo>
                    <a:lnTo>
                      <a:pt x="29" y="66"/>
                    </a:lnTo>
                    <a:lnTo>
                      <a:pt x="114" y="55"/>
                    </a:lnTo>
                    <a:lnTo>
                      <a:pt x="432" y="35"/>
                    </a:lnTo>
                    <a:lnTo>
                      <a:pt x="1140" y="13"/>
                    </a:lnTo>
                    <a:lnTo>
                      <a:pt x="2076" y="1"/>
                    </a:lnTo>
                    <a:lnTo>
                      <a:pt x="2609" y="0"/>
                    </a:lnTo>
                    <a:lnTo>
                      <a:pt x="3141" y="1"/>
                    </a:lnTo>
                    <a:lnTo>
                      <a:pt x="4077" y="13"/>
                    </a:lnTo>
                    <a:lnTo>
                      <a:pt x="4785" y="35"/>
                    </a:lnTo>
                    <a:lnTo>
                      <a:pt x="5105" y="55"/>
                    </a:lnTo>
                    <a:lnTo>
                      <a:pt x="5188" y="66"/>
                    </a:lnTo>
                    <a:lnTo>
                      <a:pt x="5216" y="73"/>
                    </a:lnTo>
                    <a:lnTo>
                      <a:pt x="5217" y="78"/>
                    </a:lnTo>
                    <a:close/>
                  </a:path>
                </a:pathLst>
              </a:custGeom>
              <a:solidFill>
                <a:srgbClr val="F263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4" name="Rectangle 266">
                <a:extLst>
                  <a:ext uri="{FF2B5EF4-FFF2-40B4-BE49-F238E27FC236}">
                    <a16:creationId xmlns:a16="http://schemas.microsoft.com/office/drawing/2014/main" id="{946071CC-801B-4B41-9387-FD8A2E3B5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9758" y="3863446"/>
                <a:ext cx="2489202" cy="347663"/>
              </a:xfrm>
              <a:prstGeom prst="rect">
                <a:avLst/>
              </a:prstGeom>
              <a:solidFill>
                <a:srgbClr val="3423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267">
                <a:extLst>
                  <a:ext uri="{FF2B5EF4-FFF2-40B4-BE49-F238E27FC236}">
                    <a16:creationId xmlns:a16="http://schemas.microsoft.com/office/drawing/2014/main" id="{20D1A7C1-A7B7-4610-9D62-EE12BD114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883" y="2655358"/>
                <a:ext cx="2751140" cy="1592263"/>
              </a:xfrm>
              <a:custGeom>
                <a:avLst/>
                <a:gdLst>
                  <a:gd name="T0" fmla="*/ 16 w 5198"/>
                  <a:gd name="T1" fmla="*/ 2690 h 3011"/>
                  <a:gd name="T2" fmla="*/ 6 w 5198"/>
                  <a:gd name="T3" fmla="*/ 2465 h 3011"/>
                  <a:gd name="T4" fmla="*/ 253 w 5198"/>
                  <a:gd name="T5" fmla="*/ 1591 h 3011"/>
                  <a:gd name="T6" fmla="*/ 338 w 5198"/>
                  <a:gd name="T7" fmla="*/ 1393 h 3011"/>
                  <a:gd name="T8" fmla="*/ 472 w 5198"/>
                  <a:gd name="T9" fmla="*/ 1309 h 3011"/>
                  <a:gd name="T10" fmla="*/ 651 w 5198"/>
                  <a:gd name="T11" fmla="*/ 1201 h 3011"/>
                  <a:gd name="T12" fmla="*/ 719 w 5198"/>
                  <a:gd name="T13" fmla="*/ 1094 h 3011"/>
                  <a:gd name="T14" fmla="*/ 971 w 5198"/>
                  <a:gd name="T15" fmla="*/ 426 h 3011"/>
                  <a:gd name="T16" fmla="*/ 933 w 5198"/>
                  <a:gd name="T17" fmla="*/ 289 h 3011"/>
                  <a:gd name="T18" fmla="*/ 844 w 5198"/>
                  <a:gd name="T19" fmla="*/ 225 h 3011"/>
                  <a:gd name="T20" fmla="*/ 839 w 5198"/>
                  <a:gd name="T21" fmla="*/ 187 h 3011"/>
                  <a:gd name="T22" fmla="*/ 999 w 5198"/>
                  <a:gd name="T23" fmla="*/ 130 h 3011"/>
                  <a:gd name="T24" fmla="*/ 1155 w 5198"/>
                  <a:gd name="T25" fmla="*/ 99 h 3011"/>
                  <a:gd name="T26" fmla="*/ 1369 w 5198"/>
                  <a:gd name="T27" fmla="*/ 12 h 3011"/>
                  <a:gd name="T28" fmla="*/ 2055 w 5198"/>
                  <a:gd name="T29" fmla="*/ 0 h 3011"/>
                  <a:gd name="T30" fmla="*/ 3423 w 5198"/>
                  <a:gd name="T31" fmla="*/ 13 h 3011"/>
                  <a:gd name="T32" fmla="*/ 3627 w 5198"/>
                  <a:gd name="T33" fmla="*/ 125 h 3011"/>
                  <a:gd name="T34" fmla="*/ 3466 w 5198"/>
                  <a:gd name="T35" fmla="*/ 217 h 3011"/>
                  <a:gd name="T36" fmla="*/ 3416 w 5198"/>
                  <a:gd name="T37" fmla="*/ 330 h 3011"/>
                  <a:gd name="T38" fmla="*/ 3678 w 5198"/>
                  <a:gd name="T39" fmla="*/ 1207 h 3011"/>
                  <a:gd name="T40" fmla="*/ 3786 w 5198"/>
                  <a:gd name="T41" fmla="*/ 1283 h 3011"/>
                  <a:gd name="T42" fmla="*/ 3993 w 5198"/>
                  <a:gd name="T43" fmla="*/ 1312 h 3011"/>
                  <a:gd name="T44" fmla="*/ 5122 w 5198"/>
                  <a:gd name="T45" fmla="*/ 1814 h 3011"/>
                  <a:gd name="T46" fmla="*/ 5198 w 5198"/>
                  <a:gd name="T47" fmla="*/ 1940 h 3011"/>
                  <a:gd name="T48" fmla="*/ 5198 w 5198"/>
                  <a:gd name="T49" fmla="*/ 2799 h 3011"/>
                  <a:gd name="T50" fmla="*/ 5151 w 5198"/>
                  <a:gd name="T51" fmla="*/ 2907 h 3011"/>
                  <a:gd name="T52" fmla="*/ 4939 w 5198"/>
                  <a:gd name="T53" fmla="*/ 3002 h 3011"/>
                  <a:gd name="T54" fmla="*/ 4853 w 5198"/>
                  <a:gd name="T55" fmla="*/ 2867 h 3011"/>
                  <a:gd name="T56" fmla="*/ 4715 w 5198"/>
                  <a:gd name="T57" fmla="*/ 2557 h 3011"/>
                  <a:gd name="T58" fmla="*/ 4560 w 5198"/>
                  <a:gd name="T59" fmla="*/ 2428 h 3011"/>
                  <a:gd name="T60" fmla="*/ 4375 w 5198"/>
                  <a:gd name="T61" fmla="*/ 2388 h 3011"/>
                  <a:gd name="T62" fmla="*/ 4140 w 5198"/>
                  <a:gd name="T63" fmla="*/ 2428 h 3011"/>
                  <a:gd name="T64" fmla="*/ 3950 w 5198"/>
                  <a:gd name="T65" fmla="*/ 2557 h 3011"/>
                  <a:gd name="T66" fmla="*/ 3829 w 5198"/>
                  <a:gd name="T67" fmla="*/ 2758 h 3011"/>
                  <a:gd name="T68" fmla="*/ 3776 w 5198"/>
                  <a:gd name="T69" fmla="*/ 3011 h 3011"/>
                  <a:gd name="T70" fmla="*/ 1459 w 5198"/>
                  <a:gd name="T71" fmla="*/ 2867 h 3011"/>
                  <a:gd name="T72" fmla="*/ 1359 w 5198"/>
                  <a:gd name="T73" fmla="*/ 2612 h 3011"/>
                  <a:gd name="T74" fmla="*/ 1217 w 5198"/>
                  <a:gd name="T75" fmla="*/ 2462 h 3011"/>
                  <a:gd name="T76" fmla="*/ 991 w 5198"/>
                  <a:gd name="T77" fmla="*/ 2388 h 3011"/>
                  <a:gd name="T78" fmla="*/ 808 w 5198"/>
                  <a:gd name="T79" fmla="*/ 2401 h 3011"/>
                  <a:gd name="T80" fmla="*/ 605 w 5198"/>
                  <a:gd name="T81" fmla="*/ 2507 h 3011"/>
                  <a:gd name="T82" fmla="*/ 433 w 5198"/>
                  <a:gd name="T83" fmla="*/ 2758 h 3011"/>
                  <a:gd name="T84" fmla="*/ 367 w 5198"/>
                  <a:gd name="T85" fmla="*/ 3011 h 3011"/>
                  <a:gd name="T86" fmla="*/ 266 w 5198"/>
                  <a:gd name="T87" fmla="*/ 2992 h 3011"/>
                  <a:gd name="T88" fmla="*/ 99 w 5198"/>
                  <a:gd name="T89" fmla="*/ 2873 h 3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98" h="3011">
                    <a:moveTo>
                      <a:pt x="65" y="2837"/>
                    </a:moveTo>
                    <a:lnTo>
                      <a:pt x="55" y="2818"/>
                    </a:lnTo>
                    <a:lnTo>
                      <a:pt x="16" y="2690"/>
                    </a:lnTo>
                    <a:lnTo>
                      <a:pt x="0" y="2572"/>
                    </a:lnTo>
                    <a:lnTo>
                      <a:pt x="1" y="2504"/>
                    </a:lnTo>
                    <a:lnTo>
                      <a:pt x="6" y="2465"/>
                    </a:lnTo>
                    <a:lnTo>
                      <a:pt x="32" y="2344"/>
                    </a:lnTo>
                    <a:lnTo>
                      <a:pt x="95" y="2104"/>
                    </a:lnTo>
                    <a:lnTo>
                      <a:pt x="253" y="1591"/>
                    </a:lnTo>
                    <a:lnTo>
                      <a:pt x="288" y="1486"/>
                    </a:lnTo>
                    <a:lnTo>
                      <a:pt x="289" y="1472"/>
                    </a:lnTo>
                    <a:lnTo>
                      <a:pt x="338" y="1393"/>
                    </a:lnTo>
                    <a:lnTo>
                      <a:pt x="393" y="1348"/>
                    </a:lnTo>
                    <a:lnTo>
                      <a:pt x="442" y="1321"/>
                    </a:lnTo>
                    <a:lnTo>
                      <a:pt x="472" y="1309"/>
                    </a:lnTo>
                    <a:lnTo>
                      <a:pt x="492" y="1300"/>
                    </a:lnTo>
                    <a:lnTo>
                      <a:pt x="598" y="1244"/>
                    </a:lnTo>
                    <a:lnTo>
                      <a:pt x="651" y="1201"/>
                    </a:lnTo>
                    <a:lnTo>
                      <a:pt x="681" y="1166"/>
                    </a:lnTo>
                    <a:lnTo>
                      <a:pt x="691" y="1148"/>
                    </a:lnTo>
                    <a:lnTo>
                      <a:pt x="719" y="1094"/>
                    </a:lnTo>
                    <a:lnTo>
                      <a:pt x="805" y="877"/>
                    </a:lnTo>
                    <a:lnTo>
                      <a:pt x="943" y="504"/>
                    </a:lnTo>
                    <a:lnTo>
                      <a:pt x="971" y="426"/>
                    </a:lnTo>
                    <a:lnTo>
                      <a:pt x="972" y="406"/>
                    </a:lnTo>
                    <a:lnTo>
                      <a:pt x="952" y="323"/>
                    </a:lnTo>
                    <a:lnTo>
                      <a:pt x="933" y="289"/>
                    </a:lnTo>
                    <a:lnTo>
                      <a:pt x="906" y="258"/>
                    </a:lnTo>
                    <a:lnTo>
                      <a:pt x="868" y="233"/>
                    </a:lnTo>
                    <a:lnTo>
                      <a:pt x="844" y="225"/>
                    </a:lnTo>
                    <a:lnTo>
                      <a:pt x="841" y="222"/>
                    </a:lnTo>
                    <a:lnTo>
                      <a:pt x="834" y="202"/>
                    </a:lnTo>
                    <a:lnTo>
                      <a:pt x="839" y="187"/>
                    </a:lnTo>
                    <a:lnTo>
                      <a:pt x="848" y="180"/>
                    </a:lnTo>
                    <a:lnTo>
                      <a:pt x="884" y="164"/>
                    </a:lnTo>
                    <a:lnTo>
                      <a:pt x="999" y="130"/>
                    </a:lnTo>
                    <a:lnTo>
                      <a:pt x="1091" y="112"/>
                    </a:lnTo>
                    <a:lnTo>
                      <a:pt x="1139" y="108"/>
                    </a:lnTo>
                    <a:lnTo>
                      <a:pt x="1155" y="99"/>
                    </a:lnTo>
                    <a:lnTo>
                      <a:pt x="1248" y="52"/>
                    </a:lnTo>
                    <a:lnTo>
                      <a:pt x="1329" y="22"/>
                    </a:lnTo>
                    <a:lnTo>
                      <a:pt x="1369" y="12"/>
                    </a:lnTo>
                    <a:lnTo>
                      <a:pt x="1404" y="7"/>
                    </a:lnTo>
                    <a:lnTo>
                      <a:pt x="1594" y="1"/>
                    </a:lnTo>
                    <a:lnTo>
                      <a:pt x="2055" y="0"/>
                    </a:lnTo>
                    <a:lnTo>
                      <a:pt x="3162" y="9"/>
                    </a:lnTo>
                    <a:lnTo>
                      <a:pt x="3403" y="12"/>
                    </a:lnTo>
                    <a:lnTo>
                      <a:pt x="3423" y="13"/>
                    </a:lnTo>
                    <a:lnTo>
                      <a:pt x="3532" y="50"/>
                    </a:lnTo>
                    <a:lnTo>
                      <a:pt x="3593" y="91"/>
                    </a:lnTo>
                    <a:lnTo>
                      <a:pt x="3627" y="125"/>
                    </a:lnTo>
                    <a:lnTo>
                      <a:pt x="3643" y="147"/>
                    </a:lnTo>
                    <a:lnTo>
                      <a:pt x="3478" y="215"/>
                    </a:lnTo>
                    <a:lnTo>
                      <a:pt x="3466" y="217"/>
                    </a:lnTo>
                    <a:lnTo>
                      <a:pt x="3424" y="255"/>
                    </a:lnTo>
                    <a:lnTo>
                      <a:pt x="3414" y="295"/>
                    </a:lnTo>
                    <a:lnTo>
                      <a:pt x="3416" y="330"/>
                    </a:lnTo>
                    <a:lnTo>
                      <a:pt x="3421" y="351"/>
                    </a:lnTo>
                    <a:lnTo>
                      <a:pt x="3565" y="838"/>
                    </a:lnTo>
                    <a:lnTo>
                      <a:pt x="3678" y="1207"/>
                    </a:lnTo>
                    <a:lnTo>
                      <a:pt x="3681" y="1211"/>
                    </a:lnTo>
                    <a:lnTo>
                      <a:pt x="3722" y="1249"/>
                    </a:lnTo>
                    <a:lnTo>
                      <a:pt x="3786" y="1283"/>
                    </a:lnTo>
                    <a:lnTo>
                      <a:pt x="3842" y="1302"/>
                    </a:lnTo>
                    <a:lnTo>
                      <a:pt x="3911" y="1312"/>
                    </a:lnTo>
                    <a:lnTo>
                      <a:pt x="3993" y="1312"/>
                    </a:lnTo>
                    <a:lnTo>
                      <a:pt x="4041" y="1305"/>
                    </a:lnTo>
                    <a:lnTo>
                      <a:pt x="5111" y="1810"/>
                    </a:lnTo>
                    <a:lnTo>
                      <a:pt x="5122" y="1814"/>
                    </a:lnTo>
                    <a:lnTo>
                      <a:pt x="5171" y="1862"/>
                    </a:lnTo>
                    <a:lnTo>
                      <a:pt x="5191" y="1904"/>
                    </a:lnTo>
                    <a:lnTo>
                      <a:pt x="5198" y="1940"/>
                    </a:lnTo>
                    <a:lnTo>
                      <a:pt x="5198" y="1961"/>
                    </a:lnTo>
                    <a:lnTo>
                      <a:pt x="5198" y="2794"/>
                    </a:lnTo>
                    <a:lnTo>
                      <a:pt x="5198" y="2799"/>
                    </a:lnTo>
                    <a:lnTo>
                      <a:pt x="5193" y="2837"/>
                    </a:lnTo>
                    <a:lnTo>
                      <a:pt x="5178" y="2870"/>
                    </a:lnTo>
                    <a:lnTo>
                      <a:pt x="5151" y="2907"/>
                    </a:lnTo>
                    <a:lnTo>
                      <a:pt x="5105" y="2943"/>
                    </a:lnTo>
                    <a:lnTo>
                      <a:pt x="5036" y="2977"/>
                    </a:lnTo>
                    <a:lnTo>
                      <a:pt x="4939" y="3002"/>
                    </a:lnTo>
                    <a:lnTo>
                      <a:pt x="4877" y="3011"/>
                    </a:lnTo>
                    <a:lnTo>
                      <a:pt x="4876" y="2991"/>
                    </a:lnTo>
                    <a:lnTo>
                      <a:pt x="4853" y="2867"/>
                    </a:lnTo>
                    <a:lnTo>
                      <a:pt x="4821" y="2758"/>
                    </a:lnTo>
                    <a:lnTo>
                      <a:pt x="4769" y="2641"/>
                    </a:lnTo>
                    <a:lnTo>
                      <a:pt x="4715" y="2557"/>
                    </a:lnTo>
                    <a:lnTo>
                      <a:pt x="4670" y="2507"/>
                    </a:lnTo>
                    <a:lnTo>
                      <a:pt x="4619" y="2464"/>
                    </a:lnTo>
                    <a:lnTo>
                      <a:pt x="4560" y="2428"/>
                    </a:lnTo>
                    <a:lnTo>
                      <a:pt x="4493" y="2402"/>
                    </a:lnTo>
                    <a:lnTo>
                      <a:pt x="4416" y="2389"/>
                    </a:lnTo>
                    <a:lnTo>
                      <a:pt x="4375" y="2388"/>
                    </a:lnTo>
                    <a:lnTo>
                      <a:pt x="4321" y="2389"/>
                    </a:lnTo>
                    <a:lnTo>
                      <a:pt x="4225" y="2402"/>
                    </a:lnTo>
                    <a:lnTo>
                      <a:pt x="4140" y="2428"/>
                    </a:lnTo>
                    <a:lnTo>
                      <a:pt x="4067" y="2464"/>
                    </a:lnTo>
                    <a:lnTo>
                      <a:pt x="4003" y="2507"/>
                    </a:lnTo>
                    <a:lnTo>
                      <a:pt x="3950" y="2557"/>
                    </a:lnTo>
                    <a:lnTo>
                      <a:pt x="3907" y="2612"/>
                    </a:lnTo>
                    <a:lnTo>
                      <a:pt x="3871" y="2670"/>
                    </a:lnTo>
                    <a:lnTo>
                      <a:pt x="3829" y="2758"/>
                    </a:lnTo>
                    <a:lnTo>
                      <a:pt x="3796" y="2867"/>
                    </a:lnTo>
                    <a:lnTo>
                      <a:pt x="3776" y="2991"/>
                    </a:lnTo>
                    <a:lnTo>
                      <a:pt x="3776" y="3011"/>
                    </a:lnTo>
                    <a:lnTo>
                      <a:pt x="1476" y="3011"/>
                    </a:lnTo>
                    <a:lnTo>
                      <a:pt x="1476" y="2991"/>
                    </a:lnTo>
                    <a:lnTo>
                      <a:pt x="1459" y="2867"/>
                    </a:lnTo>
                    <a:lnTo>
                      <a:pt x="1428" y="2758"/>
                    </a:lnTo>
                    <a:lnTo>
                      <a:pt x="1391" y="2670"/>
                    </a:lnTo>
                    <a:lnTo>
                      <a:pt x="1359" y="2612"/>
                    </a:lnTo>
                    <a:lnTo>
                      <a:pt x="1320" y="2556"/>
                    </a:lnTo>
                    <a:lnTo>
                      <a:pt x="1273" y="2507"/>
                    </a:lnTo>
                    <a:lnTo>
                      <a:pt x="1217" y="2462"/>
                    </a:lnTo>
                    <a:lnTo>
                      <a:pt x="1152" y="2426"/>
                    </a:lnTo>
                    <a:lnTo>
                      <a:pt x="1077" y="2401"/>
                    </a:lnTo>
                    <a:lnTo>
                      <a:pt x="991" y="2388"/>
                    </a:lnTo>
                    <a:lnTo>
                      <a:pt x="943" y="2386"/>
                    </a:lnTo>
                    <a:lnTo>
                      <a:pt x="896" y="2388"/>
                    </a:lnTo>
                    <a:lnTo>
                      <a:pt x="808" y="2401"/>
                    </a:lnTo>
                    <a:lnTo>
                      <a:pt x="731" y="2426"/>
                    </a:lnTo>
                    <a:lnTo>
                      <a:pt x="664" y="2462"/>
                    </a:lnTo>
                    <a:lnTo>
                      <a:pt x="605" y="2507"/>
                    </a:lnTo>
                    <a:lnTo>
                      <a:pt x="554" y="2556"/>
                    </a:lnTo>
                    <a:lnTo>
                      <a:pt x="492" y="2640"/>
                    </a:lnTo>
                    <a:lnTo>
                      <a:pt x="433" y="2758"/>
                    </a:lnTo>
                    <a:lnTo>
                      <a:pt x="396" y="2867"/>
                    </a:lnTo>
                    <a:lnTo>
                      <a:pt x="369" y="2991"/>
                    </a:lnTo>
                    <a:lnTo>
                      <a:pt x="367" y="3011"/>
                    </a:lnTo>
                    <a:lnTo>
                      <a:pt x="364" y="3011"/>
                    </a:lnTo>
                    <a:lnTo>
                      <a:pt x="323" y="3011"/>
                    </a:lnTo>
                    <a:lnTo>
                      <a:pt x="266" y="2992"/>
                    </a:lnTo>
                    <a:lnTo>
                      <a:pt x="219" y="2968"/>
                    </a:lnTo>
                    <a:lnTo>
                      <a:pt x="163" y="2929"/>
                    </a:lnTo>
                    <a:lnTo>
                      <a:pt x="99" y="2873"/>
                    </a:lnTo>
                    <a:lnTo>
                      <a:pt x="65" y="2837"/>
                    </a:lnTo>
                    <a:close/>
                  </a:path>
                </a:pathLst>
              </a:custGeom>
              <a:solidFill>
                <a:srgbClr val="FAB7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268">
                <a:extLst>
                  <a:ext uri="{FF2B5EF4-FFF2-40B4-BE49-F238E27FC236}">
                    <a16:creationId xmlns:a16="http://schemas.microsoft.com/office/drawing/2014/main" id="{075B8DD3-70F1-4339-B285-88054614C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796" y="3422121"/>
                <a:ext cx="2101852" cy="98425"/>
              </a:xfrm>
              <a:custGeom>
                <a:avLst/>
                <a:gdLst>
                  <a:gd name="T0" fmla="*/ 3974 w 3974"/>
                  <a:gd name="T1" fmla="*/ 187 h 187"/>
                  <a:gd name="T2" fmla="*/ 0 w 3974"/>
                  <a:gd name="T3" fmla="*/ 187 h 187"/>
                  <a:gd name="T4" fmla="*/ 53 w 3974"/>
                  <a:gd name="T5" fmla="*/ 0 h 187"/>
                  <a:gd name="T6" fmla="*/ 3568 w 3974"/>
                  <a:gd name="T7" fmla="*/ 0 h 187"/>
                  <a:gd name="T8" fmla="*/ 3974 w 3974"/>
                  <a:gd name="T9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74" h="187">
                    <a:moveTo>
                      <a:pt x="3974" y="187"/>
                    </a:moveTo>
                    <a:lnTo>
                      <a:pt x="0" y="187"/>
                    </a:lnTo>
                    <a:lnTo>
                      <a:pt x="53" y="0"/>
                    </a:lnTo>
                    <a:lnTo>
                      <a:pt x="3568" y="0"/>
                    </a:lnTo>
                    <a:lnTo>
                      <a:pt x="3974" y="187"/>
                    </a:lnTo>
                    <a:close/>
                  </a:path>
                </a:pathLst>
              </a:custGeom>
              <a:solidFill>
                <a:srgbClr val="F9F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269">
                <a:extLst>
                  <a:ext uri="{FF2B5EF4-FFF2-40B4-BE49-F238E27FC236}">
                    <a16:creationId xmlns:a16="http://schemas.microsoft.com/office/drawing/2014/main" id="{791BA90A-FB9A-42BB-A833-CA857DCA3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958" y="2776008"/>
                <a:ext cx="295275" cy="585788"/>
              </a:xfrm>
              <a:custGeom>
                <a:avLst/>
                <a:gdLst>
                  <a:gd name="T0" fmla="*/ 448 w 560"/>
                  <a:gd name="T1" fmla="*/ 0 h 1106"/>
                  <a:gd name="T2" fmla="*/ 0 w 560"/>
                  <a:gd name="T3" fmla="*/ 1106 h 1106"/>
                  <a:gd name="T4" fmla="*/ 27 w 560"/>
                  <a:gd name="T5" fmla="*/ 1096 h 1106"/>
                  <a:gd name="T6" fmla="*/ 167 w 560"/>
                  <a:gd name="T7" fmla="*/ 1029 h 1106"/>
                  <a:gd name="T8" fmla="*/ 230 w 560"/>
                  <a:gd name="T9" fmla="*/ 983 h 1106"/>
                  <a:gd name="T10" fmla="*/ 262 w 560"/>
                  <a:gd name="T11" fmla="*/ 949 h 1106"/>
                  <a:gd name="T12" fmla="*/ 272 w 560"/>
                  <a:gd name="T13" fmla="*/ 931 h 1106"/>
                  <a:gd name="T14" fmla="*/ 438 w 560"/>
                  <a:gd name="T15" fmla="*/ 516 h 1106"/>
                  <a:gd name="T16" fmla="*/ 559 w 560"/>
                  <a:gd name="T17" fmla="*/ 196 h 1106"/>
                  <a:gd name="T18" fmla="*/ 560 w 560"/>
                  <a:gd name="T19" fmla="*/ 176 h 1106"/>
                  <a:gd name="T20" fmla="*/ 543 w 560"/>
                  <a:gd name="T21" fmla="*/ 94 h 1106"/>
                  <a:gd name="T22" fmla="*/ 527 w 560"/>
                  <a:gd name="T23" fmla="*/ 61 h 1106"/>
                  <a:gd name="T24" fmla="*/ 504 w 560"/>
                  <a:gd name="T25" fmla="*/ 31 h 1106"/>
                  <a:gd name="T26" fmla="*/ 469 w 560"/>
                  <a:gd name="T27" fmla="*/ 8 h 1106"/>
                  <a:gd name="T28" fmla="*/ 448 w 560"/>
                  <a:gd name="T29" fmla="*/ 0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60" h="1106">
                    <a:moveTo>
                      <a:pt x="448" y="0"/>
                    </a:moveTo>
                    <a:lnTo>
                      <a:pt x="0" y="1106"/>
                    </a:lnTo>
                    <a:lnTo>
                      <a:pt x="27" y="1096"/>
                    </a:lnTo>
                    <a:lnTo>
                      <a:pt x="167" y="1029"/>
                    </a:lnTo>
                    <a:lnTo>
                      <a:pt x="230" y="983"/>
                    </a:lnTo>
                    <a:lnTo>
                      <a:pt x="262" y="949"/>
                    </a:lnTo>
                    <a:lnTo>
                      <a:pt x="272" y="931"/>
                    </a:lnTo>
                    <a:lnTo>
                      <a:pt x="438" y="516"/>
                    </a:lnTo>
                    <a:lnTo>
                      <a:pt x="559" y="196"/>
                    </a:lnTo>
                    <a:lnTo>
                      <a:pt x="560" y="176"/>
                    </a:lnTo>
                    <a:lnTo>
                      <a:pt x="543" y="94"/>
                    </a:lnTo>
                    <a:lnTo>
                      <a:pt x="527" y="61"/>
                    </a:lnTo>
                    <a:lnTo>
                      <a:pt x="504" y="31"/>
                    </a:lnTo>
                    <a:lnTo>
                      <a:pt x="469" y="8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270">
                <a:extLst>
                  <a:ext uri="{FF2B5EF4-FFF2-40B4-BE49-F238E27FC236}">
                    <a16:creationId xmlns:a16="http://schemas.microsoft.com/office/drawing/2014/main" id="{CA392ED7-C12A-4308-8197-F4AE79F15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946" y="2791883"/>
                <a:ext cx="528638" cy="530225"/>
              </a:xfrm>
              <a:custGeom>
                <a:avLst/>
                <a:gdLst>
                  <a:gd name="T0" fmla="*/ 130 w 1001"/>
                  <a:gd name="T1" fmla="*/ 1001 h 1001"/>
                  <a:gd name="T2" fmla="*/ 915 w 1001"/>
                  <a:gd name="T3" fmla="*/ 1001 h 1001"/>
                  <a:gd name="T4" fmla="*/ 925 w 1001"/>
                  <a:gd name="T5" fmla="*/ 1000 h 1001"/>
                  <a:gd name="T6" fmla="*/ 974 w 1001"/>
                  <a:gd name="T7" fmla="*/ 975 h 1001"/>
                  <a:gd name="T8" fmla="*/ 992 w 1001"/>
                  <a:gd name="T9" fmla="*/ 946 h 1001"/>
                  <a:gd name="T10" fmla="*/ 1000 w 1001"/>
                  <a:gd name="T11" fmla="*/ 919 h 1001"/>
                  <a:gd name="T12" fmla="*/ 1001 w 1001"/>
                  <a:gd name="T13" fmla="*/ 903 h 1001"/>
                  <a:gd name="T14" fmla="*/ 981 w 1001"/>
                  <a:gd name="T15" fmla="*/ 435 h 1001"/>
                  <a:gd name="T16" fmla="*/ 959 w 1001"/>
                  <a:gd name="T17" fmla="*/ 59 h 1001"/>
                  <a:gd name="T18" fmla="*/ 959 w 1001"/>
                  <a:gd name="T19" fmla="*/ 52 h 1001"/>
                  <a:gd name="T20" fmla="*/ 942 w 1001"/>
                  <a:gd name="T21" fmla="*/ 18 h 1001"/>
                  <a:gd name="T22" fmla="*/ 915 w 1001"/>
                  <a:gd name="T23" fmla="*/ 2 h 1001"/>
                  <a:gd name="T24" fmla="*/ 892 w 1001"/>
                  <a:gd name="T25" fmla="*/ 0 h 1001"/>
                  <a:gd name="T26" fmla="*/ 448 w 1001"/>
                  <a:gd name="T27" fmla="*/ 0 h 1001"/>
                  <a:gd name="T28" fmla="*/ 444 w 1001"/>
                  <a:gd name="T29" fmla="*/ 0 h 1001"/>
                  <a:gd name="T30" fmla="*/ 399 w 1001"/>
                  <a:gd name="T31" fmla="*/ 10 h 1001"/>
                  <a:gd name="T32" fmla="*/ 349 w 1001"/>
                  <a:gd name="T33" fmla="*/ 38 h 1001"/>
                  <a:gd name="T34" fmla="*/ 311 w 1001"/>
                  <a:gd name="T35" fmla="*/ 69 h 1001"/>
                  <a:gd name="T36" fmla="*/ 275 w 1001"/>
                  <a:gd name="T37" fmla="*/ 114 h 1001"/>
                  <a:gd name="T38" fmla="*/ 241 w 1001"/>
                  <a:gd name="T39" fmla="*/ 176 h 1001"/>
                  <a:gd name="T40" fmla="*/ 225 w 1001"/>
                  <a:gd name="T41" fmla="*/ 215 h 1001"/>
                  <a:gd name="T42" fmla="*/ 76 w 1001"/>
                  <a:gd name="T43" fmla="*/ 654 h 1001"/>
                  <a:gd name="T44" fmla="*/ 6 w 1001"/>
                  <a:gd name="T45" fmla="*/ 882 h 1001"/>
                  <a:gd name="T46" fmla="*/ 4 w 1001"/>
                  <a:gd name="T47" fmla="*/ 886 h 1001"/>
                  <a:gd name="T48" fmla="*/ 0 w 1001"/>
                  <a:gd name="T49" fmla="*/ 919 h 1001"/>
                  <a:gd name="T50" fmla="*/ 10 w 1001"/>
                  <a:gd name="T51" fmla="*/ 952 h 1001"/>
                  <a:gd name="T52" fmla="*/ 26 w 1001"/>
                  <a:gd name="T53" fmla="*/ 974 h 1001"/>
                  <a:gd name="T54" fmla="*/ 55 w 1001"/>
                  <a:gd name="T55" fmla="*/ 990 h 1001"/>
                  <a:gd name="T56" fmla="*/ 100 w 1001"/>
                  <a:gd name="T57" fmla="*/ 1000 h 1001"/>
                  <a:gd name="T58" fmla="*/ 130 w 1001"/>
                  <a:gd name="T59" fmla="*/ 1001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01" h="1001">
                    <a:moveTo>
                      <a:pt x="130" y="1001"/>
                    </a:moveTo>
                    <a:lnTo>
                      <a:pt x="915" y="1001"/>
                    </a:lnTo>
                    <a:lnTo>
                      <a:pt x="925" y="1000"/>
                    </a:lnTo>
                    <a:lnTo>
                      <a:pt x="974" y="975"/>
                    </a:lnTo>
                    <a:lnTo>
                      <a:pt x="992" y="946"/>
                    </a:lnTo>
                    <a:lnTo>
                      <a:pt x="1000" y="919"/>
                    </a:lnTo>
                    <a:lnTo>
                      <a:pt x="1001" y="903"/>
                    </a:lnTo>
                    <a:lnTo>
                      <a:pt x="981" y="435"/>
                    </a:lnTo>
                    <a:lnTo>
                      <a:pt x="959" y="59"/>
                    </a:lnTo>
                    <a:lnTo>
                      <a:pt x="959" y="52"/>
                    </a:lnTo>
                    <a:lnTo>
                      <a:pt x="942" y="18"/>
                    </a:lnTo>
                    <a:lnTo>
                      <a:pt x="915" y="2"/>
                    </a:lnTo>
                    <a:lnTo>
                      <a:pt x="892" y="0"/>
                    </a:lnTo>
                    <a:lnTo>
                      <a:pt x="448" y="0"/>
                    </a:lnTo>
                    <a:lnTo>
                      <a:pt x="444" y="0"/>
                    </a:lnTo>
                    <a:lnTo>
                      <a:pt x="399" y="10"/>
                    </a:lnTo>
                    <a:lnTo>
                      <a:pt x="349" y="38"/>
                    </a:lnTo>
                    <a:lnTo>
                      <a:pt x="311" y="69"/>
                    </a:lnTo>
                    <a:lnTo>
                      <a:pt x="275" y="114"/>
                    </a:lnTo>
                    <a:lnTo>
                      <a:pt x="241" y="176"/>
                    </a:lnTo>
                    <a:lnTo>
                      <a:pt x="225" y="215"/>
                    </a:lnTo>
                    <a:lnTo>
                      <a:pt x="76" y="654"/>
                    </a:lnTo>
                    <a:lnTo>
                      <a:pt x="6" y="882"/>
                    </a:lnTo>
                    <a:lnTo>
                      <a:pt x="4" y="886"/>
                    </a:lnTo>
                    <a:lnTo>
                      <a:pt x="0" y="919"/>
                    </a:lnTo>
                    <a:lnTo>
                      <a:pt x="10" y="952"/>
                    </a:lnTo>
                    <a:lnTo>
                      <a:pt x="26" y="974"/>
                    </a:lnTo>
                    <a:lnTo>
                      <a:pt x="55" y="990"/>
                    </a:lnTo>
                    <a:lnTo>
                      <a:pt x="100" y="1000"/>
                    </a:lnTo>
                    <a:lnTo>
                      <a:pt x="130" y="1001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271">
                <a:extLst>
                  <a:ext uri="{FF2B5EF4-FFF2-40B4-BE49-F238E27FC236}">
                    <a16:creationId xmlns:a16="http://schemas.microsoft.com/office/drawing/2014/main" id="{42DBAE8D-EBCB-44D4-92EA-75DEC5E13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209" y="2791883"/>
                <a:ext cx="798513" cy="530225"/>
              </a:xfrm>
              <a:custGeom>
                <a:avLst/>
                <a:gdLst>
                  <a:gd name="T0" fmla="*/ 0 w 1509"/>
                  <a:gd name="T1" fmla="*/ 55 h 1001"/>
                  <a:gd name="T2" fmla="*/ 91 w 1509"/>
                  <a:gd name="T3" fmla="*/ 919 h 1001"/>
                  <a:gd name="T4" fmla="*/ 91 w 1509"/>
                  <a:gd name="T5" fmla="*/ 929 h 1001"/>
                  <a:gd name="T6" fmla="*/ 115 w 1509"/>
                  <a:gd name="T7" fmla="*/ 975 h 1001"/>
                  <a:gd name="T8" fmla="*/ 147 w 1509"/>
                  <a:gd name="T9" fmla="*/ 994 h 1001"/>
                  <a:gd name="T10" fmla="*/ 177 w 1509"/>
                  <a:gd name="T11" fmla="*/ 1000 h 1001"/>
                  <a:gd name="T12" fmla="*/ 196 w 1509"/>
                  <a:gd name="T13" fmla="*/ 1001 h 1001"/>
                  <a:gd name="T14" fmla="*/ 1509 w 1509"/>
                  <a:gd name="T15" fmla="*/ 1001 h 1001"/>
                  <a:gd name="T16" fmla="*/ 1182 w 1509"/>
                  <a:gd name="T17" fmla="*/ 0 h 1001"/>
                  <a:gd name="T18" fmla="*/ 49 w 1509"/>
                  <a:gd name="T19" fmla="*/ 0 h 1001"/>
                  <a:gd name="T20" fmla="*/ 42 w 1509"/>
                  <a:gd name="T21" fmla="*/ 2 h 1001"/>
                  <a:gd name="T22" fmla="*/ 13 w 1509"/>
                  <a:gd name="T23" fmla="*/ 19 h 1001"/>
                  <a:gd name="T24" fmla="*/ 0 w 1509"/>
                  <a:gd name="T25" fmla="*/ 41 h 1001"/>
                  <a:gd name="T26" fmla="*/ 0 w 1509"/>
                  <a:gd name="T27" fmla="*/ 55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09" h="1001">
                    <a:moveTo>
                      <a:pt x="0" y="55"/>
                    </a:moveTo>
                    <a:lnTo>
                      <a:pt x="91" y="919"/>
                    </a:lnTo>
                    <a:lnTo>
                      <a:pt x="91" y="929"/>
                    </a:lnTo>
                    <a:lnTo>
                      <a:pt x="115" y="975"/>
                    </a:lnTo>
                    <a:lnTo>
                      <a:pt x="147" y="994"/>
                    </a:lnTo>
                    <a:lnTo>
                      <a:pt x="177" y="1000"/>
                    </a:lnTo>
                    <a:lnTo>
                      <a:pt x="196" y="1001"/>
                    </a:lnTo>
                    <a:lnTo>
                      <a:pt x="1509" y="1001"/>
                    </a:lnTo>
                    <a:lnTo>
                      <a:pt x="1182" y="0"/>
                    </a:lnTo>
                    <a:lnTo>
                      <a:pt x="49" y="0"/>
                    </a:lnTo>
                    <a:lnTo>
                      <a:pt x="42" y="2"/>
                    </a:lnTo>
                    <a:lnTo>
                      <a:pt x="13" y="19"/>
                    </a:lnTo>
                    <a:lnTo>
                      <a:pt x="0" y="41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Freeform 272">
                <a:extLst>
                  <a:ext uri="{FF2B5EF4-FFF2-40B4-BE49-F238E27FC236}">
                    <a16:creationId xmlns:a16="http://schemas.microsoft.com/office/drawing/2014/main" id="{71AA3CAD-D9CF-44B8-AA42-3B563C99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459" y="2733146"/>
                <a:ext cx="331788" cy="617538"/>
              </a:xfrm>
              <a:custGeom>
                <a:avLst/>
                <a:gdLst>
                  <a:gd name="T0" fmla="*/ 230 w 628"/>
                  <a:gd name="T1" fmla="*/ 0 h 1169"/>
                  <a:gd name="T2" fmla="*/ 628 w 628"/>
                  <a:gd name="T3" fmla="*/ 1158 h 1169"/>
                  <a:gd name="T4" fmla="*/ 620 w 628"/>
                  <a:gd name="T5" fmla="*/ 1159 h 1169"/>
                  <a:gd name="T6" fmla="*/ 548 w 628"/>
                  <a:gd name="T7" fmla="*/ 1169 h 1169"/>
                  <a:gd name="T8" fmla="*/ 466 w 628"/>
                  <a:gd name="T9" fmla="*/ 1165 h 1169"/>
                  <a:gd name="T10" fmla="*/ 407 w 628"/>
                  <a:gd name="T11" fmla="*/ 1152 h 1169"/>
                  <a:gd name="T12" fmla="*/ 347 w 628"/>
                  <a:gd name="T13" fmla="*/ 1127 h 1169"/>
                  <a:gd name="T14" fmla="*/ 289 w 628"/>
                  <a:gd name="T15" fmla="*/ 1087 h 1169"/>
                  <a:gd name="T16" fmla="*/ 265 w 628"/>
                  <a:gd name="T17" fmla="*/ 1060 h 1169"/>
                  <a:gd name="T18" fmla="*/ 8 w 628"/>
                  <a:gd name="T19" fmla="*/ 204 h 1169"/>
                  <a:gd name="T20" fmla="*/ 4 w 628"/>
                  <a:gd name="T21" fmla="*/ 194 h 1169"/>
                  <a:gd name="T22" fmla="*/ 0 w 628"/>
                  <a:gd name="T23" fmla="*/ 142 h 1169"/>
                  <a:gd name="T24" fmla="*/ 14 w 628"/>
                  <a:gd name="T25" fmla="*/ 102 h 1169"/>
                  <a:gd name="T26" fmla="*/ 33 w 628"/>
                  <a:gd name="T27" fmla="*/ 83 h 1169"/>
                  <a:gd name="T28" fmla="*/ 57 w 628"/>
                  <a:gd name="T29" fmla="*/ 68 h 1169"/>
                  <a:gd name="T30" fmla="*/ 121 w 628"/>
                  <a:gd name="T31" fmla="*/ 37 h 1169"/>
                  <a:gd name="T32" fmla="*/ 213 w 628"/>
                  <a:gd name="T33" fmla="*/ 4 h 1169"/>
                  <a:gd name="T34" fmla="*/ 230 w 628"/>
                  <a:gd name="T35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1169">
                    <a:moveTo>
                      <a:pt x="230" y="0"/>
                    </a:moveTo>
                    <a:lnTo>
                      <a:pt x="628" y="1158"/>
                    </a:lnTo>
                    <a:lnTo>
                      <a:pt x="620" y="1159"/>
                    </a:lnTo>
                    <a:lnTo>
                      <a:pt x="548" y="1169"/>
                    </a:lnTo>
                    <a:lnTo>
                      <a:pt x="466" y="1165"/>
                    </a:lnTo>
                    <a:lnTo>
                      <a:pt x="407" y="1152"/>
                    </a:lnTo>
                    <a:lnTo>
                      <a:pt x="347" y="1127"/>
                    </a:lnTo>
                    <a:lnTo>
                      <a:pt x="289" y="1087"/>
                    </a:lnTo>
                    <a:lnTo>
                      <a:pt x="265" y="1060"/>
                    </a:lnTo>
                    <a:lnTo>
                      <a:pt x="8" y="204"/>
                    </a:lnTo>
                    <a:lnTo>
                      <a:pt x="4" y="194"/>
                    </a:lnTo>
                    <a:lnTo>
                      <a:pt x="0" y="142"/>
                    </a:lnTo>
                    <a:lnTo>
                      <a:pt x="14" y="102"/>
                    </a:lnTo>
                    <a:lnTo>
                      <a:pt x="33" y="83"/>
                    </a:lnTo>
                    <a:lnTo>
                      <a:pt x="57" y="68"/>
                    </a:lnTo>
                    <a:lnTo>
                      <a:pt x="121" y="37"/>
                    </a:lnTo>
                    <a:lnTo>
                      <a:pt x="213" y="4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273">
                <a:extLst>
                  <a:ext uri="{FF2B5EF4-FFF2-40B4-BE49-F238E27FC236}">
                    <a16:creationId xmlns:a16="http://schemas.microsoft.com/office/drawing/2014/main" id="{C678EC82-2333-47A6-9575-2E907EF9B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7995" y="3441171"/>
                <a:ext cx="179388" cy="328613"/>
              </a:xfrm>
              <a:custGeom>
                <a:avLst/>
                <a:gdLst>
                  <a:gd name="T0" fmla="*/ 268 w 339"/>
                  <a:gd name="T1" fmla="*/ 1 h 622"/>
                  <a:gd name="T2" fmla="*/ 256 w 339"/>
                  <a:gd name="T3" fmla="*/ 0 h 622"/>
                  <a:gd name="T4" fmla="*/ 205 w 339"/>
                  <a:gd name="T5" fmla="*/ 5 h 622"/>
                  <a:gd name="T6" fmla="*/ 170 w 339"/>
                  <a:gd name="T7" fmla="*/ 26 h 622"/>
                  <a:gd name="T8" fmla="*/ 159 w 339"/>
                  <a:gd name="T9" fmla="*/ 44 h 622"/>
                  <a:gd name="T10" fmla="*/ 68 w 339"/>
                  <a:gd name="T11" fmla="*/ 327 h 622"/>
                  <a:gd name="T12" fmla="*/ 2 w 339"/>
                  <a:gd name="T13" fmla="*/ 554 h 622"/>
                  <a:gd name="T14" fmla="*/ 0 w 339"/>
                  <a:gd name="T15" fmla="*/ 563 h 622"/>
                  <a:gd name="T16" fmla="*/ 15 w 339"/>
                  <a:gd name="T17" fmla="*/ 600 h 622"/>
                  <a:gd name="T18" fmla="*/ 48 w 339"/>
                  <a:gd name="T19" fmla="*/ 620 h 622"/>
                  <a:gd name="T20" fmla="*/ 75 w 339"/>
                  <a:gd name="T21" fmla="*/ 622 h 622"/>
                  <a:gd name="T22" fmla="*/ 104 w 339"/>
                  <a:gd name="T23" fmla="*/ 620 h 622"/>
                  <a:gd name="T24" fmla="*/ 146 w 339"/>
                  <a:gd name="T25" fmla="*/ 604 h 622"/>
                  <a:gd name="T26" fmla="*/ 177 w 339"/>
                  <a:gd name="T27" fmla="*/ 574 h 622"/>
                  <a:gd name="T28" fmla="*/ 180 w 339"/>
                  <a:gd name="T29" fmla="*/ 567 h 622"/>
                  <a:gd name="T30" fmla="*/ 339 w 339"/>
                  <a:gd name="T31" fmla="*/ 59 h 622"/>
                  <a:gd name="T32" fmla="*/ 339 w 339"/>
                  <a:gd name="T33" fmla="*/ 50 h 622"/>
                  <a:gd name="T34" fmla="*/ 323 w 339"/>
                  <a:gd name="T35" fmla="*/ 16 h 622"/>
                  <a:gd name="T36" fmla="*/ 292 w 339"/>
                  <a:gd name="T37" fmla="*/ 0 h 622"/>
                  <a:gd name="T38" fmla="*/ 268 w 339"/>
                  <a:gd name="T39" fmla="*/ 1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9" h="622">
                    <a:moveTo>
                      <a:pt x="268" y="1"/>
                    </a:moveTo>
                    <a:lnTo>
                      <a:pt x="256" y="0"/>
                    </a:lnTo>
                    <a:lnTo>
                      <a:pt x="205" y="5"/>
                    </a:lnTo>
                    <a:lnTo>
                      <a:pt x="170" y="26"/>
                    </a:lnTo>
                    <a:lnTo>
                      <a:pt x="159" y="44"/>
                    </a:lnTo>
                    <a:lnTo>
                      <a:pt x="68" y="327"/>
                    </a:lnTo>
                    <a:lnTo>
                      <a:pt x="2" y="554"/>
                    </a:lnTo>
                    <a:lnTo>
                      <a:pt x="0" y="563"/>
                    </a:lnTo>
                    <a:lnTo>
                      <a:pt x="15" y="600"/>
                    </a:lnTo>
                    <a:lnTo>
                      <a:pt x="48" y="620"/>
                    </a:lnTo>
                    <a:lnTo>
                      <a:pt x="75" y="622"/>
                    </a:lnTo>
                    <a:lnTo>
                      <a:pt x="104" y="620"/>
                    </a:lnTo>
                    <a:lnTo>
                      <a:pt x="146" y="604"/>
                    </a:lnTo>
                    <a:lnTo>
                      <a:pt x="177" y="574"/>
                    </a:lnTo>
                    <a:lnTo>
                      <a:pt x="180" y="567"/>
                    </a:lnTo>
                    <a:lnTo>
                      <a:pt x="339" y="59"/>
                    </a:lnTo>
                    <a:lnTo>
                      <a:pt x="339" y="50"/>
                    </a:lnTo>
                    <a:lnTo>
                      <a:pt x="323" y="16"/>
                    </a:lnTo>
                    <a:lnTo>
                      <a:pt x="292" y="0"/>
                    </a:lnTo>
                    <a:lnTo>
                      <a:pt x="268" y="1"/>
                    </a:lnTo>
                    <a:close/>
                  </a:path>
                </a:pathLst>
              </a:custGeom>
              <a:solidFill>
                <a:srgbClr val="A33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2" name="Freeform 274">
                <a:extLst>
                  <a:ext uri="{FF2B5EF4-FFF2-40B4-BE49-F238E27FC236}">
                    <a16:creationId xmlns:a16="http://schemas.microsoft.com/office/drawing/2014/main" id="{114397F1-5D37-4CE8-8C83-614834587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47" y="4139671"/>
                <a:ext cx="220663" cy="176213"/>
              </a:xfrm>
              <a:custGeom>
                <a:avLst/>
                <a:gdLst>
                  <a:gd name="T0" fmla="*/ 4 w 417"/>
                  <a:gd name="T1" fmla="*/ 191 h 332"/>
                  <a:gd name="T2" fmla="*/ 14 w 417"/>
                  <a:gd name="T3" fmla="*/ 168 h 332"/>
                  <a:gd name="T4" fmla="*/ 75 w 417"/>
                  <a:gd name="T5" fmla="*/ 83 h 332"/>
                  <a:gd name="T6" fmla="*/ 109 w 417"/>
                  <a:gd name="T7" fmla="*/ 50 h 332"/>
                  <a:gd name="T8" fmla="*/ 151 w 417"/>
                  <a:gd name="T9" fmla="*/ 23 h 332"/>
                  <a:gd name="T10" fmla="*/ 201 w 417"/>
                  <a:gd name="T11" fmla="*/ 5 h 332"/>
                  <a:gd name="T12" fmla="*/ 230 w 417"/>
                  <a:gd name="T13" fmla="*/ 1 h 332"/>
                  <a:gd name="T14" fmla="*/ 283 w 417"/>
                  <a:gd name="T15" fmla="*/ 0 h 332"/>
                  <a:gd name="T16" fmla="*/ 358 w 417"/>
                  <a:gd name="T17" fmla="*/ 13 h 332"/>
                  <a:gd name="T18" fmla="*/ 413 w 417"/>
                  <a:gd name="T19" fmla="*/ 44 h 332"/>
                  <a:gd name="T20" fmla="*/ 417 w 417"/>
                  <a:gd name="T21" fmla="*/ 53 h 332"/>
                  <a:gd name="T22" fmla="*/ 417 w 417"/>
                  <a:gd name="T23" fmla="*/ 76 h 332"/>
                  <a:gd name="T24" fmla="*/ 399 w 417"/>
                  <a:gd name="T25" fmla="*/ 198 h 332"/>
                  <a:gd name="T26" fmla="*/ 375 w 417"/>
                  <a:gd name="T27" fmla="*/ 257 h 332"/>
                  <a:gd name="T28" fmla="*/ 355 w 417"/>
                  <a:gd name="T29" fmla="*/ 289 h 332"/>
                  <a:gd name="T30" fmla="*/ 342 w 417"/>
                  <a:gd name="T31" fmla="*/ 301 h 332"/>
                  <a:gd name="T32" fmla="*/ 327 w 417"/>
                  <a:gd name="T33" fmla="*/ 311 h 332"/>
                  <a:gd name="T34" fmla="*/ 280 w 417"/>
                  <a:gd name="T35" fmla="*/ 325 h 332"/>
                  <a:gd name="T36" fmla="*/ 223 w 417"/>
                  <a:gd name="T37" fmla="*/ 332 h 332"/>
                  <a:gd name="T38" fmla="*/ 159 w 417"/>
                  <a:gd name="T39" fmla="*/ 331 h 332"/>
                  <a:gd name="T40" fmla="*/ 98 w 417"/>
                  <a:gd name="T41" fmla="*/ 319 h 332"/>
                  <a:gd name="T42" fmla="*/ 46 w 417"/>
                  <a:gd name="T43" fmla="*/ 298 h 332"/>
                  <a:gd name="T44" fmla="*/ 10 w 417"/>
                  <a:gd name="T45" fmla="*/ 265 h 332"/>
                  <a:gd name="T46" fmla="*/ 0 w 417"/>
                  <a:gd name="T47" fmla="*/ 231 h 332"/>
                  <a:gd name="T48" fmla="*/ 1 w 417"/>
                  <a:gd name="T49" fmla="*/ 206 h 332"/>
                  <a:gd name="T50" fmla="*/ 4 w 417"/>
                  <a:gd name="T51" fmla="*/ 19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7" h="332">
                    <a:moveTo>
                      <a:pt x="4" y="191"/>
                    </a:moveTo>
                    <a:lnTo>
                      <a:pt x="14" y="168"/>
                    </a:lnTo>
                    <a:lnTo>
                      <a:pt x="75" y="83"/>
                    </a:lnTo>
                    <a:lnTo>
                      <a:pt x="109" y="50"/>
                    </a:lnTo>
                    <a:lnTo>
                      <a:pt x="151" y="23"/>
                    </a:lnTo>
                    <a:lnTo>
                      <a:pt x="201" y="5"/>
                    </a:lnTo>
                    <a:lnTo>
                      <a:pt x="230" y="1"/>
                    </a:lnTo>
                    <a:lnTo>
                      <a:pt x="283" y="0"/>
                    </a:lnTo>
                    <a:lnTo>
                      <a:pt x="358" y="13"/>
                    </a:lnTo>
                    <a:lnTo>
                      <a:pt x="413" y="44"/>
                    </a:lnTo>
                    <a:lnTo>
                      <a:pt x="417" y="53"/>
                    </a:lnTo>
                    <a:lnTo>
                      <a:pt x="417" y="76"/>
                    </a:lnTo>
                    <a:lnTo>
                      <a:pt x="399" y="198"/>
                    </a:lnTo>
                    <a:lnTo>
                      <a:pt x="375" y="257"/>
                    </a:lnTo>
                    <a:lnTo>
                      <a:pt x="355" y="289"/>
                    </a:lnTo>
                    <a:lnTo>
                      <a:pt x="342" y="301"/>
                    </a:lnTo>
                    <a:lnTo>
                      <a:pt x="327" y="311"/>
                    </a:lnTo>
                    <a:lnTo>
                      <a:pt x="280" y="325"/>
                    </a:lnTo>
                    <a:lnTo>
                      <a:pt x="223" y="332"/>
                    </a:lnTo>
                    <a:lnTo>
                      <a:pt x="159" y="331"/>
                    </a:lnTo>
                    <a:lnTo>
                      <a:pt x="98" y="319"/>
                    </a:lnTo>
                    <a:lnTo>
                      <a:pt x="46" y="298"/>
                    </a:lnTo>
                    <a:lnTo>
                      <a:pt x="10" y="265"/>
                    </a:lnTo>
                    <a:lnTo>
                      <a:pt x="0" y="231"/>
                    </a:lnTo>
                    <a:lnTo>
                      <a:pt x="1" y="206"/>
                    </a:lnTo>
                    <a:lnTo>
                      <a:pt x="4" y="191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Freeform 275">
                <a:extLst>
                  <a:ext uri="{FF2B5EF4-FFF2-40B4-BE49-F238E27FC236}">
                    <a16:creationId xmlns:a16="http://schemas.microsoft.com/office/drawing/2014/main" id="{51C7E4D8-E0B0-46A4-9451-174BDA687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583" y="4094162"/>
                <a:ext cx="223838" cy="201613"/>
              </a:xfrm>
              <a:custGeom>
                <a:avLst/>
                <a:gdLst>
                  <a:gd name="T0" fmla="*/ 107 w 424"/>
                  <a:gd name="T1" fmla="*/ 0 h 383"/>
                  <a:gd name="T2" fmla="*/ 95 w 424"/>
                  <a:gd name="T3" fmla="*/ 3 h 383"/>
                  <a:gd name="T4" fmla="*/ 38 w 424"/>
                  <a:gd name="T5" fmla="*/ 34 h 383"/>
                  <a:gd name="T6" fmla="*/ 15 w 424"/>
                  <a:gd name="T7" fmla="*/ 66 h 383"/>
                  <a:gd name="T8" fmla="*/ 5 w 424"/>
                  <a:gd name="T9" fmla="*/ 95 h 383"/>
                  <a:gd name="T10" fmla="*/ 2 w 424"/>
                  <a:gd name="T11" fmla="*/ 112 h 383"/>
                  <a:gd name="T12" fmla="*/ 0 w 424"/>
                  <a:gd name="T13" fmla="*/ 184 h 383"/>
                  <a:gd name="T14" fmla="*/ 8 w 424"/>
                  <a:gd name="T15" fmla="*/ 301 h 383"/>
                  <a:gd name="T16" fmla="*/ 9 w 424"/>
                  <a:gd name="T17" fmla="*/ 314 h 383"/>
                  <a:gd name="T18" fmla="*/ 9 w 424"/>
                  <a:gd name="T19" fmla="*/ 321 h 383"/>
                  <a:gd name="T20" fmla="*/ 32 w 424"/>
                  <a:gd name="T21" fmla="*/ 355 h 383"/>
                  <a:gd name="T22" fmla="*/ 71 w 424"/>
                  <a:gd name="T23" fmla="*/ 373 h 383"/>
                  <a:gd name="T24" fmla="*/ 104 w 424"/>
                  <a:gd name="T25" fmla="*/ 377 h 383"/>
                  <a:gd name="T26" fmla="*/ 248 w 424"/>
                  <a:gd name="T27" fmla="*/ 381 h 383"/>
                  <a:gd name="T28" fmla="*/ 298 w 424"/>
                  <a:gd name="T29" fmla="*/ 383 h 383"/>
                  <a:gd name="T30" fmla="*/ 313 w 424"/>
                  <a:gd name="T31" fmla="*/ 381 h 383"/>
                  <a:gd name="T32" fmla="*/ 378 w 424"/>
                  <a:gd name="T33" fmla="*/ 350 h 383"/>
                  <a:gd name="T34" fmla="*/ 406 w 424"/>
                  <a:gd name="T35" fmla="*/ 319 h 383"/>
                  <a:gd name="T36" fmla="*/ 418 w 424"/>
                  <a:gd name="T37" fmla="*/ 292 h 383"/>
                  <a:gd name="T38" fmla="*/ 421 w 424"/>
                  <a:gd name="T39" fmla="*/ 275 h 383"/>
                  <a:gd name="T40" fmla="*/ 424 w 424"/>
                  <a:gd name="T41" fmla="*/ 242 h 383"/>
                  <a:gd name="T42" fmla="*/ 421 w 424"/>
                  <a:gd name="T43" fmla="*/ 180 h 383"/>
                  <a:gd name="T44" fmla="*/ 406 w 424"/>
                  <a:gd name="T45" fmla="*/ 112 h 383"/>
                  <a:gd name="T46" fmla="*/ 404 w 424"/>
                  <a:gd name="T47" fmla="*/ 101 h 383"/>
                  <a:gd name="T48" fmla="*/ 114 w 424"/>
                  <a:gd name="T49" fmla="*/ 80 h 383"/>
                  <a:gd name="T50" fmla="*/ 107 w 424"/>
                  <a:gd name="T51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4" h="383">
                    <a:moveTo>
                      <a:pt x="107" y="0"/>
                    </a:moveTo>
                    <a:lnTo>
                      <a:pt x="95" y="3"/>
                    </a:lnTo>
                    <a:lnTo>
                      <a:pt x="38" y="34"/>
                    </a:lnTo>
                    <a:lnTo>
                      <a:pt x="15" y="66"/>
                    </a:lnTo>
                    <a:lnTo>
                      <a:pt x="5" y="95"/>
                    </a:lnTo>
                    <a:lnTo>
                      <a:pt x="2" y="112"/>
                    </a:lnTo>
                    <a:lnTo>
                      <a:pt x="0" y="184"/>
                    </a:lnTo>
                    <a:lnTo>
                      <a:pt x="8" y="301"/>
                    </a:lnTo>
                    <a:lnTo>
                      <a:pt x="9" y="314"/>
                    </a:lnTo>
                    <a:lnTo>
                      <a:pt x="9" y="321"/>
                    </a:lnTo>
                    <a:lnTo>
                      <a:pt x="32" y="355"/>
                    </a:lnTo>
                    <a:lnTo>
                      <a:pt x="71" y="373"/>
                    </a:lnTo>
                    <a:lnTo>
                      <a:pt x="104" y="377"/>
                    </a:lnTo>
                    <a:lnTo>
                      <a:pt x="248" y="381"/>
                    </a:lnTo>
                    <a:lnTo>
                      <a:pt x="298" y="383"/>
                    </a:lnTo>
                    <a:lnTo>
                      <a:pt x="313" y="381"/>
                    </a:lnTo>
                    <a:lnTo>
                      <a:pt x="378" y="350"/>
                    </a:lnTo>
                    <a:lnTo>
                      <a:pt x="406" y="319"/>
                    </a:lnTo>
                    <a:lnTo>
                      <a:pt x="418" y="292"/>
                    </a:lnTo>
                    <a:lnTo>
                      <a:pt x="421" y="275"/>
                    </a:lnTo>
                    <a:lnTo>
                      <a:pt x="424" y="242"/>
                    </a:lnTo>
                    <a:lnTo>
                      <a:pt x="421" y="180"/>
                    </a:lnTo>
                    <a:lnTo>
                      <a:pt x="406" y="112"/>
                    </a:lnTo>
                    <a:lnTo>
                      <a:pt x="404" y="101"/>
                    </a:lnTo>
                    <a:lnTo>
                      <a:pt x="114" y="80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276">
                <a:extLst>
                  <a:ext uri="{FF2B5EF4-FFF2-40B4-BE49-F238E27FC236}">
                    <a16:creationId xmlns:a16="http://schemas.microsoft.com/office/drawing/2014/main" id="{0D3F970C-8D34-4B62-8F42-A16608051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5333" y="3545946"/>
                <a:ext cx="2173289" cy="44450"/>
              </a:xfrm>
              <a:custGeom>
                <a:avLst/>
                <a:gdLst>
                  <a:gd name="T0" fmla="*/ 42 w 4108"/>
                  <a:gd name="T1" fmla="*/ 83 h 83"/>
                  <a:gd name="T2" fmla="*/ 4067 w 4108"/>
                  <a:gd name="T3" fmla="*/ 83 h 83"/>
                  <a:gd name="T4" fmla="*/ 4084 w 4108"/>
                  <a:gd name="T5" fmla="*/ 82 h 83"/>
                  <a:gd name="T6" fmla="*/ 4107 w 4108"/>
                  <a:gd name="T7" fmla="*/ 59 h 83"/>
                  <a:gd name="T8" fmla="*/ 4108 w 4108"/>
                  <a:gd name="T9" fmla="*/ 42 h 83"/>
                  <a:gd name="T10" fmla="*/ 4107 w 4108"/>
                  <a:gd name="T11" fmla="*/ 26 h 83"/>
                  <a:gd name="T12" fmla="*/ 4084 w 4108"/>
                  <a:gd name="T13" fmla="*/ 3 h 83"/>
                  <a:gd name="T14" fmla="*/ 4067 w 4108"/>
                  <a:gd name="T15" fmla="*/ 0 h 83"/>
                  <a:gd name="T16" fmla="*/ 42 w 4108"/>
                  <a:gd name="T17" fmla="*/ 0 h 83"/>
                  <a:gd name="T18" fmla="*/ 24 w 4108"/>
                  <a:gd name="T19" fmla="*/ 3 h 83"/>
                  <a:gd name="T20" fmla="*/ 3 w 4108"/>
                  <a:gd name="T21" fmla="*/ 26 h 83"/>
                  <a:gd name="T22" fmla="*/ 0 w 4108"/>
                  <a:gd name="T23" fmla="*/ 42 h 83"/>
                  <a:gd name="T24" fmla="*/ 3 w 4108"/>
                  <a:gd name="T25" fmla="*/ 59 h 83"/>
                  <a:gd name="T26" fmla="*/ 24 w 4108"/>
                  <a:gd name="T27" fmla="*/ 82 h 83"/>
                  <a:gd name="T28" fmla="*/ 42 w 4108"/>
                  <a:gd name="T2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08" h="83">
                    <a:moveTo>
                      <a:pt x="42" y="83"/>
                    </a:moveTo>
                    <a:lnTo>
                      <a:pt x="4067" y="83"/>
                    </a:lnTo>
                    <a:lnTo>
                      <a:pt x="4084" y="82"/>
                    </a:lnTo>
                    <a:lnTo>
                      <a:pt x="4107" y="59"/>
                    </a:lnTo>
                    <a:lnTo>
                      <a:pt x="4108" y="42"/>
                    </a:lnTo>
                    <a:lnTo>
                      <a:pt x="4107" y="26"/>
                    </a:lnTo>
                    <a:lnTo>
                      <a:pt x="4084" y="3"/>
                    </a:lnTo>
                    <a:lnTo>
                      <a:pt x="4067" y="0"/>
                    </a:lnTo>
                    <a:lnTo>
                      <a:pt x="42" y="0"/>
                    </a:lnTo>
                    <a:lnTo>
                      <a:pt x="24" y="3"/>
                    </a:lnTo>
                    <a:lnTo>
                      <a:pt x="3" y="26"/>
                    </a:lnTo>
                    <a:lnTo>
                      <a:pt x="0" y="42"/>
                    </a:lnTo>
                    <a:lnTo>
                      <a:pt x="3" y="59"/>
                    </a:lnTo>
                    <a:lnTo>
                      <a:pt x="24" y="82"/>
                    </a:lnTo>
                    <a:lnTo>
                      <a:pt x="42" y="83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277">
                <a:extLst>
                  <a:ext uri="{FF2B5EF4-FFF2-40B4-BE49-F238E27FC236}">
                    <a16:creationId xmlns:a16="http://schemas.microsoft.com/office/drawing/2014/main" id="{FC413326-7FD3-481D-9DD5-961C6A05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759" y="2747433"/>
                <a:ext cx="927101" cy="1460500"/>
              </a:xfrm>
              <a:custGeom>
                <a:avLst/>
                <a:gdLst>
                  <a:gd name="T0" fmla="*/ 101 w 1754"/>
                  <a:gd name="T1" fmla="*/ 1556 h 2759"/>
                  <a:gd name="T2" fmla="*/ 94 w 1754"/>
                  <a:gd name="T3" fmla="*/ 1555 h 2759"/>
                  <a:gd name="T4" fmla="*/ 71 w 1754"/>
                  <a:gd name="T5" fmla="*/ 2749 h 2759"/>
                  <a:gd name="T6" fmla="*/ 78 w 1754"/>
                  <a:gd name="T7" fmla="*/ 2749 h 2759"/>
                  <a:gd name="T8" fmla="*/ 448 w 1754"/>
                  <a:gd name="T9" fmla="*/ 2754 h 2759"/>
                  <a:gd name="T10" fmla="*/ 1314 w 1754"/>
                  <a:gd name="T11" fmla="*/ 2759 h 2759"/>
                  <a:gd name="T12" fmla="*/ 1492 w 1754"/>
                  <a:gd name="T13" fmla="*/ 2759 h 2759"/>
                  <a:gd name="T14" fmla="*/ 1623 w 1754"/>
                  <a:gd name="T15" fmla="*/ 2757 h 2759"/>
                  <a:gd name="T16" fmla="*/ 1678 w 1754"/>
                  <a:gd name="T17" fmla="*/ 2756 h 2759"/>
                  <a:gd name="T18" fmla="*/ 1715 w 1754"/>
                  <a:gd name="T19" fmla="*/ 2753 h 2759"/>
                  <a:gd name="T20" fmla="*/ 1730 w 1754"/>
                  <a:gd name="T21" fmla="*/ 2753 h 2759"/>
                  <a:gd name="T22" fmla="*/ 1740 w 1754"/>
                  <a:gd name="T23" fmla="*/ 2752 h 2759"/>
                  <a:gd name="T24" fmla="*/ 1744 w 1754"/>
                  <a:gd name="T25" fmla="*/ 2750 h 2759"/>
                  <a:gd name="T26" fmla="*/ 1747 w 1754"/>
                  <a:gd name="T27" fmla="*/ 2750 h 2759"/>
                  <a:gd name="T28" fmla="*/ 1750 w 1754"/>
                  <a:gd name="T29" fmla="*/ 2749 h 2759"/>
                  <a:gd name="T30" fmla="*/ 1753 w 1754"/>
                  <a:gd name="T31" fmla="*/ 2746 h 2759"/>
                  <a:gd name="T32" fmla="*/ 1754 w 1754"/>
                  <a:gd name="T33" fmla="*/ 2741 h 2759"/>
                  <a:gd name="T34" fmla="*/ 1754 w 1754"/>
                  <a:gd name="T35" fmla="*/ 2135 h 2759"/>
                  <a:gd name="T36" fmla="*/ 1754 w 1754"/>
                  <a:gd name="T37" fmla="*/ 1729 h 2759"/>
                  <a:gd name="T38" fmla="*/ 1754 w 1754"/>
                  <a:gd name="T39" fmla="*/ 1597 h 2759"/>
                  <a:gd name="T40" fmla="*/ 1754 w 1754"/>
                  <a:gd name="T41" fmla="*/ 1546 h 2759"/>
                  <a:gd name="T42" fmla="*/ 1754 w 1754"/>
                  <a:gd name="T43" fmla="*/ 1546 h 2759"/>
                  <a:gd name="T44" fmla="*/ 1675 w 1754"/>
                  <a:gd name="T45" fmla="*/ 1080 h 2759"/>
                  <a:gd name="T46" fmla="*/ 1315 w 1754"/>
                  <a:gd name="T47" fmla="*/ 0 h 2759"/>
                  <a:gd name="T48" fmla="*/ 0 w 1754"/>
                  <a:gd name="T49" fmla="*/ 0 h 2759"/>
                  <a:gd name="T50" fmla="*/ 94 w 1754"/>
                  <a:gd name="T51" fmla="*/ 1556 h 2759"/>
                  <a:gd name="T52" fmla="*/ 101 w 1754"/>
                  <a:gd name="T53" fmla="*/ 1556 h 2759"/>
                  <a:gd name="T54" fmla="*/ 94 w 1754"/>
                  <a:gd name="T55" fmla="*/ 1555 h 2759"/>
                  <a:gd name="T56" fmla="*/ 101 w 1754"/>
                  <a:gd name="T57" fmla="*/ 1556 h 2759"/>
                  <a:gd name="T58" fmla="*/ 108 w 1754"/>
                  <a:gd name="T59" fmla="*/ 1555 h 2759"/>
                  <a:gd name="T60" fmla="*/ 15 w 1754"/>
                  <a:gd name="T61" fmla="*/ 14 h 2759"/>
                  <a:gd name="T62" fmla="*/ 1305 w 1754"/>
                  <a:gd name="T63" fmla="*/ 14 h 2759"/>
                  <a:gd name="T64" fmla="*/ 1661 w 1754"/>
                  <a:gd name="T65" fmla="*/ 1083 h 2759"/>
                  <a:gd name="T66" fmla="*/ 1740 w 1754"/>
                  <a:gd name="T67" fmla="*/ 1548 h 2759"/>
                  <a:gd name="T68" fmla="*/ 1747 w 1754"/>
                  <a:gd name="T69" fmla="*/ 1546 h 2759"/>
                  <a:gd name="T70" fmla="*/ 1740 w 1754"/>
                  <a:gd name="T71" fmla="*/ 1546 h 2759"/>
                  <a:gd name="T72" fmla="*/ 1740 w 1754"/>
                  <a:gd name="T73" fmla="*/ 2741 h 2759"/>
                  <a:gd name="T74" fmla="*/ 1747 w 1754"/>
                  <a:gd name="T75" fmla="*/ 2741 h 2759"/>
                  <a:gd name="T76" fmla="*/ 1741 w 1754"/>
                  <a:gd name="T77" fmla="*/ 2737 h 2759"/>
                  <a:gd name="T78" fmla="*/ 1740 w 1754"/>
                  <a:gd name="T79" fmla="*/ 2741 h 2759"/>
                  <a:gd name="T80" fmla="*/ 1747 w 1754"/>
                  <a:gd name="T81" fmla="*/ 2741 h 2759"/>
                  <a:gd name="T82" fmla="*/ 1741 w 1754"/>
                  <a:gd name="T83" fmla="*/ 2737 h 2759"/>
                  <a:gd name="T84" fmla="*/ 1746 w 1754"/>
                  <a:gd name="T85" fmla="*/ 2740 h 2759"/>
                  <a:gd name="T86" fmla="*/ 1743 w 1754"/>
                  <a:gd name="T87" fmla="*/ 2736 h 2759"/>
                  <a:gd name="T88" fmla="*/ 1741 w 1754"/>
                  <a:gd name="T89" fmla="*/ 2737 h 2759"/>
                  <a:gd name="T90" fmla="*/ 1746 w 1754"/>
                  <a:gd name="T91" fmla="*/ 2740 h 2759"/>
                  <a:gd name="T92" fmla="*/ 1743 w 1754"/>
                  <a:gd name="T93" fmla="*/ 2736 h 2759"/>
                  <a:gd name="T94" fmla="*/ 1741 w 1754"/>
                  <a:gd name="T95" fmla="*/ 2737 h 2759"/>
                  <a:gd name="T96" fmla="*/ 1731 w 1754"/>
                  <a:gd name="T97" fmla="*/ 2739 h 2759"/>
                  <a:gd name="T98" fmla="*/ 1602 w 1754"/>
                  <a:gd name="T99" fmla="*/ 2744 h 2759"/>
                  <a:gd name="T100" fmla="*/ 1314 w 1754"/>
                  <a:gd name="T101" fmla="*/ 2744 h 2759"/>
                  <a:gd name="T102" fmla="*/ 912 w 1754"/>
                  <a:gd name="T103" fmla="*/ 2744 h 2759"/>
                  <a:gd name="T104" fmla="*/ 510 w 1754"/>
                  <a:gd name="T105" fmla="*/ 2740 h 2759"/>
                  <a:gd name="T106" fmla="*/ 333 w 1754"/>
                  <a:gd name="T107" fmla="*/ 2737 h 2759"/>
                  <a:gd name="T108" fmla="*/ 202 w 1754"/>
                  <a:gd name="T109" fmla="*/ 2736 h 2759"/>
                  <a:gd name="T110" fmla="*/ 101 w 1754"/>
                  <a:gd name="T111" fmla="*/ 2734 h 2759"/>
                  <a:gd name="T112" fmla="*/ 78 w 1754"/>
                  <a:gd name="T113" fmla="*/ 2734 h 2759"/>
                  <a:gd name="T114" fmla="*/ 78 w 1754"/>
                  <a:gd name="T115" fmla="*/ 2741 h 2759"/>
                  <a:gd name="T116" fmla="*/ 84 w 1754"/>
                  <a:gd name="T117" fmla="*/ 2741 h 2759"/>
                  <a:gd name="T118" fmla="*/ 108 w 1754"/>
                  <a:gd name="T119" fmla="*/ 1555 h 2759"/>
                  <a:gd name="T120" fmla="*/ 108 w 1754"/>
                  <a:gd name="T121" fmla="*/ 1555 h 2759"/>
                  <a:gd name="T122" fmla="*/ 101 w 1754"/>
                  <a:gd name="T123" fmla="*/ 1556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54" h="2759">
                    <a:moveTo>
                      <a:pt x="101" y="1556"/>
                    </a:moveTo>
                    <a:lnTo>
                      <a:pt x="94" y="1555"/>
                    </a:lnTo>
                    <a:lnTo>
                      <a:pt x="71" y="2749"/>
                    </a:lnTo>
                    <a:lnTo>
                      <a:pt x="78" y="2749"/>
                    </a:lnTo>
                    <a:lnTo>
                      <a:pt x="448" y="2754"/>
                    </a:lnTo>
                    <a:lnTo>
                      <a:pt x="1314" y="2759"/>
                    </a:lnTo>
                    <a:lnTo>
                      <a:pt x="1492" y="2759"/>
                    </a:lnTo>
                    <a:lnTo>
                      <a:pt x="1623" y="2757"/>
                    </a:lnTo>
                    <a:lnTo>
                      <a:pt x="1678" y="2756"/>
                    </a:lnTo>
                    <a:lnTo>
                      <a:pt x="1715" y="2753"/>
                    </a:lnTo>
                    <a:lnTo>
                      <a:pt x="1730" y="2753"/>
                    </a:lnTo>
                    <a:lnTo>
                      <a:pt x="1740" y="2752"/>
                    </a:lnTo>
                    <a:lnTo>
                      <a:pt x="1744" y="2750"/>
                    </a:lnTo>
                    <a:lnTo>
                      <a:pt x="1747" y="2750"/>
                    </a:lnTo>
                    <a:lnTo>
                      <a:pt x="1750" y="2749"/>
                    </a:lnTo>
                    <a:lnTo>
                      <a:pt x="1753" y="2746"/>
                    </a:lnTo>
                    <a:lnTo>
                      <a:pt x="1754" y="2741"/>
                    </a:lnTo>
                    <a:lnTo>
                      <a:pt x="1754" y="2135"/>
                    </a:lnTo>
                    <a:lnTo>
                      <a:pt x="1754" y="1729"/>
                    </a:lnTo>
                    <a:lnTo>
                      <a:pt x="1754" y="1597"/>
                    </a:lnTo>
                    <a:lnTo>
                      <a:pt x="1754" y="1546"/>
                    </a:lnTo>
                    <a:lnTo>
                      <a:pt x="1754" y="1546"/>
                    </a:lnTo>
                    <a:lnTo>
                      <a:pt x="1675" y="1080"/>
                    </a:lnTo>
                    <a:lnTo>
                      <a:pt x="1315" y="0"/>
                    </a:lnTo>
                    <a:lnTo>
                      <a:pt x="0" y="0"/>
                    </a:lnTo>
                    <a:lnTo>
                      <a:pt x="94" y="1556"/>
                    </a:lnTo>
                    <a:lnTo>
                      <a:pt x="101" y="1556"/>
                    </a:lnTo>
                    <a:lnTo>
                      <a:pt x="94" y="1555"/>
                    </a:lnTo>
                    <a:lnTo>
                      <a:pt x="101" y="1556"/>
                    </a:lnTo>
                    <a:lnTo>
                      <a:pt x="108" y="1555"/>
                    </a:lnTo>
                    <a:lnTo>
                      <a:pt x="15" y="14"/>
                    </a:lnTo>
                    <a:lnTo>
                      <a:pt x="1305" y="14"/>
                    </a:lnTo>
                    <a:lnTo>
                      <a:pt x="1661" y="1083"/>
                    </a:lnTo>
                    <a:lnTo>
                      <a:pt x="1740" y="1548"/>
                    </a:lnTo>
                    <a:lnTo>
                      <a:pt x="1747" y="1546"/>
                    </a:lnTo>
                    <a:lnTo>
                      <a:pt x="1740" y="1546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31" y="2739"/>
                    </a:lnTo>
                    <a:lnTo>
                      <a:pt x="1602" y="2744"/>
                    </a:lnTo>
                    <a:lnTo>
                      <a:pt x="1314" y="2744"/>
                    </a:lnTo>
                    <a:lnTo>
                      <a:pt x="912" y="2744"/>
                    </a:lnTo>
                    <a:lnTo>
                      <a:pt x="510" y="2740"/>
                    </a:lnTo>
                    <a:lnTo>
                      <a:pt x="333" y="2737"/>
                    </a:lnTo>
                    <a:lnTo>
                      <a:pt x="202" y="2736"/>
                    </a:lnTo>
                    <a:lnTo>
                      <a:pt x="101" y="2734"/>
                    </a:lnTo>
                    <a:lnTo>
                      <a:pt x="78" y="2734"/>
                    </a:lnTo>
                    <a:lnTo>
                      <a:pt x="78" y="2741"/>
                    </a:lnTo>
                    <a:lnTo>
                      <a:pt x="84" y="2741"/>
                    </a:lnTo>
                    <a:lnTo>
                      <a:pt x="108" y="1555"/>
                    </a:lnTo>
                    <a:lnTo>
                      <a:pt x="108" y="1555"/>
                    </a:lnTo>
                    <a:lnTo>
                      <a:pt x="101" y="1556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278">
                <a:extLst>
                  <a:ext uri="{FF2B5EF4-FFF2-40B4-BE49-F238E27FC236}">
                    <a16:creationId xmlns:a16="http://schemas.microsoft.com/office/drawing/2014/main" id="{A07F7040-7841-4BDA-A10D-724787578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334" y="3169708"/>
                <a:ext cx="82550" cy="255588"/>
              </a:xfrm>
              <a:custGeom>
                <a:avLst/>
                <a:gdLst>
                  <a:gd name="T0" fmla="*/ 156 w 156"/>
                  <a:gd name="T1" fmla="*/ 242 h 484"/>
                  <a:gd name="T2" fmla="*/ 156 w 156"/>
                  <a:gd name="T3" fmla="*/ 291 h 484"/>
                  <a:gd name="T4" fmla="*/ 144 w 156"/>
                  <a:gd name="T5" fmla="*/ 379 h 484"/>
                  <a:gd name="T6" fmla="*/ 122 w 156"/>
                  <a:gd name="T7" fmla="*/ 444 h 484"/>
                  <a:gd name="T8" fmla="*/ 102 w 156"/>
                  <a:gd name="T9" fmla="*/ 474 h 484"/>
                  <a:gd name="T10" fmla="*/ 86 w 156"/>
                  <a:gd name="T11" fmla="*/ 483 h 484"/>
                  <a:gd name="T12" fmla="*/ 79 w 156"/>
                  <a:gd name="T13" fmla="*/ 484 h 484"/>
                  <a:gd name="T14" fmla="*/ 70 w 156"/>
                  <a:gd name="T15" fmla="*/ 483 h 484"/>
                  <a:gd name="T16" fmla="*/ 54 w 156"/>
                  <a:gd name="T17" fmla="*/ 474 h 484"/>
                  <a:gd name="T18" fmla="*/ 34 w 156"/>
                  <a:gd name="T19" fmla="*/ 444 h 484"/>
                  <a:gd name="T20" fmla="*/ 12 w 156"/>
                  <a:gd name="T21" fmla="*/ 379 h 484"/>
                  <a:gd name="T22" fmla="*/ 0 w 156"/>
                  <a:gd name="T23" fmla="*/ 291 h 484"/>
                  <a:gd name="T24" fmla="*/ 0 w 156"/>
                  <a:gd name="T25" fmla="*/ 242 h 484"/>
                  <a:gd name="T26" fmla="*/ 0 w 156"/>
                  <a:gd name="T27" fmla="*/ 193 h 484"/>
                  <a:gd name="T28" fmla="*/ 12 w 156"/>
                  <a:gd name="T29" fmla="*/ 107 h 484"/>
                  <a:gd name="T30" fmla="*/ 34 w 156"/>
                  <a:gd name="T31" fmla="*/ 41 h 484"/>
                  <a:gd name="T32" fmla="*/ 54 w 156"/>
                  <a:gd name="T33" fmla="*/ 11 h 484"/>
                  <a:gd name="T34" fmla="*/ 70 w 156"/>
                  <a:gd name="T35" fmla="*/ 2 h 484"/>
                  <a:gd name="T36" fmla="*/ 79 w 156"/>
                  <a:gd name="T37" fmla="*/ 0 h 484"/>
                  <a:gd name="T38" fmla="*/ 86 w 156"/>
                  <a:gd name="T39" fmla="*/ 2 h 484"/>
                  <a:gd name="T40" fmla="*/ 102 w 156"/>
                  <a:gd name="T41" fmla="*/ 11 h 484"/>
                  <a:gd name="T42" fmla="*/ 122 w 156"/>
                  <a:gd name="T43" fmla="*/ 41 h 484"/>
                  <a:gd name="T44" fmla="*/ 144 w 156"/>
                  <a:gd name="T45" fmla="*/ 107 h 484"/>
                  <a:gd name="T46" fmla="*/ 156 w 156"/>
                  <a:gd name="T47" fmla="*/ 193 h 484"/>
                  <a:gd name="T48" fmla="*/ 156 w 156"/>
                  <a:gd name="T49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484">
                    <a:moveTo>
                      <a:pt x="156" y="242"/>
                    </a:moveTo>
                    <a:lnTo>
                      <a:pt x="156" y="291"/>
                    </a:lnTo>
                    <a:lnTo>
                      <a:pt x="144" y="379"/>
                    </a:lnTo>
                    <a:lnTo>
                      <a:pt x="122" y="444"/>
                    </a:lnTo>
                    <a:lnTo>
                      <a:pt x="102" y="474"/>
                    </a:lnTo>
                    <a:lnTo>
                      <a:pt x="86" y="483"/>
                    </a:lnTo>
                    <a:lnTo>
                      <a:pt x="79" y="484"/>
                    </a:lnTo>
                    <a:lnTo>
                      <a:pt x="70" y="483"/>
                    </a:lnTo>
                    <a:lnTo>
                      <a:pt x="54" y="474"/>
                    </a:lnTo>
                    <a:lnTo>
                      <a:pt x="34" y="444"/>
                    </a:lnTo>
                    <a:lnTo>
                      <a:pt x="12" y="379"/>
                    </a:lnTo>
                    <a:lnTo>
                      <a:pt x="0" y="291"/>
                    </a:lnTo>
                    <a:lnTo>
                      <a:pt x="0" y="242"/>
                    </a:lnTo>
                    <a:lnTo>
                      <a:pt x="0" y="193"/>
                    </a:lnTo>
                    <a:lnTo>
                      <a:pt x="12" y="107"/>
                    </a:lnTo>
                    <a:lnTo>
                      <a:pt x="34" y="41"/>
                    </a:lnTo>
                    <a:lnTo>
                      <a:pt x="54" y="11"/>
                    </a:lnTo>
                    <a:lnTo>
                      <a:pt x="70" y="2"/>
                    </a:lnTo>
                    <a:lnTo>
                      <a:pt x="79" y="0"/>
                    </a:lnTo>
                    <a:lnTo>
                      <a:pt x="86" y="2"/>
                    </a:lnTo>
                    <a:lnTo>
                      <a:pt x="102" y="11"/>
                    </a:lnTo>
                    <a:lnTo>
                      <a:pt x="122" y="41"/>
                    </a:lnTo>
                    <a:lnTo>
                      <a:pt x="144" y="107"/>
                    </a:lnTo>
                    <a:lnTo>
                      <a:pt x="156" y="193"/>
                    </a:lnTo>
                    <a:lnTo>
                      <a:pt x="156" y="242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Freeform 279">
                <a:extLst>
                  <a:ext uri="{FF2B5EF4-FFF2-40B4-BE49-F238E27FC236}">
                    <a16:creationId xmlns:a16="http://schemas.microsoft.com/office/drawing/2014/main" id="{C7A6C12C-77B6-4410-ABDD-9064CACDD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9770" y="3977746"/>
                <a:ext cx="501650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3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3 w 949"/>
                  <a:gd name="T23" fmla="*/ 929 h 949"/>
                  <a:gd name="T24" fmla="*/ 248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1 w 949"/>
                  <a:gd name="T35" fmla="*/ 523 h 949"/>
                  <a:gd name="T36" fmla="*/ 0 w 949"/>
                  <a:gd name="T37" fmla="*/ 474 h 949"/>
                  <a:gd name="T38" fmla="*/ 1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8 w 949"/>
                  <a:gd name="T49" fmla="*/ 56 h 949"/>
                  <a:gd name="T50" fmla="*/ 333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3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3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3" y="929"/>
                    </a:lnTo>
                    <a:lnTo>
                      <a:pt x="248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1" y="523"/>
                    </a:lnTo>
                    <a:lnTo>
                      <a:pt x="0" y="474"/>
                    </a:lnTo>
                    <a:lnTo>
                      <a:pt x="1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8" y="56"/>
                    </a:lnTo>
                    <a:lnTo>
                      <a:pt x="333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3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280">
                <a:extLst>
                  <a:ext uri="{FF2B5EF4-FFF2-40B4-BE49-F238E27FC236}">
                    <a16:creationId xmlns:a16="http://schemas.microsoft.com/office/drawing/2014/main" id="{94DA1E8A-D969-4D39-A60F-51F0C33D1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5971" y="4053946"/>
                <a:ext cx="350838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6 w 662"/>
                  <a:gd name="T9" fmla="*/ 543 h 664"/>
                  <a:gd name="T10" fmla="*/ 541 w 662"/>
                  <a:gd name="T11" fmla="*/ 587 h 664"/>
                  <a:gd name="T12" fmla="*/ 489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19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19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89 w 662"/>
                  <a:gd name="T61" fmla="*/ 40 h 664"/>
                  <a:gd name="T62" fmla="*/ 541 w 662"/>
                  <a:gd name="T63" fmla="*/ 76 h 664"/>
                  <a:gd name="T64" fmla="*/ 586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6" y="543"/>
                    </a:lnTo>
                    <a:lnTo>
                      <a:pt x="541" y="587"/>
                    </a:lnTo>
                    <a:lnTo>
                      <a:pt x="489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19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19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89" y="40"/>
                    </a:lnTo>
                    <a:lnTo>
                      <a:pt x="541" y="76"/>
                    </a:lnTo>
                    <a:lnTo>
                      <a:pt x="586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281">
                <a:extLst>
                  <a:ext uri="{FF2B5EF4-FFF2-40B4-BE49-F238E27FC236}">
                    <a16:creationId xmlns:a16="http://schemas.microsoft.com/office/drawing/2014/main" id="{3C0B3182-F7D5-43DC-9F23-D4F1A31DE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408" y="4126971"/>
                <a:ext cx="206375" cy="206375"/>
              </a:xfrm>
              <a:custGeom>
                <a:avLst/>
                <a:gdLst>
                  <a:gd name="T0" fmla="*/ 390 w 390"/>
                  <a:gd name="T1" fmla="*/ 194 h 390"/>
                  <a:gd name="T2" fmla="*/ 390 w 390"/>
                  <a:gd name="T3" fmla="*/ 214 h 390"/>
                  <a:gd name="T4" fmla="*/ 382 w 390"/>
                  <a:gd name="T5" fmla="*/ 253 h 390"/>
                  <a:gd name="T6" fmla="*/ 367 w 390"/>
                  <a:gd name="T7" fmla="*/ 288 h 390"/>
                  <a:gd name="T8" fmla="*/ 346 w 390"/>
                  <a:gd name="T9" fmla="*/ 319 h 390"/>
                  <a:gd name="T10" fmla="*/ 320 w 390"/>
                  <a:gd name="T11" fmla="*/ 345 h 390"/>
                  <a:gd name="T12" fmla="*/ 288 w 390"/>
                  <a:gd name="T13" fmla="*/ 367 h 390"/>
                  <a:gd name="T14" fmla="*/ 254 w 390"/>
                  <a:gd name="T15" fmla="*/ 381 h 390"/>
                  <a:gd name="T16" fmla="*/ 216 w 390"/>
                  <a:gd name="T17" fmla="*/ 390 h 390"/>
                  <a:gd name="T18" fmla="*/ 196 w 390"/>
                  <a:gd name="T19" fmla="*/ 390 h 390"/>
                  <a:gd name="T20" fmla="*/ 176 w 390"/>
                  <a:gd name="T21" fmla="*/ 390 h 390"/>
                  <a:gd name="T22" fmla="*/ 137 w 390"/>
                  <a:gd name="T23" fmla="*/ 381 h 390"/>
                  <a:gd name="T24" fmla="*/ 102 w 390"/>
                  <a:gd name="T25" fmla="*/ 367 h 390"/>
                  <a:gd name="T26" fmla="*/ 71 w 390"/>
                  <a:gd name="T27" fmla="*/ 345 h 390"/>
                  <a:gd name="T28" fmla="*/ 45 w 390"/>
                  <a:gd name="T29" fmla="*/ 319 h 390"/>
                  <a:gd name="T30" fmla="*/ 23 w 390"/>
                  <a:gd name="T31" fmla="*/ 288 h 390"/>
                  <a:gd name="T32" fmla="*/ 9 w 390"/>
                  <a:gd name="T33" fmla="*/ 253 h 390"/>
                  <a:gd name="T34" fmla="*/ 0 w 390"/>
                  <a:gd name="T35" fmla="*/ 214 h 390"/>
                  <a:gd name="T36" fmla="*/ 0 w 390"/>
                  <a:gd name="T37" fmla="*/ 194 h 390"/>
                  <a:gd name="T38" fmla="*/ 0 w 390"/>
                  <a:gd name="T39" fmla="*/ 175 h 390"/>
                  <a:gd name="T40" fmla="*/ 9 w 390"/>
                  <a:gd name="T41" fmla="*/ 136 h 390"/>
                  <a:gd name="T42" fmla="*/ 23 w 390"/>
                  <a:gd name="T43" fmla="*/ 102 h 390"/>
                  <a:gd name="T44" fmla="*/ 45 w 390"/>
                  <a:gd name="T45" fmla="*/ 70 h 390"/>
                  <a:gd name="T46" fmla="*/ 71 w 390"/>
                  <a:gd name="T47" fmla="*/ 44 h 390"/>
                  <a:gd name="T48" fmla="*/ 102 w 390"/>
                  <a:gd name="T49" fmla="*/ 23 h 390"/>
                  <a:gd name="T50" fmla="*/ 137 w 390"/>
                  <a:gd name="T51" fmla="*/ 8 h 390"/>
                  <a:gd name="T52" fmla="*/ 176 w 390"/>
                  <a:gd name="T53" fmla="*/ 0 h 390"/>
                  <a:gd name="T54" fmla="*/ 196 w 390"/>
                  <a:gd name="T55" fmla="*/ 0 h 390"/>
                  <a:gd name="T56" fmla="*/ 216 w 390"/>
                  <a:gd name="T57" fmla="*/ 0 h 390"/>
                  <a:gd name="T58" fmla="*/ 254 w 390"/>
                  <a:gd name="T59" fmla="*/ 8 h 390"/>
                  <a:gd name="T60" fmla="*/ 288 w 390"/>
                  <a:gd name="T61" fmla="*/ 23 h 390"/>
                  <a:gd name="T62" fmla="*/ 320 w 390"/>
                  <a:gd name="T63" fmla="*/ 44 h 390"/>
                  <a:gd name="T64" fmla="*/ 346 w 390"/>
                  <a:gd name="T65" fmla="*/ 70 h 390"/>
                  <a:gd name="T66" fmla="*/ 367 w 390"/>
                  <a:gd name="T67" fmla="*/ 102 h 390"/>
                  <a:gd name="T68" fmla="*/ 382 w 390"/>
                  <a:gd name="T69" fmla="*/ 136 h 390"/>
                  <a:gd name="T70" fmla="*/ 390 w 390"/>
                  <a:gd name="T71" fmla="*/ 175 h 390"/>
                  <a:gd name="T72" fmla="*/ 390 w 390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0" h="390">
                    <a:moveTo>
                      <a:pt x="390" y="194"/>
                    </a:moveTo>
                    <a:lnTo>
                      <a:pt x="390" y="214"/>
                    </a:lnTo>
                    <a:lnTo>
                      <a:pt x="382" y="253"/>
                    </a:lnTo>
                    <a:lnTo>
                      <a:pt x="367" y="288"/>
                    </a:lnTo>
                    <a:lnTo>
                      <a:pt x="346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2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0" y="214"/>
                    </a:lnTo>
                    <a:lnTo>
                      <a:pt x="0" y="194"/>
                    </a:lnTo>
                    <a:lnTo>
                      <a:pt x="0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2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6" y="70"/>
                    </a:lnTo>
                    <a:lnTo>
                      <a:pt x="367" y="102"/>
                    </a:lnTo>
                    <a:lnTo>
                      <a:pt x="382" y="136"/>
                    </a:lnTo>
                    <a:lnTo>
                      <a:pt x="390" y="175"/>
                    </a:lnTo>
                    <a:lnTo>
                      <a:pt x="390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282">
                <a:extLst>
                  <a:ext uri="{FF2B5EF4-FFF2-40B4-BE49-F238E27FC236}">
                    <a16:creationId xmlns:a16="http://schemas.microsoft.com/office/drawing/2014/main" id="{1A32A27B-73F3-4505-B064-30FA4C2E0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822" y="3977746"/>
                <a:ext cx="503238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4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4 w 949"/>
                  <a:gd name="T23" fmla="*/ 929 h 949"/>
                  <a:gd name="T24" fmla="*/ 249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3 w 949"/>
                  <a:gd name="T35" fmla="*/ 523 h 949"/>
                  <a:gd name="T36" fmla="*/ 0 w 949"/>
                  <a:gd name="T37" fmla="*/ 474 h 949"/>
                  <a:gd name="T38" fmla="*/ 3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9 w 949"/>
                  <a:gd name="T49" fmla="*/ 56 h 949"/>
                  <a:gd name="T50" fmla="*/ 334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4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4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4" y="929"/>
                    </a:lnTo>
                    <a:lnTo>
                      <a:pt x="249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3" y="523"/>
                    </a:lnTo>
                    <a:lnTo>
                      <a:pt x="0" y="474"/>
                    </a:lnTo>
                    <a:lnTo>
                      <a:pt x="3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9" y="56"/>
                    </a:lnTo>
                    <a:lnTo>
                      <a:pt x="334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4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283">
                <a:extLst>
                  <a:ext uri="{FF2B5EF4-FFF2-40B4-BE49-F238E27FC236}">
                    <a16:creationId xmlns:a16="http://schemas.microsoft.com/office/drawing/2014/main" id="{85397E14-F7D1-4722-B499-AE3A1DEA4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7784" y="4053946"/>
                <a:ext cx="349250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8 w 662"/>
                  <a:gd name="T9" fmla="*/ 543 h 664"/>
                  <a:gd name="T10" fmla="*/ 541 w 662"/>
                  <a:gd name="T11" fmla="*/ 587 h 664"/>
                  <a:gd name="T12" fmla="*/ 490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20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20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90 w 662"/>
                  <a:gd name="T61" fmla="*/ 40 h 664"/>
                  <a:gd name="T62" fmla="*/ 541 w 662"/>
                  <a:gd name="T63" fmla="*/ 76 h 664"/>
                  <a:gd name="T64" fmla="*/ 588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8" y="543"/>
                    </a:lnTo>
                    <a:lnTo>
                      <a:pt x="541" y="587"/>
                    </a:lnTo>
                    <a:lnTo>
                      <a:pt x="490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20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20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90" y="40"/>
                    </a:lnTo>
                    <a:lnTo>
                      <a:pt x="541" y="76"/>
                    </a:lnTo>
                    <a:lnTo>
                      <a:pt x="588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Freeform 284">
                <a:extLst>
                  <a:ext uri="{FF2B5EF4-FFF2-40B4-BE49-F238E27FC236}">
                    <a16:creationId xmlns:a16="http://schemas.microsoft.com/office/drawing/2014/main" id="{7EBD9B49-94A4-4D61-8A80-E3549A4DB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222" y="4126971"/>
                <a:ext cx="206375" cy="206375"/>
              </a:xfrm>
              <a:custGeom>
                <a:avLst/>
                <a:gdLst>
                  <a:gd name="T0" fmla="*/ 391 w 391"/>
                  <a:gd name="T1" fmla="*/ 194 h 390"/>
                  <a:gd name="T2" fmla="*/ 391 w 391"/>
                  <a:gd name="T3" fmla="*/ 214 h 390"/>
                  <a:gd name="T4" fmla="*/ 382 w 391"/>
                  <a:gd name="T5" fmla="*/ 253 h 390"/>
                  <a:gd name="T6" fmla="*/ 368 w 391"/>
                  <a:gd name="T7" fmla="*/ 288 h 390"/>
                  <a:gd name="T8" fmla="*/ 347 w 391"/>
                  <a:gd name="T9" fmla="*/ 319 h 390"/>
                  <a:gd name="T10" fmla="*/ 320 w 391"/>
                  <a:gd name="T11" fmla="*/ 345 h 390"/>
                  <a:gd name="T12" fmla="*/ 288 w 391"/>
                  <a:gd name="T13" fmla="*/ 367 h 390"/>
                  <a:gd name="T14" fmla="*/ 254 w 391"/>
                  <a:gd name="T15" fmla="*/ 381 h 390"/>
                  <a:gd name="T16" fmla="*/ 216 w 391"/>
                  <a:gd name="T17" fmla="*/ 390 h 390"/>
                  <a:gd name="T18" fmla="*/ 196 w 391"/>
                  <a:gd name="T19" fmla="*/ 390 h 390"/>
                  <a:gd name="T20" fmla="*/ 176 w 391"/>
                  <a:gd name="T21" fmla="*/ 390 h 390"/>
                  <a:gd name="T22" fmla="*/ 137 w 391"/>
                  <a:gd name="T23" fmla="*/ 381 h 390"/>
                  <a:gd name="T24" fmla="*/ 103 w 391"/>
                  <a:gd name="T25" fmla="*/ 367 h 390"/>
                  <a:gd name="T26" fmla="*/ 71 w 391"/>
                  <a:gd name="T27" fmla="*/ 345 h 390"/>
                  <a:gd name="T28" fmla="*/ 45 w 391"/>
                  <a:gd name="T29" fmla="*/ 319 h 390"/>
                  <a:gd name="T30" fmla="*/ 23 w 391"/>
                  <a:gd name="T31" fmla="*/ 288 h 390"/>
                  <a:gd name="T32" fmla="*/ 9 w 391"/>
                  <a:gd name="T33" fmla="*/ 253 h 390"/>
                  <a:gd name="T34" fmla="*/ 2 w 391"/>
                  <a:gd name="T35" fmla="*/ 214 h 390"/>
                  <a:gd name="T36" fmla="*/ 0 w 391"/>
                  <a:gd name="T37" fmla="*/ 194 h 390"/>
                  <a:gd name="T38" fmla="*/ 2 w 391"/>
                  <a:gd name="T39" fmla="*/ 175 h 390"/>
                  <a:gd name="T40" fmla="*/ 9 w 391"/>
                  <a:gd name="T41" fmla="*/ 136 h 390"/>
                  <a:gd name="T42" fmla="*/ 23 w 391"/>
                  <a:gd name="T43" fmla="*/ 102 h 390"/>
                  <a:gd name="T44" fmla="*/ 45 w 391"/>
                  <a:gd name="T45" fmla="*/ 70 h 390"/>
                  <a:gd name="T46" fmla="*/ 71 w 391"/>
                  <a:gd name="T47" fmla="*/ 44 h 390"/>
                  <a:gd name="T48" fmla="*/ 103 w 391"/>
                  <a:gd name="T49" fmla="*/ 23 h 390"/>
                  <a:gd name="T50" fmla="*/ 137 w 391"/>
                  <a:gd name="T51" fmla="*/ 8 h 390"/>
                  <a:gd name="T52" fmla="*/ 176 w 391"/>
                  <a:gd name="T53" fmla="*/ 0 h 390"/>
                  <a:gd name="T54" fmla="*/ 196 w 391"/>
                  <a:gd name="T55" fmla="*/ 0 h 390"/>
                  <a:gd name="T56" fmla="*/ 216 w 391"/>
                  <a:gd name="T57" fmla="*/ 0 h 390"/>
                  <a:gd name="T58" fmla="*/ 254 w 391"/>
                  <a:gd name="T59" fmla="*/ 8 h 390"/>
                  <a:gd name="T60" fmla="*/ 288 w 391"/>
                  <a:gd name="T61" fmla="*/ 23 h 390"/>
                  <a:gd name="T62" fmla="*/ 320 w 391"/>
                  <a:gd name="T63" fmla="*/ 44 h 390"/>
                  <a:gd name="T64" fmla="*/ 347 w 391"/>
                  <a:gd name="T65" fmla="*/ 70 h 390"/>
                  <a:gd name="T66" fmla="*/ 368 w 391"/>
                  <a:gd name="T67" fmla="*/ 102 h 390"/>
                  <a:gd name="T68" fmla="*/ 382 w 391"/>
                  <a:gd name="T69" fmla="*/ 136 h 390"/>
                  <a:gd name="T70" fmla="*/ 391 w 391"/>
                  <a:gd name="T71" fmla="*/ 175 h 390"/>
                  <a:gd name="T72" fmla="*/ 391 w 391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1" h="390">
                    <a:moveTo>
                      <a:pt x="391" y="194"/>
                    </a:moveTo>
                    <a:lnTo>
                      <a:pt x="391" y="214"/>
                    </a:lnTo>
                    <a:lnTo>
                      <a:pt x="382" y="253"/>
                    </a:lnTo>
                    <a:lnTo>
                      <a:pt x="368" y="288"/>
                    </a:lnTo>
                    <a:lnTo>
                      <a:pt x="347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3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2" y="214"/>
                    </a:lnTo>
                    <a:lnTo>
                      <a:pt x="0" y="194"/>
                    </a:lnTo>
                    <a:lnTo>
                      <a:pt x="2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3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7" y="70"/>
                    </a:lnTo>
                    <a:lnTo>
                      <a:pt x="368" y="102"/>
                    </a:lnTo>
                    <a:lnTo>
                      <a:pt x="382" y="136"/>
                    </a:lnTo>
                    <a:lnTo>
                      <a:pt x="391" y="175"/>
                    </a:lnTo>
                    <a:lnTo>
                      <a:pt x="391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" name="Rectangle 285">
                <a:extLst>
                  <a:ext uri="{FF2B5EF4-FFF2-40B4-BE49-F238E27FC236}">
                    <a16:creationId xmlns:a16="http://schemas.microsoft.com/office/drawing/2014/main" id="{29A80B67-72B6-4682-B82F-E0CDD8ABA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55502">
                <a:off x="3011346" y="4108450"/>
                <a:ext cx="209550" cy="119063"/>
              </a:xfrm>
              <a:prstGeom prst="rect">
                <a:avLst/>
              </a:pr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Freeform 286">
                <a:extLst>
                  <a:ext uri="{FF2B5EF4-FFF2-40B4-BE49-F238E27FC236}">
                    <a16:creationId xmlns:a16="http://schemas.microsoft.com/office/drawing/2014/main" id="{A6029F5E-DAB3-4DE6-A1EC-65AA3393E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2922" y="4152371"/>
                <a:ext cx="185738" cy="122238"/>
              </a:xfrm>
              <a:custGeom>
                <a:avLst/>
                <a:gdLst>
                  <a:gd name="T0" fmla="*/ 0 w 351"/>
                  <a:gd name="T1" fmla="*/ 230 h 230"/>
                  <a:gd name="T2" fmla="*/ 3 w 351"/>
                  <a:gd name="T3" fmla="*/ 201 h 230"/>
                  <a:gd name="T4" fmla="*/ 19 w 351"/>
                  <a:gd name="T5" fmla="*/ 147 h 230"/>
                  <a:gd name="T6" fmla="*/ 47 w 351"/>
                  <a:gd name="T7" fmla="*/ 96 h 230"/>
                  <a:gd name="T8" fmla="*/ 88 w 351"/>
                  <a:gd name="T9" fmla="*/ 53 h 230"/>
                  <a:gd name="T10" fmla="*/ 112 w 351"/>
                  <a:gd name="T11" fmla="*/ 37 h 230"/>
                  <a:gd name="T12" fmla="*/ 141 w 351"/>
                  <a:gd name="T13" fmla="*/ 20 h 230"/>
                  <a:gd name="T14" fmla="*/ 207 w 351"/>
                  <a:gd name="T15" fmla="*/ 1 h 230"/>
                  <a:gd name="T16" fmla="*/ 240 w 351"/>
                  <a:gd name="T17" fmla="*/ 0 h 230"/>
                  <a:gd name="T18" fmla="*/ 265 w 351"/>
                  <a:gd name="T19" fmla="*/ 1 h 230"/>
                  <a:gd name="T20" fmla="*/ 312 w 351"/>
                  <a:gd name="T21" fmla="*/ 11 h 230"/>
                  <a:gd name="T22" fmla="*/ 334 w 351"/>
                  <a:gd name="T23" fmla="*/ 20 h 230"/>
                  <a:gd name="T24" fmla="*/ 341 w 351"/>
                  <a:gd name="T25" fmla="*/ 23 h 230"/>
                  <a:gd name="T26" fmla="*/ 351 w 351"/>
                  <a:gd name="T27" fmla="*/ 33 h 230"/>
                  <a:gd name="T28" fmla="*/ 351 w 351"/>
                  <a:gd name="T29" fmla="*/ 40 h 230"/>
                  <a:gd name="T30" fmla="*/ 347 w 351"/>
                  <a:gd name="T31" fmla="*/ 47 h 230"/>
                  <a:gd name="T32" fmla="*/ 338 w 351"/>
                  <a:gd name="T33" fmla="*/ 51 h 230"/>
                  <a:gd name="T34" fmla="*/ 170 w 351"/>
                  <a:gd name="T35" fmla="*/ 141 h 230"/>
                  <a:gd name="T36" fmla="*/ 0 w 351"/>
                  <a:gd name="T37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1" h="230">
                    <a:moveTo>
                      <a:pt x="0" y="230"/>
                    </a:moveTo>
                    <a:lnTo>
                      <a:pt x="3" y="201"/>
                    </a:lnTo>
                    <a:lnTo>
                      <a:pt x="19" y="147"/>
                    </a:lnTo>
                    <a:lnTo>
                      <a:pt x="47" y="96"/>
                    </a:lnTo>
                    <a:lnTo>
                      <a:pt x="88" y="53"/>
                    </a:lnTo>
                    <a:lnTo>
                      <a:pt x="112" y="37"/>
                    </a:lnTo>
                    <a:lnTo>
                      <a:pt x="141" y="20"/>
                    </a:lnTo>
                    <a:lnTo>
                      <a:pt x="207" y="1"/>
                    </a:lnTo>
                    <a:lnTo>
                      <a:pt x="240" y="0"/>
                    </a:lnTo>
                    <a:lnTo>
                      <a:pt x="265" y="1"/>
                    </a:lnTo>
                    <a:lnTo>
                      <a:pt x="312" y="11"/>
                    </a:lnTo>
                    <a:lnTo>
                      <a:pt x="334" y="20"/>
                    </a:lnTo>
                    <a:lnTo>
                      <a:pt x="341" y="23"/>
                    </a:lnTo>
                    <a:lnTo>
                      <a:pt x="351" y="33"/>
                    </a:lnTo>
                    <a:lnTo>
                      <a:pt x="351" y="40"/>
                    </a:lnTo>
                    <a:lnTo>
                      <a:pt x="347" y="47"/>
                    </a:lnTo>
                    <a:lnTo>
                      <a:pt x="338" y="51"/>
                    </a:lnTo>
                    <a:lnTo>
                      <a:pt x="170" y="141"/>
                    </a:lnTo>
                    <a:lnTo>
                      <a:pt x="0" y="230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" name="Freeform 287">
                <a:extLst>
                  <a:ext uri="{FF2B5EF4-FFF2-40B4-BE49-F238E27FC236}">
                    <a16:creationId xmlns:a16="http://schemas.microsoft.com/office/drawing/2014/main" id="{215948FC-41D6-4454-A051-027C04E1C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5097" y="4147608"/>
                <a:ext cx="173038" cy="109538"/>
              </a:xfrm>
              <a:custGeom>
                <a:avLst/>
                <a:gdLst>
                  <a:gd name="T0" fmla="*/ 164 w 327"/>
                  <a:gd name="T1" fmla="*/ 206 h 206"/>
                  <a:gd name="T2" fmla="*/ 147 w 327"/>
                  <a:gd name="T3" fmla="*/ 206 h 206"/>
                  <a:gd name="T4" fmla="*/ 130 w 327"/>
                  <a:gd name="T5" fmla="*/ 203 h 206"/>
                  <a:gd name="T6" fmla="*/ 98 w 327"/>
                  <a:gd name="T7" fmla="*/ 193 h 206"/>
                  <a:gd name="T8" fmla="*/ 66 w 327"/>
                  <a:gd name="T9" fmla="*/ 181 h 206"/>
                  <a:gd name="T10" fmla="*/ 50 w 327"/>
                  <a:gd name="T11" fmla="*/ 179 h 206"/>
                  <a:gd name="T12" fmla="*/ 35 w 327"/>
                  <a:gd name="T13" fmla="*/ 177 h 206"/>
                  <a:gd name="T14" fmla="*/ 17 w 327"/>
                  <a:gd name="T15" fmla="*/ 179 h 206"/>
                  <a:gd name="T16" fmla="*/ 0 w 327"/>
                  <a:gd name="T17" fmla="*/ 186 h 206"/>
                  <a:gd name="T18" fmla="*/ 2 w 327"/>
                  <a:gd name="T19" fmla="*/ 167 h 206"/>
                  <a:gd name="T20" fmla="*/ 13 w 327"/>
                  <a:gd name="T21" fmla="*/ 132 h 206"/>
                  <a:gd name="T22" fmla="*/ 39 w 327"/>
                  <a:gd name="T23" fmla="*/ 84 h 206"/>
                  <a:gd name="T24" fmla="*/ 63 w 327"/>
                  <a:gd name="T25" fmla="*/ 55 h 206"/>
                  <a:gd name="T26" fmla="*/ 84 w 327"/>
                  <a:gd name="T27" fmla="*/ 35 h 206"/>
                  <a:gd name="T28" fmla="*/ 107 w 327"/>
                  <a:gd name="T29" fmla="*/ 19 h 206"/>
                  <a:gd name="T30" fmla="*/ 124 w 327"/>
                  <a:gd name="T31" fmla="*/ 10 h 206"/>
                  <a:gd name="T32" fmla="*/ 158 w 327"/>
                  <a:gd name="T33" fmla="*/ 1 h 206"/>
                  <a:gd name="T34" fmla="*/ 177 w 327"/>
                  <a:gd name="T35" fmla="*/ 0 h 206"/>
                  <a:gd name="T36" fmla="*/ 200 w 327"/>
                  <a:gd name="T37" fmla="*/ 1 h 206"/>
                  <a:gd name="T38" fmla="*/ 223 w 327"/>
                  <a:gd name="T39" fmla="*/ 7 h 206"/>
                  <a:gd name="T40" fmla="*/ 251 w 327"/>
                  <a:gd name="T41" fmla="*/ 19 h 206"/>
                  <a:gd name="T42" fmla="*/ 297 w 327"/>
                  <a:gd name="T43" fmla="*/ 58 h 206"/>
                  <a:gd name="T44" fmla="*/ 313 w 327"/>
                  <a:gd name="T45" fmla="*/ 82 h 206"/>
                  <a:gd name="T46" fmla="*/ 321 w 327"/>
                  <a:gd name="T47" fmla="*/ 98 h 206"/>
                  <a:gd name="T48" fmla="*/ 327 w 327"/>
                  <a:gd name="T49" fmla="*/ 130 h 206"/>
                  <a:gd name="T50" fmla="*/ 323 w 327"/>
                  <a:gd name="T51" fmla="*/ 145 h 206"/>
                  <a:gd name="T52" fmla="*/ 314 w 327"/>
                  <a:gd name="T53" fmla="*/ 161 h 206"/>
                  <a:gd name="T54" fmla="*/ 281 w 327"/>
                  <a:gd name="T55" fmla="*/ 181 h 206"/>
                  <a:gd name="T56" fmla="*/ 262 w 327"/>
                  <a:gd name="T57" fmla="*/ 187 h 206"/>
                  <a:gd name="T58" fmla="*/ 238 w 327"/>
                  <a:gd name="T59" fmla="*/ 194 h 206"/>
                  <a:gd name="T60" fmla="*/ 189 w 327"/>
                  <a:gd name="T61" fmla="*/ 204 h 206"/>
                  <a:gd name="T62" fmla="*/ 164 w 327"/>
                  <a:gd name="T63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7" h="206">
                    <a:moveTo>
                      <a:pt x="164" y="206"/>
                    </a:moveTo>
                    <a:lnTo>
                      <a:pt x="147" y="206"/>
                    </a:lnTo>
                    <a:lnTo>
                      <a:pt x="130" y="203"/>
                    </a:lnTo>
                    <a:lnTo>
                      <a:pt x="98" y="193"/>
                    </a:lnTo>
                    <a:lnTo>
                      <a:pt x="66" y="181"/>
                    </a:lnTo>
                    <a:lnTo>
                      <a:pt x="50" y="179"/>
                    </a:lnTo>
                    <a:lnTo>
                      <a:pt x="35" y="177"/>
                    </a:lnTo>
                    <a:lnTo>
                      <a:pt x="17" y="179"/>
                    </a:lnTo>
                    <a:lnTo>
                      <a:pt x="0" y="186"/>
                    </a:lnTo>
                    <a:lnTo>
                      <a:pt x="2" y="167"/>
                    </a:lnTo>
                    <a:lnTo>
                      <a:pt x="13" y="132"/>
                    </a:lnTo>
                    <a:lnTo>
                      <a:pt x="39" y="84"/>
                    </a:lnTo>
                    <a:lnTo>
                      <a:pt x="63" y="55"/>
                    </a:lnTo>
                    <a:lnTo>
                      <a:pt x="84" y="35"/>
                    </a:lnTo>
                    <a:lnTo>
                      <a:pt x="107" y="19"/>
                    </a:lnTo>
                    <a:lnTo>
                      <a:pt x="124" y="10"/>
                    </a:lnTo>
                    <a:lnTo>
                      <a:pt x="158" y="1"/>
                    </a:lnTo>
                    <a:lnTo>
                      <a:pt x="177" y="0"/>
                    </a:lnTo>
                    <a:lnTo>
                      <a:pt x="200" y="1"/>
                    </a:lnTo>
                    <a:lnTo>
                      <a:pt x="223" y="7"/>
                    </a:lnTo>
                    <a:lnTo>
                      <a:pt x="251" y="19"/>
                    </a:lnTo>
                    <a:lnTo>
                      <a:pt x="297" y="58"/>
                    </a:lnTo>
                    <a:lnTo>
                      <a:pt x="313" y="82"/>
                    </a:lnTo>
                    <a:lnTo>
                      <a:pt x="321" y="98"/>
                    </a:lnTo>
                    <a:lnTo>
                      <a:pt x="327" y="130"/>
                    </a:lnTo>
                    <a:lnTo>
                      <a:pt x="323" y="145"/>
                    </a:lnTo>
                    <a:lnTo>
                      <a:pt x="314" y="161"/>
                    </a:lnTo>
                    <a:lnTo>
                      <a:pt x="281" y="181"/>
                    </a:lnTo>
                    <a:lnTo>
                      <a:pt x="262" y="187"/>
                    </a:lnTo>
                    <a:lnTo>
                      <a:pt x="238" y="194"/>
                    </a:lnTo>
                    <a:lnTo>
                      <a:pt x="189" y="204"/>
                    </a:lnTo>
                    <a:lnTo>
                      <a:pt x="164" y="206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Freeform 288">
                <a:extLst>
                  <a:ext uri="{FF2B5EF4-FFF2-40B4-BE49-F238E27FC236}">
                    <a16:creationId xmlns:a16="http://schemas.microsoft.com/office/drawing/2014/main" id="{15A080C2-B483-4AD5-B04D-BC96F3BCD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871" y="4149196"/>
                <a:ext cx="169863" cy="104775"/>
              </a:xfrm>
              <a:custGeom>
                <a:avLst/>
                <a:gdLst>
                  <a:gd name="T0" fmla="*/ 2 w 321"/>
                  <a:gd name="T1" fmla="*/ 199 h 199"/>
                  <a:gd name="T2" fmla="*/ 0 w 321"/>
                  <a:gd name="T3" fmla="*/ 178 h 199"/>
                  <a:gd name="T4" fmla="*/ 5 w 321"/>
                  <a:gd name="T5" fmla="*/ 141 h 199"/>
                  <a:gd name="T6" fmla="*/ 18 w 321"/>
                  <a:gd name="T7" fmla="*/ 105 h 199"/>
                  <a:gd name="T8" fmla="*/ 36 w 321"/>
                  <a:gd name="T9" fmla="*/ 72 h 199"/>
                  <a:gd name="T10" fmla="*/ 49 w 321"/>
                  <a:gd name="T11" fmla="*/ 57 h 199"/>
                  <a:gd name="T12" fmla="*/ 62 w 321"/>
                  <a:gd name="T13" fmla="*/ 45 h 199"/>
                  <a:gd name="T14" fmla="*/ 91 w 321"/>
                  <a:gd name="T15" fmla="*/ 23 h 199"/>
                  <a:gd name="T16" fmla="*/ 124 w 321"/>
                  <a:gd name="T17" fmla="*/ 9 h 199"/>
                  <a:gd name="T18" fmla="*/ 160 w 321"/>
                  <a:gd name="T19" fmla="*/ 1 h 199"/>
                  <a:gd name="T20" fmla="*/ 177 w 321"/>
                  <a:gd name="T21" fmla="*/ 0 h 199"/>
                  <a:gd name="T22" fmla="*/ 182 w 321"/>
                  <a:gd name="T23" fmla="*/ 0 h 199"/>
                  <a:gd name="T24" fmla="*/ 186 w 321"/>
                  <a:gd name="T25" fmla="*/ 1 h 199"/>
                  <a:gd name="T26" fmla="*/ 208 w 321"/>
                  <a:gd name="T27" fmla="*/ 3 h 199"/>
                  <a:gd name="T28" fmla="*/ 248 w 321"/>
                  <a:gd name="T29" fmla="*/ 17 h 199"/>
                  <a:gd name="T30" fmla="*/ 283 w 321"/>
                  <a:gd name="T31" fmla="*/ 40 h 199"/>
                  <a:gd name="T32" fmla="*/ 309 w 321"/>
                  <a:gd name="T33" fmla="*/ 73 h 199"/>
                  <a:gd name="T34" fmla="*/ 317 w 321"/>
                  <a:gd name="T35" fmla="*/ 92 h 199"/>
                  <a:gd name="T36" fmla="*/ 321 w 321"/>
                  <a:gd name="T37" fmla="*/ 109 h 199"/>
                  <a:gd name="T38" fmla="*/ 320 w 321"/>
                  <a:gd name="T39" fmla="*/ 144 h 199"/>
                  <a:gd name="T40" fmla="*/ 313 w 321"/>
                  <a:gd name="T41" fmla="*/ 160 h 199"/>
                  <a:gd name="T42" fmla="*/ 307 w 321"/>
                  <a:gd name="T43" fmla="*/ 170 h 199"/>
                  <a:gd name="T44" fmla="*/ 290 w 321"/>
                  <a:gd name="T45" fmla="*/ 183 h 199"/>
                  <a:gd name="T46" fmla="*/ 258 w 321"/>
                  <a:gd name="T47" fmla="*/ 196 h 199"/>
                  <a:gd name="T48" fmla="*/ 235 w 321"/>
                  <a:gd name="T49" fmla="*/ 197 h 199"/>
                  <a:gd name="T50" fmla="*/ 224 w 321"/>
                  <a:gd name="T51" fmla="*/ 197 h 199"/>
                  <a:gd name="T52" fmla="*/ 212 w 321"/>
                  <a:gd name="T53" fmla="*/ 196 h 199"/>
                  <a:gd name="T54" fmla="*/ 159 w 321"/>
                  <a:gd name="T55" fmla="*/ 181 h 199"/>
                  <a:gd name="T56" fmla="*/ 104 w 321"/>
                  <a:gd name="T57" fmla="*/ 165 h 199"/>
                  <a:gd name="T58" fmla="*/ 91 w 321"/>
                  <a:gd name="T59" fmla="*/ 164 h 199"/>
                  <a:gd name="T60" fmla="*/ 78 w 321"/>
                  <a:gd name="T61" fmla="*/ 163 h 199"/>
                  <a:gd name="T62" fmla="*/ 57 w 321"/>
                  <a:gd name="T63" fmla="*/ 164 h 199"/>
                  <a:gd name="T64" fmla="*/ 16 w 321"/>
                  <a:gd name="T65" fmla="*/ 181 h 199"/>
                  <a:gd name="T66" fmla="*/ 2 w 321"/>
                  <a:gd name="T67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21" h="199">
                    <a:moveTo>
                      <a:pt x="2" y="199"/>
                    </a:moveTo>
                    <a:lnTo>
                      <a:pt x="0" y="178"/>
                    </a:lnTo>
                    <a:lnTo>
                      <a:pt x="5" y="141"/>
                    </a:lnTo>
                    <a:lnTo>
                      <a:pt x="18" y="105"/>
                    </a:lnTo>
                    <a:lnTo>
                      <a:pt x="36" y="72"/>
                    </a:lnTo>
                    <a:lnTo>
                      <a:pt x="49" y="57"/>
                    </a:lnTo>
                    <a:lnTo>
                      <a:pt x="62" y="45"/>
                    </a:lnTo>
                    <a:lnTo>
                      <a:pt x="91" y="23"/>
                    </a:lnTo>
                    <a:lnTo>
                      <a:pt x="124" y="9"/>
                    </a:lnTo>
                    <a:lnTo>
                      <a:pt x="160" y="1"/>
                    </a:lnTo>
                    <a:lnTo>
                      <a:pt x="177" y="0"/>
                    </a:lnTo>
                    <a:lnTo>
                      <a:pt x="182" y="0"/>
                    </a:lnTo>
                    <a:lnTo>
                      <a:pt x="186" y="1"/>
                    </a:lnTo>
                    <a:lnTo>
                      <a:pt x="208" y="3"/>
                    </a:lnTo>
                    <a:lnTo>
                      <a:pt x="248" y="17"/>
                    </a:lnTo>
                    <a:lnTo>
                      <a:pt x="283" y="40"/>
                    </a:lnTo>
                    <a:lnTo>
                      <a:pt x="309" y="73"/>
                    </a:lnTo>
                    <a:lnTo>
                      <a:pt x="317" y="92"/>
                    </a:lnTo>
                    <a:lnTo>
                      <a:pt x="321" y="109"/>
                    </a:lnTo>
                    <a:lnTo>
                      <a:pt x="320" y="144"/>
                    </a:lnTo>
                    <a:lnTo>
                      <a:pt x="313" y="160"/>
                    </a:lnTo>
                    <a:lnTo>
                      <a:pt x="307" y="170"/>
                    </a:lnTo>
                    <a:lnTo>
                      <a:pt x="290" y="183"/>
                    </a:lnTo>
                    <a:lnTo>
                      <a:pt x="258" y="196"/>
                    </a:lnTo>
                    <a:lnTo>
                      <a:pt x="235" y="197"/>
                    </a:lnTo>
                    <a:lnTo>
                      <a:pt x="224" y="197"/>
                    </a:lnTo>
                    <a:lnTo>
                      <a:pt x="212" y="196"/>
                    </a:lnTo>
                    <a:lnTo>
                      <a:pt x="159" y="181"/>
                    </a:lnTo>
                    <a:lnTo>
                      <a:pt x="104" y="165"/>
                    </a:lnTo>
                    <a:lnTo>
                      <a:pt x="91" y="164"/>
                    </a:lnTo>
                    <a:lnTo>
                      <a:pt x="78" y="163"/>
                    </a:lnTo>
                    <a:lnTo>
                      <a:pt x="57" y="164"/>
                    </a:lnTo>
                    <a:lnTo>
                      <a:pt x="16" y="181"/>
                    </a:lnTo>
                    <a:lnTo>
                      <a:pt x="2" y="199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" name="Freeform 289">
                <a:extLst>
                  <a:ext uri="{FF2B5EF4-FFF2-40B4-BE49-F238E27FC236}">
                    <a16:creationId xmlns:a16="http://schemas.microsoft.com/office/drawing/2014/main" id="{F0EE374C-DFE8-4386-B17B-CCFE6240F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532" y="2471208"/>
                <a:ext cx="155575" cy="57150"/>
              </a:xfrm>
              <a:custGeom>
                <a:avLst/>
                <a:gdLst>
                  <a:gd name="T0" fmla="*/ 294 w 294"/>
                  <a:gd name="T1" fmla="*/ 0 h 107"/>
                  <a:gd name="T2" fmla="*/ 6 w 294"/>
                  <a:gd name="T3" fmla="*/ 51 h 107"/>
                  <a:gd name="T4" fmla="*/ 0 w 294"/>
                  <a:gd name="T5" fmla="*/ 83 h 107"/>
                  <a:gd name="T6" fmla="*/ 285 w 294"/>
                  <a:gd name="T7" fmla="*/ 107 h 107"/>
                  <a:gd name="T8" fmla="*/ 294 w 294"/>
                  <a:gd name="T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107">
                    <a:moveTo>
                      <a:pt x="294" y="0"/>
                    </a:moveTo>
                    <a:lnTo>
                      <a:pt x="6" y="51"/>
                    </a:lnTo>
                    <a:lnTo>
                      <a:pt x="0" y="83"/>
                    </a:lnTo>
                    <a:lnTo>
                      <a:pt x="285" y="107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" name="Freeform 290">
                <a:extLst>
                  <a:ext uri="{FF2B5EF4-FFF2-40B4-BE49-F238E27FC236}">
                    <a16:creationId xmlns:a16="http://schemas.microsoft.com/office/drawing/2014/main" id="{3B55B8BB-1CF3-4E42-BF2D-4ACFE9E4D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305" y="2188633"/>
                <a:ext cx="2185989" cy="354013"/>
              </a:xfrm>
              <a:custGeom>
                <a:avLst/>
                <a:gdLst>
                  <a:gd name="T0" fmla="*/ 0 w 4130"/>
                  <a:gd name="T1" fmla="*/ 515 h 669"/>
                  <a:gd name="T2" fmla="*/ 3816 w 4130"/>
                  <a:gd name="T3" fmla="*/ 0 h 669"/>
                  <a:gd name="T4" fmla="*/ 3845 w 4130"/>
                  <a:gd name="T5" fmla="*/ 125 h 669"/>
                  <a:gd name="T6" fmla="*/ 4012 w 4130"/>
                  <a:gd name="T7" fmla="*/ 96 h 669"/>
                  <a:gd name="T8" fmla="*/ 4032 w 4130"/>
                  <a:gd name="T9" fmla="*/ 223 h 669"/>
                  <a:gd name="T10" fmla="*/ 4123 w 4130"/>
                  <a:gd name="T11" fmla="*/ 223 h 669"/>
                  <a:gd name="T12" fmla="*/ 4130 w 4130"/>
                  <a:gd name="T13" fmla="*/ 452 h 669"/>
                  <a:gd name="T14" fmla="*/ 3977 w 4130"/>
                  <a:gd name="T15" fmla="*/ 481 h 669"/>
                  <a:gd name="T16" fmla="*/ 3977 w 4130"/>
                  <a:gd name="T17" fmla="*/ 620 h 669"/>
                  <a:gd name="T18" fmla="*/ 14 w 4130"/>
                  <a:gd name="T19" fmla="*/ 669 h 669"/>
                  <a:gd name="T20" fmla="*/ 0 w 4130"/>
                  <a:gd name="T21" fmla="*/ 515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30" h="669">
                    <a:moveTo>
                      <a:pt x="0" y="515"/>
                    </a:moveTo>
                    <a:lnTo>
                      <a:pt x="3816" y="0"/>
                    </a:lnTo>
                    <a:lnTo>
                      <a:pt x="3845" y="125"/>
                    </a:lnTo>
                    <a:lnTo>
                      <a:pt x="4012" y="96"/>
                    </a:lnTo>
                    <a:lnTo>
                      <a:pt x="4032" y="223"/>
                    </a:lnTo>
                    <a:lnTo>
                      <a:pt x="4123" y="223"/>
                    </a:lnTo>
                    <a:lnTo>
                      <a:pt x="4130" y="452"/>
                    </a:lnTo>
                    <a:lnTo>
                      <a:pt x="3977" y="481"/>
                    </a:lnTo>
                    <a:lnTo>
                      <a:pt x="3977" y="620"/>
                    </a:lnTo>
                    <a:lnTo>
                      <a:pt x="14" y="669"/>
                    </a:lnTo>
                    <a:lnTo>
                      <a:pt x="0" y="515"/>
                    </a:lnTo>
                    <a:close/>
                  </a:path>
                </a:pathLst>
              </a:custGeom>
              <a:solidFill>
                <a:srgbClr val="DA2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Freeform 291">
                <a:extLst>
                  <a:ext uri="{FF2B5EF4-FFF2-40B4-BE49-F238E27FC236}">
                    <a16:creationId xmlns:a16="http://schemas.microsoft.com/office/drawing/2014/main" id="{098E475A-711C-407B-B1FB-1F01C7DF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770" y="2442633"/>
                <a:ext cx="2097089" cy="77788"/>
              </a:xfrm>
              <a:custGeom>
                <a:avLst/>
                <a:gdLst>
                  <a:gd name="T0" fmla="*/ 0 w 3963"/>
                  <a:gd name="T1" fmla="*/ 145 h 145"/>
                  <a:gd name="T2" fmla="*/ 3963 w 3963"/>
                  <a:gd name="T3" fmla="*/ 0 h 145"/>
                  <a:gd name="T4" fmla="*/ 3963 w 3963"/>
                  <a:gd name="T5" fmla="*/ 139 h 145"/>
                  <a:gd name="T6" fmla="*/ 0 w 3963"/>
                  <a:gd name="T7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3" h="145">
                    <a:moveTo>
                      <a:pt x="0" y="145"/>
                    </a:moveTo>
                    <a:lnTo>
                      <a:pt x="3963" y="0"/>
                    </a:lnTo>
                    <a:lnTo>
                      <a:pt x="3963" y="139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292">
                <a:extLst>
                  <a:ext uri="{FF2B5EF4-FFF2-40B4-BE49-F238E27FC236}">
                    <a16:creationId xmlns:a16="http://schemas.microsoft.com/office/drawing/2014/main" id="{44F3985D-3726-4266-8470-9EEB6CC6D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007" y="2239433"/>
                <a:ext cx="2130427" cy="250825"/>
              </a:xfrm>
              <a:custGeom>
                <a:avLst/>
                <a:gdLst>
                  <a:gd name="T0" fmla="*/ 0 w 4026"/>
                  <a:gd name="T1" fmla="*/ 475 h 475"/>
                  <a:gd name="T2" fmla="*/ 4006 w 4026"/>
                  <a:gd name="T3" fmla="*/ 0 h 475"/>
                  <a:gd name="T4" fmla="*/ 4026 w 4026"/>
                  <a:gd name="T5" fmla="*/ 127 h 475"/>
                  <a:gd name="T6" fmla="*/ 0 w 4026"/>
                  <a:gd name="T7" fmla="*/ 475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26" h="475">
                    <a:moveTo>
                      <a:pt x="0" y="475"/>
                    </a:moveTo>
                    <a:lnTo>
                      <a:pt x="4006" y="0"/>
                    </a:lnTo>
                    <a:lnTo>
                      <a:pt x="4026" y="127"/>
                    </a:lnTo>
                    <a:lnTo>
                      <a:pt x="0" y="4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Freeform 293">
                <a:extLst>
                  <a:ext uri="{FF2B5EF4-FFF2-40B4-BE49-F238E27FC236}">
                    <a16:creationId xmlns:a16="http://schemas.microsoft.com/office/drawing/2014/main" id="{928183F7-D0B9-44E4-BB73-C466AAD38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646" y="2512483"/>
                <a:ext cx="2074864" cy="149225"/>
              </a:xfrm>
              <a:custGeom>
                <a:avLst/>
                <a:gdLst>
                  <a:gd name="T0" fmla="*/ 26 w 3920"/>
                  <a:gd name="T1" fmla="*/ 64 h 280"/>
                  <a:gd name="T2" fmla="*/ 16 w 3920"/>
                  <a:gd name="T3" fmla="*/ 65 h 280"/>
                  <a:gd name="T4" fmla="*/ 3 w 3920"/>
                  <a:gd name="T5" fmla="*/ 77 h 280"/>
                  <a:gd name="T6" fmla="*/ 0 w 3920"/>
                  <a:gd name="T7" fmla="*/ 92 h 280"/>
                  <a:gd name="T8" fmla="*/ 7 w 3920"/>
                  <a:gd name="T9" fmla="*/ 108 h 280"/>
                  <a:gd name="T10" fmla="*/ 16 w 3920"/>
                  <a:gd name="T11" fmla="*/ 114 h 280"/>
                  <a:gd name="T12" fmla="*/ 72 w 3920"/>
                  <a:gd name="T13" fmla="*/ 138 h 280"/>
                  <a:gd name="T14" fmla="*/ 233 w 3920"/>
                  <a:gd name="T15" fmla="*/ 195 h 280"/>
                  <a:gd name="T16" fmla="*/ 393 w 3920"/>
                  <a:gd name="T17" fmla="*/ 233 h 280"/>
                  <a:gd name="T18" fmla="*/ 516 w 3920"/>
                  <a:gd name="T19" fmla="*/ 255 h 280"/>
                  <a:gd name="T20" fmla="*/ 652 w 3920"/>
                  <a:gd name="T21" fmla="*/ 271 h 280"/>
                  <a:gd name="T22" fmla="*/ 802 w 3920"/>
                  <a:gd name="T23" fmla="*/ 278 h 280"/>
                  <a:gd name="T24" fmla="*/ 881 w 3920"/>
                  <a:gd name="T25" fmla="*/ 280 h 280"/>
                  <a:gd name="T26" fmla="*/ 1148 w 3920"/>
                  <a:gd name="T27" fmla="*/ 277 h 280"/>
                  <a:gd name="T28" fmla="*/ 1761 w 3920"/>
                  <a:gd name="T29" fmla="*/ 267 h 280"/>
                  <a:gd name="T30" fmla="*/ 2225 w 3920"/>
                  <a:gd name="T31" fmla="*/ 254 h 280"/>
                  <a:gd name="T32" fmla="*/ 2697 w 3920"/>
                  <a:gd name="T33" fmla="*/ 229 h 280"/>
                  <a:gd name="T34" fmla="*/ 3145 w 3920"/>
                  <a:gd name="T35" fmla="*/ 195 h 280"/>
                  <a:gd name="T36" fmla="*/ 3439 w 3920"/>
                  <a:gd name="T37" fmla="*/ 159 h 280"/>
                  <a:gd name="T38" fmla="*/ 3609 w 3920"/>
                  <a:gd name="T39" fmla="*/ 130 h 280"/>
                  <a:gd name="T40" fmla="*/ 3754 w 3920"/>
                  <a:gd name="T41" fmla="*/ 97 h 280"/>
                  <a:gd name="T42" fmla="*/ 3867 w 3920"/>
                  <a:gd name="T43" fmla="*/ 59 h 280"/>
                  <a:gd name="T44" fmla="*/ 3908 w 3920"/>
                  <a:gd name="T45" fmla="*/ 38 h 280"/>
                  <a:gd name="T46" fmla="*/ 3914 w 3920"/>
                  <a:gd name="T47" fmla="*/ 33 h 280"/>
                  <a:gd name="T48" fmla="*/ 3920 w 3920"/>
                  <a:gd name="T49" fmla="*/ 22 h 280"/>
                  <a:gd name="T50" fmla="*/ 3915 w 3920"/>
                  <a:gd name="T51" fmla="*/ 10 h 280"/>
                  <a:gd name="T52" fmla="*/ 3907 w 3920"/>
                  <a:gd name="T53" fmla="*/ 2 h 280"/>
                  <a:gd name="T54" fmla="*/ 3900 w 3920"/>
                  <a:gd name="T55" fmla="*/ 0 h 280"/>
                  <a:gd name="T56" fmla="*/ 26 w 3920"/>
                  <a:gd name="T57" fmla="*/ 64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0" h="280">
                    <a:moveTo>
                      <a:pt x="26" y="64"/>
                    </a:moveTo>
                    <a:lnTo>
                      <a:pt x="16" y="65"/>
                    </a:lnTo>
                    <a:lnTo>
                      <a:pt x="3" y="77"/>
                    </a:lnTo>
                    <a:lnTo>
                      <a:pt x="0" y="92"/>
                    </a:lnTo>
                    <a:lnTo>
                      <a:pt x="7" y="108"/>
                    </a:lnTo>
                    <a:lnTo>
                      <a:pt x="16" y="114"/>
                    </a:lnTo>
                    <a:lnTo>
                      <a:pt x="72" y="138"/>
                    </a:lnTo>
                    <a:lnTo>
                      <a:pt x="233" y="195"/>
                    </a:lnTo>
                    <a:lnTo>
                      <a:pt x="393" y="233"/>
                    </a:lnTo>
                    <a:lnTo>
                      <a:pt x="516" y="255"/>
                    </a:lnTo>
                    <a:lnTo>
                      <a:pt x="652" y="271"/>
                    </a:lnTo>
                    <a:lnTo>
                      <a:pt x="802" y="278"/>
                    </a:lnTo>
                    <a:lnTo>
                      <a:pt x="881" y="280"/>
                    </a:lnTo>
                    <a:lnTo>
                      <a:pt x="1148" y="277"/>
                    </a:lnTo>
                    <a:lnTo>
                      <a:pt x="1761" y="267"/>
                    </a:lnTo>
                    <a:lnTo>
                      <a:pt x="2225" y="254"/>
                    </a:lnTo>
                    <a:lnTo>
                      <a:pt x="2697" y="229"/>
                    </a:lnTo>
                    <a:lnTo>
                      <a:pt x="3145" y="195"/>
                    </a:lnTo>
                    <a:lnTo>
                      <a:pt x="3439" y="159"/>
                    </a:lnTo>
                    <a:lnTo>
                      <a:pt x="3609" y="130"/>
                    </a:lnTo>
                    <a:lnTo>
                      <a:pt x="3754" y="97"/>
                    </a:lnTo>
                    <a:lnTo>
                      <a:pt x="3867" y="59"/>
                    </a:lnTo>
                    <a:lnTo>
                      <a:pt x="3908" y="38"/>
                    </a:lnTo>
                    <a:lnTo>
                      <a:pt x="3914" y="33"/>
                    </a:lnTo>
                    <a:lnTo>
                      <a:pt x="3920" y="22"/>
                    </a:lnTo>
                    <a:lnTo>
                      <a:pt x="3915" y="10"/>
                    </a:lnTo>
                    <a:lnTo>
                      <a:pt x="3907" y="2"/>
                    </a:lnTo>
                    <a:lnTo>
                      <a:pt x="3900" y="0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Freeform 294">
                <a:extLst>
                  <a:ext uri="{FF2B5EF4-FFF2-40B4-BE49-F238E27FC236}">
                    <a16:creationId xmlns:a16="http://schemas.microsoft.com/office/drawing/2014/main" id="{9B7F233C-5C54-42C6-AB46-79DB2049B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847" y="2390246"/>
                <a:ext cx="117475" cy="138113"/>
              </a:xfrm>
              <a:custGeom>
                <a:avLst/>
                <a:gdLst>
                  <a:gd name="T0" fmla="*/ 0 w 222"/>
                  <a:gd name="T1" fmla="*/ 253 h 261"/>
                  <a:gd name="T2" fmla="*/ 12 w 222"/>
                  <a:gd name="T3" fmla="*/ 227 h 261"/>
                  <a:gd name="T4" fmla="*/ 92 w 222"/>
                  <a:gd name="T5" fmla="*/ 102 h 261"/>
                  <a:gd name="T6" fmla="*/ 153 w 222"/>
                  <a:gd name="T7" fmla="*/ 42 h 261"/>
                  <a:gd name="T8" fmla="*/ 197 w 222"/>
                  <a:gd name="T9" fmla="*/ 11 h 261"/>
                  <a:gd name="T10" fmla="*/ 222 w 222"/>
                  <a:gd name="T11" fmla="*/ 0 h 261"/>
                  <a:gd name="T12" fmla="*/ 212 w 222"/>
                  <a:gd name="T13" fmla="*/ 11 h 261"/>
                  <a:gd name="T14" fmla="*/ 167 w 222"/>
                  <a:gd name="T15" fmla="*/ 101 h 261"/>
                  <a:gd name="T16" fmla="*/ 137 w 222"/>
                  <a:gd name="T17" fmla="*/ 199 h 261"/>
                  <a:gd name="T18" fmla="*/ 128 w 222"/>
                  <a:gd name="T19" fmla="*/ 261 h 261"/>
                  <a:gd name="T20" fmla="*/ 0 w 222"/>
                  <a:gd name="T21" fmla="*/ 253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61">
                    <a:moveTo>
                      <a:pt x="0" y="253"/>
                    </a:moveTo>
                    <a:lnTo>
                      <a:pt x="12" y="227"/>
                    </a:lnTo>
                    <a:lnTo>
                      <a:pt x="92" y="102"/>
                    </a:lnTo>
                    <a:lnTo>
                      <a:pt x="153" y="42"/>
                    </a:lnTo>
                    <a:lnTo>
                      <a:pt x="197" y="11"/>
                    </a:lnTo>
                    <a:lnTo>
                      <a:pt x="222" y="0"/>
                    </a:lnTo>
                    <a:lnTo>
                      <a:pt x="212" y="11"/>
                    </a:lnTo>
                    <a:lnTo>
                      <a:pt x="167" y="101"/>
                    </a:lnTo>
                    <a:lnTo>
                      <a:pt x="137" y="199"/>
                    </a:lnTo>
                    <a:lnTo>
                      <a:pt x="128" y="261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Rectangle 295">
                <a:extLst>
                  <a:ext uri="{FF2B5EF4-FFF2-40B4-BE49-F238E27FC236}">
                    <a16:creationId xmlns:a16="http://schemas.microsoft.com/office/drawing/2014/main" id="{40BB3D00-74C2-4ECB-9496-B75205B85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835026" cy="211138"/>
              </a:xfrm>
              <a:prstGeom prst="rect">
                <a:avLst/>
              </a:prstGeom>
              <a:solidFill>
                <a:srgbClr val="6CB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Rectangle 296">
                <a:extLst>
                  <a:ext uri="{FF2B5EF4-FFF2-40B4-BE49-F238E27FC236}">
                    <a16:creationId xmlns:a16="http://schemas.microsoft.com/office/drawing/2014/main" id="{DB90826B-2467-4742-85B2-32F3A7143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921" y="2133071"/>
                <a:ext cx="587375" cy="200025"/>
              </a:xfrm>
              <a:prstGeom prst="rect">
                <a:avLst/>
              </a:prstGeom>
              <a:solidFill>
                <a:srgbClr val="E57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Freeform 297">
                <a:extLst>
                  <a:ext uri="{FF2B5EF4-FFF2-40B4-BE49-F238E27FC236}">
                    <a16:creationId xmlns:a16="http://schemas.microsoft.com/office/drawing/2014/main" id="{698AD5BF-3FFD-44DE-A971-E4AA505D1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4" y="2369608"/>
                <a:ext cx="960438" cy="47625"/>
              </a:xfrm>
              <a:custGeom>
                <a:avLst/>
                <a:gdLst>
                  <a:gd name="T0" fmla="*/ 15 w 1815"/>
                  <a:gd name="T1" fmla="*/ 0 h 91"/>
                  <a:gd name="T2" fmla="*/ 1815 w 1815"/>
                  <a:gd name="T3" fmla="*/ 27 h 91"/>
                  <a:gd name="T4" fmla="*/ 1808 w 1815"/>
                  <a:gd name="T5" fmla="*/ 91 h 91"/>
                  <a:gd name="T6" fmla="*/ 0 w 1815"/>
                  <a:gd name="T7" fmla="*/ 56 h 91"/>
                  <a:gd name="T8" fmla="*/ 15 w 1815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5" h="91">
                    <a:moveTo>
                      <a:pt x="15" y="0"/>
                    </a:moveTo>
                    <a:lnTo>
                      <a:pt x="1815" y="27"/>
                    </a:lnTo>
                    <a:lnTo>
                      <a:pt x="1808" y="91"/>
                    </a:lnTo>
                    <a:lnTo>
                      <a:pt x="0" y="5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Rectangle 298">
                <a:extLst>
                  <a:ext uri="{FF2B5EF4-FFF2-40B4-BE49-F238E27FC236}">
                    <a16:creationId xmlns:a16="http://schemas.microsoft.com/office/drawing/2014/main" id="{6D9DB6F0-AC82-40C0-AC20-2112E561F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3509" y="2229908"/>
                <a:ext cx="585788" cy="7938"/>
              </a:xfrm>
              <a:prstGeom prst="rect">
                <a:avLst/>
              </a:prstGeom>
              <a:solidFill>
                <a:srgbClr val="A83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Rectangle 299">
                <a:extLst>
                  <a:ext uri="{FF2B5EF4-FFF2-40B4-BE49-F238E27FC236}">
                    <a16:creationId xmlns:a16="http://schemas.microsoft.com/office/drawing/2014/main" id="{F73D8D1D-EC99-4111-8A39-554A4FF39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346" y="2217208"/>
                <a:ext cx="65088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Rectangle 300">
                <a:extLst>
                  <a:ext uri="{FF2B5EF4-FFF2-40B4-BE49-F238E27FC236}">
                    <a16:creationId xmlns:a16="http://schemas.microsoft.com/office/drawing/2014/main" id="{16C8D75B-2230-4AA8-8503-BF528C192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1496" y="2217208"/>
                <a:ext cx="63500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301">
                <a:extLst>
                  <a:ext uri="{FF2B5EF4-FFF2-40B4-BE49-F238E27FC236}">
                    <a16:creationId xmlns:a16="http://schemas.microsoft.com/office/drawing/2014/main" id="{21215939-A012-467B-B1F6-A6A661AFA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5121" y="2234671"/>
                <a:ext cx="169863" cy="38100"/>
              </a:xfrm>
              <a:custGeom>
                <a:avLst/>
                <a:gdLst>
                  <a:gd name="T0" fmla="*/ 2 w 320"/>
                  <a:gd name="T1" fmla="*/ 3 h 72"/>
                  <a:gd name="T2" fmla="*/ 0 w 320"/>
                  <a:gd name="T3" fmla="*/ 12 h 72"/>
                  <a:gd name="T4" fmla="*/ 6 w 320"/>
                  <a:gd name="T5" fmla="*/ 51 h 72"/>
                  <a:gd name="T6" fmla="*/ 19 w 320"/>
                  <a:gd name="T7" fmla="*/ 71 h 72"/>
                  <a:gd name="T8" fmla="*/ 31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9 w 320"/>
                  <a:gd name="T17" fmla="*/ 25 h 72"/>
                  <a:gd name="T18" fmla="*/ 320 w 320"/>
                  <a:gd name="T19" fmla="*/ 0 h 72"/>
                  <a:gd name="T20" fmla="*/ 261 w 320"/>
                  <a:gd name="T21" fmla="*/ 0 h 72"/>
                  <a:gd name="T22" fmla="*/ 261 w 320"/>
                  <a:gd name="T23" fmla="*/ 6 h 72"/>
                  <a:gd name="T24" fmla="*/ 257 w 320"/>
                  <a:gd name="T25" fmla="*/ 32 h 72"/>
                  <a:gd name="T26" fmla="*/ 249 w 320"/>
                  <a:gd name="T27" fmla="*/ 45 h 72"/>
                  <a:gd name="T28" fmla="*/ 244 w 320"/>
                  <a:gd name="T29" fmla="*/ 46 h 72"/>
                  <a:gd name="T30" fmla="*/ 146 w 320"/>
                  <a:gd name="T31" fmla="*/ 48 h 72"/>
                  <a:gd name="T32" fmla="*/ 67 w 320"/>
                  <a:gd name="T33" fmla="*/ 46 h 72"/>
                  <a:gd name="T34" fmla="*/ 64 w 320"/>
                  <a:gd name="T35" fmla="*/ 46 h 72"/>
                  <a:gd name="T36" fmla="*/ 52 w 320"/>
                  <a:gd name="T37" fmla="*/ 36 h 72"/>
                  <a:gd name="T38" fmla="*/ 46 w 320"/>
                  <a:gd name="T39" fmla="*/ 17 h 72"/>
                  <a:gd name="T40" fmla="*/ 45 w 320"/>
                  <a:gd name="T41" fmla="*/ 3 h 72"/>
                  <a:gd name="T42" fmla="*/ 2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2" y="3"/>
                    </a:moveTo>
                    <a:lnTo>
                      <a:pt x="0" y="12"/>
                    </a:lnTo>
                    <a:lnTo>
                      <a:pt x="6" y="51"/>
                    </a:lnTo>
                    <a:lnTo>
                      <a:pt x="19" y="71"/>
                    </a:lnTo>
                    <a:lnTo>
                      <a:pt x="31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9" y="25"/>
                    </a:lnTo>
                    <a:lnTo>
                      <a:pt x="320" y="0"/>
                    </a:lnTo>
                    <a:lnTo>
                      <a:pt x="261" y="0"/>
                    </a:lnTo>
                    <a:lnTo>
                      <a:pt x="261" y="6"/>
                    </a:lnTo>
                    <a:lnTo>
                      <a:pt x="257" y="32"/>
                    </a:lnTo>
                    <a:lnTo>
                      <a:pt x="249" y="45"/>
                    </a:lnTo>
                    <a:lnTo>
                      <a:pt x="244" y="46"/>
                    </a:lnTo>
                    <a:lnTo>
                      <a:pt x="146" y="48"/>
                    </a:lnTo>
                    <a:lnTo>
                      <a:pt x="67" y="46"/>
                    </a:lnTo>
                    <a:lnTo>
                      <a:pt x="64" y="46"/>
                    </a:lnTo>
                    <a:lnTo>
                      <a:pt x="52" y="36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Rectangle 302">
                <a:extLst>
                  <a:ext uri="{FF2B5EF4-FFF2-40B4-BE49-F238E27FC236}">
                    <a16:creationId xmlns:a16="http://schemas.microsoft.com/office/drawing/2014/main" id="{A3B906DA-7B0E-46D1-9330-3E1427EE2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149225" cy="211138"/>
              </a:xfrm>
              <a:prstGeom prst="rect">
                <a:avLst/>
              </a:pr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Rectangle 303">
                <a:extLst>
                  <a:ext uri="{FF2B5EF4-FFF2-40B4-BE49-F238E27FC236}">
                    <a16:creationId xmlns:a16="http://schemas.microsoft.com/office/drawing/2014/main" id="{3EC9E400-A692-4D08-8CAE-B5E46BE0F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9046" y="2429933"/>
                <a:ext cx="830263" cy="635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Rectangle 304">
                <a:extLst>
                  <a:ext uri="{FF2B5EF4-FFF2-40B4-BE49-F238E27FC236}">
                    <a16:creationId xmlns:a16="http://schemas.microsoft.com/office/drawing/2014/main" id="{AF37D5F4-0606-4A85-B095-6C41551D2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1459" y="2414058"/>
                <a:ext cx="114300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Rectangle 305">
                <a:extLst>
                  <a:ext uri="{FF2B5EF4-FFF2-40B4-BE49-F238E27FC236}">
                    <a16:creationId xmlns:a16="http://schemas.microsoft.com/office/drawing/2014/main" id="{B4124CB7-6FF3-41D1-9C00-29E931D28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9284" y="2414058"/>
                <a:ext cx="112713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Freeform 306">
                <a:extLst>
                  <a:ext uri="{FF2B5EF4-FFF2-40B4-BE49-F238E27FC236}">
                    <a16:creationId xmlns:a16="http://schemas.microsoft.com/office/drawing/2014/main" id="{CACCBDF8-A58D-4941-864D-35EBE00EF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034" y="2429933"/>
                <a:ext cx="169863" cy="38100"/>
              </a:xfrm>
              <a:custGeom>
                <a:avLst/>
                <a:gdLst>
                  <a:gd name="T0" fmla="*/ 1 w 320"/>
                  <a:gd name="T1" fmla="*/ 3 h 72"/>
                  <a:gd name="T2" fmla="*/ 0 w 320"/>
                  <a:gd name="T3" fmla="*/ 11 h 72"/>
                  <a:gd name="T4" fmla="*/ 6 w 320"/>
                  <a:gd name="T5" fmla="*/ 50 h 72"/>
                  <a:gd name="T6" fmla="*/ 19 w 320"/>
                  <a:gd name="T7" fmla="*/ 69 h 72"/>
                  <a:gd name="T8" fmla="*/ 30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8 w 320"/>
                  <a:gd name="T17" fmla="*/ 24 h 72"/>
                  <a:gd name="T18" fmla="*/ 320 w 320"/>
                  <a:gd name="T19" fmla="*/ 0 h 72"/>
                  <a:gd name="T20" fmla="*/ 262 w 320"/>
                  <a:gd name="T21" fmla="*/ 0 h 72"/>
                  <a:gd name="T22" fmla="*/ 261 w 320"/>
                  <a:gd name="T23" fmla="*/ 6 h 72"/>
                  <a:gd name="T24" fmla="*/ 256 w 320"/>
                  <a:gd name="T25" fmla="*/ 30 h 72"/>
                  <a:gd name="T26" fmla="*/ 249 w 320"/>
                  <a:gd name="T27" fmla="*/ 44 h 72"/>
                  <a:gd name="T28" fmla="*/ 243 w 320"/>
                  <a:gd name="T29" fmla="*/ 46 h 72"/>
                  <a:gd name="T30" fmla="*/ 145 w 320"/>
                  <a:gd name="T31" fmla="*/ 46 h 72"/>
                  <a:gd name="T32" fmla="*/ 66 w 320"/>
                  <a:gd name="T33" fmla="*/ 46 h 72"/>
                  <a:gd name="T34" fmla="*/ 63 w 320"/>
                  <a:gd name="T35" fmla="*/ 46 h 72"/>
                  <a:gd name="T36" fmla="*/ 52 w 320"/>
                  <a:gd name="T37" fmla="*/ 34 h 72"/>
                  <a:gd name="T38" fmla="*/ 46 w 320"/>
                  <a:gd name="T39" fmla="*/ 17 h 72"/>
                  <a:gd name="T40" fmla="*/ 45 w 320"/>
                  <a:gd name="T41" fmla="*/ 3 h 72"/>
                  <a:gd name="T42" fmla="*/ 1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1" y="3"/>
                    </a:moveTo>
                    <a:lnTo>
                      <a:pt x="0" y="11"/>
                    </a:lnTo>
                    <a:lnTo>
                      <a:pt x="6" y="50"/>
                    </a:lnTo>
                    <a:lnTo>
                      <a:pt x="19" y="69"/>
                    </a:lnTo>
                    <a:lnTo>
                      <a:pt x="30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8" y="24"/>
                    </a:lnTo>
                    <a:lnTo>
                      <a:pt x="320" y="0"/>
                    </a:lnTo>
                    <a:lnTo>
                      <a:pt x="262" y="0"/>
                    </a:lnTo>
                    <a:lnTo>
                      <a:pt x="261" y="6"/>
                    </a:lnTo>
                    <a:lnTo>
                      <a:pt x="256" y="30"/>
                    </a:lnTo>
                    <a:lnTo>
                      <a:pt x="249" y="44"/>
                    </a:lnTo>
                    <a:lnTo>
                      <a:pt x="243" y="46"/>
                    </a:lnTo>
                    <a:lnTo>
                      <a:pt x="145" y="46"/>
                    </a:lnTo>
                    <a:lnTo>
                      <a:pt x="66" y="46"/>
                    </a:lnTo>
                    <a:lnTo>
                      <a:pt x="63" y="46"/>
                    </a:lnTo>
                    <a:lnTo>
                      <a:pt x="52" y="34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Freeform 307">
                <a:extLst>
                  <a:ext uri="{FF2B5EF4-FFF2-40B4-BE49-F238E27FC236}">
                    <a16:creationId xmlns:a16="http://schemas.microsoft.com/office/drawing/2014/main" id="{C039A2E4-AA75-450B-A35B-EA038FAA7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684" y="2334683"/>
                <a:ext cx="168275" cy="198438"/>
              </a:xfrm>
              <a:custGeom>
                <a:avLst/>
                <a:gdLst>
                  <a:gd name="T0" fmla="*/ 0 w 320"/>
                  <a:gd name="T1" fmla="*/ 363 h 375"/>
                  <a:gd name="T2" fmla="*/ 17 w 320"/>
                  <a:gd name="T3" fmla="*/ 326 h 375"/>
                  <a:gd name="T4" fmla="*/ 111 w 320"/>
                  <a:gd name="T5" fmla="*/ 177 h 375"/>
                  <a:gd name="T6" fmla="*/ 161 w 320"/>
                  <a:gd name="T7" fmla="*/ 115 h 375"/>
                  <a:gd name="T8" fmla="*/ 219 w 320"/>
                  <a:gd name="T9" fmla="*/ 59 h 375"/>
                  <a:gd name="T10" fmla="*/ 284 w 320"/>
                  <a:gd name="T11" fmla="*/ 15 h 375"/>
                  <a:gd name="T12" fmla="*/ 320 w 320"/>
                  <a:gd name="T13" fmla="*/ 0 h 375"/>
                  <a:gd name="T14" fmla="*/ 307 w 320"/>
                  <a:gd name="T15" fmla="*/ 16 h 375"/>
                  <a:gd name="T16" fmla="*/ 241 w 320"/>
                  <a:gd name="T17" fmla="*/ 144 h 375"/>
                  <a:gd name="T18" fmla="*/ 209 w 320"/>
                  <a:gd name="T19" fmla="*/ 246 h 375"/>
                  <a:gd name="T20" fmla="*/ 192 w 320"/>
                  <a:gd name="T21" fmla="*/ 329 h 375"/>
                  <a:gd name="T22" fmla="*/ 184 w 320"/>
                  <a:gd name="T23" fmla="*/ 375 h 375"/>
                  <a:gd name="T24" fmla="*/ 0 w 320"/>
                  <a:gd name="T25" fmla="*/ 363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0" h="375">
                    <a:moveTo>
                      <a:pt x="0" y="363"/>
                    </a:moveTo>
                    <a:lnTo>
                      <a:pt x="17" y="326"/>
                    </a:lnTo>
                    <a:lnTo>
                      <a:pt x="111" y="177"/>
                    </a:lnTo>
                    <a:lnTo>
                      <a:pt x="161" y="115"/>
                    </a:lnTo>
                    <a:lnTo>
                      <a:pt x="219" y="59"/>
                    </a:lnTo>
                    <a:lnTo>
                      <a:pt x="284" y="15"/>
                    </a:lnTo>
                    <a:lnTo>
                      <a:pt x="320" y="0"/>
                    </a:lnTo>
                    <a:lnTo>
                      <a:pt x="307" y="16"/>
                    </a:lnTo>
                    <a:lnTo>
                      <a:pt x="241" y="144"/>
                    </a:lnTo>
                    <a:lnTo>
                      <a:pt x="209" y="246"/>
                    </a:lnTo>
                    <a:lnTo>
                      <a:pt x="192" y="329"/>
                    </a:lnTo>
                    <a:lnTo>
                      <a:pt x="184" y="375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AC3CC8F-518E-466D-A7F8-E4DB928B0439}"/>
                </a:ext>
              </a:extLst>
            </p:cNvPr>
            <p:cNvGrpSpPr/>
            <p:nvPr/>
          </p:nvGrpSpPr>
          <p:grpSpPr>
            <a:xfrm rot="1455789">
              <a:off x="8169841" y="377660"/>
              <a:ext cx="832605" cy="1168491"/>
              <a:chOff x="-529439" y="428889"/>
              <a:chExt cx="1797052" cy="3328988"/>
            </a:xfrm>
          </p:grpSpPr>
          <p:sp>
            <p:nvSpPr>
              <p:cNvPr id="16" name="Freeform 71">
                <a:extLst>
                  <a:ext uri="{FF2B5EF4-FFF2-40B4-BE49-F238E27FC236}">
                    <a16:creationId xmlns:a16="http://schemas.microsoft.com/office/drawing/2014/main" id="{0CB032BF-F1AE-4EFE-8059-ED32227E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890852"/>
                <a:ext cx="901701" cy="342900"/>
              </a:xfrm>
              <a:custGeom>
                <a:avLst/>
                <a:gdLst>
                  <a:gd name="T0" fmla="*/ 0 w 1702"/>
                  <a:gd name="T1" fmla="*/ 649 h 649"/>
                  <a:gd name="T2" fmla="*/ 6 w 1702"/>
                  <a:gd name="T3" fmla="*/ 632 h 649"/>
                  <a:gd name="T4" fmla="*/ 64 w 1702"/>
                  <a:gd name="T5" fmla="*/ 516 h 649"/>
                  <a:gd name="T6" fmla="*/ 128 w 1702"/>
                  <a:gd name="T7" fmla="*/ 412 h 649"/>
                  <a:gd name="T8" fmla="*/ 216 w 1702"/>
                  <a:gd name="T9" fmla="*/ 297 h 649"/>
                  <a:gd name="T10" fmla="*/ 301 w 1702"/>
                  <a:gd name="T11" fmla="*/ 213 h 649"/>
                  <a:gd name="T12" fmla="*/ 366 w 1702"/>
                  <a:gd name="T13" fmla="*/ 161 h 649"/>
                  <a:gd name="T14" fmla="*/ 438 w 1702"/>
                  <a:gd name="T15" fmla="*/ 114 h 649"/>
                  <a:gd name="T16" fmla="*/ 516 w 1702"/>
                  <a:gd name="T17" fmla="*/ 72 h 649"/>
                  <a:gd name="T18" fmla="*/ 602 w 1702"/>
                  <a:gd name="T19" fmla="*/ 39 h 649"/>
                  <a:gd name="T20" fmla="*/ 696 w 1702"/>
                  <a:gd name="T21" fmla="*/ 14 h 649"/>
                  <a:gd name="T22" fmla="*/ 745 w 1702"/>
                  <a:gd name="T23" fmla="*/ 7 h 649"/>
                  <a:gd name="T24" fmla="*/ 795 w 1702"/>
                  <a:gd name="T25" fmla="*/ 1 h 649"/>
                  <a:gd name="T26" fmla="*/ 894 w 1702"/>
                  <a:gd name="T27" fmla="*/ 0 h 649"/>
                  <a:gd name="T28" fmla="*/ 988 w 1702"/>
                  <a:gd name="T29" fmla="*/ 7 h 649"/>
                  <a:gd name="T30" fmla="*/ 1079 w 1702"/>
                  <a:gd name="T31" fmla="*/ 23 h 649"/>
                  <a:gd name="T32" fmla="*/ 1207 w 1702"/>
                  <a:gd name="T33" fmla="*/ 59 h 649"/>
                  <a:gd name="T34" fmla="*/ 1360 w 1702"/>
                  <a:gd name="T35" fmla="*/ 125 h 649"/>
                  <a:gd name="T36" fmla="*/ 1489 w 1702"/>
                  <a:gd name="T37" fmla="*/ 200 h 649"/>
                  <a:gd name="T38" fmla="*/ 1590 w 1702"/>
                  <a:gd name="T39" fmla="*/ 272 h 649"/>
                  <a:gd name="T40" fmla="*/ 1689 w 1702"/>
                  <a:gd name="T41" fmla="*/ 356 h 649"/>
                  <a:gd name="T42" fmla="*/ 1702 w 1702"/>
                  <a:gd name="T43" fmla="*/ 369 h 649"/>
                  <a:gd name="T44" fmla="*/ 1378 w 1702"/>
                  <a:gd name="T45" fmla="*/ 337 h 649"/>
                  <a:gd name="T46" fmla="*/ 1021 w 1702"/>
                  <a:gd name="T47" fmla="*/ 112 h 649"/>
                  <a:gd name="T48" fmla="*/ 1236 w 1702"/>
                  <a:gd name="T49" fmla="*/ 336 h 649"/>
                  <a:gd name="T50" fmla="*/ 881 w 1702"/>
                  <a:gd name="T51" fmla="*/ 300 h 649"/>
                  <a:gd name="T52" fmla="*/ 658 w 1702"/>
                  <a:gd name="T53" fmla="*/ 153 h 649"/>
                  <a:gd name="T54" fmla="*/ 748 w 1702"/>
                  <a:gd name="T55" fmla="*/ 308 h 649"/>
                  <a:gd name="T56" fmla="*/ 740 w 1702"/>
                  <a:gd name="T57" fmla="*/ 307 h 649"/>
                  <a:gd name="T58" fmla="*/ 648 w 1702"/>
                  <a:gd name="T59" fmla="*/ 323 h 649"/>
                  <a:gd name="T60" fmla="*/ 514 w 1702"/>
                  <a:gd name="T61" fmla="*/ 366 h 649"/>
                  <a:gd name="T62" fmla="*/ 398 w 1702"/>
                  <a:gd name="T63" fmla="*/ 416 h 649"/>
                  <a:gd name="T64" fmla="*/ 257 w 1702"/>
                  <a:gd name="T65" fmla="*/ 488 h 649"/>
                  <a:gd name="T66" fmla="*/ 92 w 1702"/>
                  <a:gd name="T67" fmla="*/ 588 h 649"/>
                  <a:gd name="T68" fmla="*/ 0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0" y="649"/>
                    </a:moveTo>
                    <a:lnTo>
                      <a:pt x="6" y="632"/>
                    </a:lnTo>
                    <a:lnTo>
                      <a:pt x="64" y="516"/>
                    </a:lnTo>
                    <a:lnTo>
                      <a:pt x="128" y="412"/>
                    </a:lnTo>
                    <a:lnTo>
                      <a:pt x="216" y="297"/>
                    </a:lnTo>
                    <a:lnTo>
                      <a:pt x="301" y="213"/>
                    </a:lnTo>
                    <a:lnTo>
                      <a:pt x="366" y="161"/>
                    </a:lnTo>
                    <a:lnTo>
                      <a:pt x="438" y="114"/>
                    </a:lnTo>
                    <a:lnTo>
                      <a:pt x="516" y="72"/>
                    </a:lnTo>
                    <a:lnTo>
                      <a:pt x="602" y="39"/>
                    </a:lnTo>
                    <a:lnTo>
                      <a:pt x="696" y="14"/>
                    </a:lnTo>
                    <a:lnTo>
                      <a:pt x="745" y="7"/>
                    </a:lnTo>
                    <a:lnTo>
                      <a:pt x="795" y="1"/>
                    </a:lnTo>
                    <a:lnTo>
                      <a:pt x="894" y="0"/>
                    </a:lnTo>
                    <a:lnTo>
                      <a:pt x="988" y="7"/>
                    </a:lnTo>
                    <a:lnTo>
                      <a:pt x="1079" y="23"/>
                    </a:lnTo>
                    <a:lnTo>
                      <a:pt x="1207" y="59"/>
                    </a:lnTo>
                    <a:lnTo>
                      <a:pt x="1360" y="125"/>
                    </a:lnTo>
                    <a:lnTo>
                      <a:pt x="1489" y="200"/>
                    </a:lnTo>
                    <a:lnTo>
                      <a:pt x="1590" y="272"/>
                    </a:lnTo>
                    <a:lnTo>
                      <a:pt x="1689" y="356"/>
                    </a:lnTo>
                    <a:lnTo>
                      <a:pt x="1702" y="369"/>
                    </a:lnTo>
                    <a:lnTo>
                      <a:pt x="1378" y="337"/>
                    </a:lnTo>
                    <a:lnTo>
                      <a:pt x="1021" y="112"/>
                    </a:lnTo>
                    <a:lnTo>
                      <a:pt x="1236" y="336"/>
                    </a:lnTo>
                    <a:lnTo>
                      <a:pt x="881" y="300"/>
                    </a:lnTo>
                    <a:lnTo>
                      <a:pt x="658" y="153"/>
                    </a:lnTo>
                    <a:lnTo>
                      <a:pt x="748" y="308"/>
                    </a:lnTo>
                    <a:lnTo>
                      <a:pt x="740" y="307"/>
                    </a:lnTo>
                    <a:lnTo>
                      <a:pt x="648" y="323"/>
                    </a:lnTo>
                    <a:lnTo>
                      <a:pt x="514" y="366"/>
                    </a:lnTo>
                    <a:lnTo>
                      <a:pt x="398" y="416"/>
                    </a:lnTo>
                    <a:lnTo>
                      <a:pt x="257" y="488"/>
                    </a:lnTo>
                    <a:lnTo>
                      <a:pt x="92" y="588"/>
                    </a:lnTo>
                    <a:lnTo>
                      <a:pt x="0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7" name="Freeform 72">
                <a:extLst>
                  <a:ext uri="{FF2B5EF4-FFF2-40B4-BE49-F238E27FC236}">
                    <a16:creationId xmlns:a16="http://schemas.microsoft.com/office/drawing/2014/main" id="{E088F34B-1A85-426E-B732-B8476C85E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1154377"/>
                <a:ext cx="590550" cy="401638"/>
              </a:xfrm>
              <a:custGeom>
                <a:avLst/>
                <a:gdLst>
                  <a:gd name="T0" fmla="*/ 0 w 1116"/>
                  <a:gd name="T1" fmla="*/ 113 h 757"/>
                  <a:gd name="T2" fmla="*/ 13 w 1116"/>
                  <a:gd name="T3" fmla="*/ 105 h 757"/>
                  <a:gd name="T4" fmla="*/ 100 w 1116"/>
                  <a:gd name="T5" fmla="*/ 63 h 757"/>
                  <a:gd name="T6" fmla="*/ 187 w 1116"/>
                  <a:gd name="T7" fmla="*/ 31 h 757"/>
                  <a:gd name="T8" fmla="*/ 294 w 1116"/>
                  <a:gd name="T9" fmla="*/ 8 h 757"/>
                  <a:gd name="T10" fmla="*/ 415 w 1116"/>
                  <a:gd name="T11" fmla="*/ 0 h 757"/>
                  <a:gd name="T12" fmla="*/ 513 w 1116"/>
                  <a:gd name="T13" fmla="*/ 10 h 757"/>
                  <a:gd name="T14" fmla="*/ 579 w 1116"/>
                  <a:gd name="T15" fmla="*/ 24 h 757"/>
                  <a:gd name="T16" fmla="*/ 648 w 1116"/>
                  <a:gd name="T17" fmla="*/ 49 h 757"/>
                  <a:gd name="T18" fmla="*/ 716 w 1116"/>
                  <a:gd name="T19" fmla="*/ 83 h 757"/>
                  <a:gd name="T20" fmla="*/ 750 w 1116"/>
                  <a:gd name="T21" fmla="*/ 105 h 757"/>
                  <a:gd name="T22" fmla="*/ 784 w 1116"/>
                  <a:gd name="T23" fmla="*/ 128 h 757"/>
                  <a:gd name="T24" fmla="*/ 844 w 1116"/>
                  <a:gd name="T25" fmla="*/ 177 h 757"/>
                  <a:gd name="T26" fmla="*/ 920 w 1116"/>
                  <a:gd name="T27" fmla="*/ 255 h 757"/>
                  <a:gd name="T28" fmla="*/ 997 w 1116"/>
                  <a:gd name="T29" fmla="*/ 363 h 757"/>
                  <a:gd name="T30" fmla="*/ 1051 w 1116"/>
                  <a:gd name="T31" fmla="*/ 471 h 757"/>
                  <a:gd name="T32" fmla="*/ 1086 w 1116"/>
                  <a:gd name="T33" fmla="*/ 570 h 757"/>
                  <a:gd name="T34" fmla="*/ 1105 w 1116"/>
                  <a:gd name="T35" fmla="*/ 655 h 757"/>
                  <a:gd name="T36" fmla="*/ 1116 w 1116"/>
                  <a:gd name="T37" fmla="*/ 744 h 757"/>
                  <a:gd name="T38" fmla="*/ 1116 w 1116"/>
                  <a:gd name="T39" fmla="*/ 757 h 757"/>
                  <a:gd name="T40" fmla="*/ 952 w 1116"/>
                  <a:gd name="T41" fmla="*/ 571 h 757"/>
                  <a:gd name="T42" fmla="*/ 920 w 1116"/>
                  <a:gd name="T43" fmla="*/ 378 h 757"/>
                  <a:gd name="T44" fmla="*/ 910 w 1116"/>
                  <a:gd name="T45" fmla="*/ 538 h 757"/>
                  <a:gd name="T46" fmla="*/ 745 w 1116"/>
                  <a:gd name="T47" fmla="*/ 378 h 757"/>
                  <a:gd name="T48" fmla="*/ 722 w 1116"/>
                  <a:gd name="T49" fmla="*/ 152 h 757"/>
                  <a:gd name="T50" fmla="*/ 694 w 1116"/>
                  <a:gd name="T51" fmla="*/ 342 h 757"/>
                  <a:gd name="T52" fmla="*/ 473 w 1116"/>
                  <a:gd name="T53" fmla="*/ 209 h 757"/>
                  <a:gd name="T54" fmla="*/ 377 w 1116"/>
                  <a:gd name="T55" fmla="*/ 54 h 757"/>
                  <a:gd name="T56" fmla="*/ 401 w 1116"/>
                  <a:gd name="T57" fmla="*/ 164 h 757"/>
                  <a:gd name="T58" fmla="*/ 382 w 1116"/>
                  <a:gd name="T59" fmla="*/ 155 h 757"/>
                  <a:gd name="T60" fmla="*/ 241 w 1116"/>
                  <a:gd name="T61" fmla="*/ 121 h 757"/>
                  <a:gd name="T62" fmla="*/ 92 w 1116"/>
                  <a:gd name="T63" fmla="*/ 109 h 757"/>
                  <a:gd name="T64" fmla="*/ 0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0" y="113"/>
                    </a:moveTo>
                    <a:lnTo>
                      <a:pt x="13" y="105"/>
                    </a:lnTo>
                    <a:lnTo>
                      <a:pt x="100" y="63"/>
                    </a:lnTo>
                    <a:lnTo>
                      <a:pt x="187" y="31"/>
                    </a:lnTo>
                    <a:lnTo>
                      <a:pt x="294" y="8"/>
                    </a:lnTo>
                    <a:lnTo>
                      <a:pt x="415" y="0"/>
                    </a:lnTo>
                    <a:lnTo>
                      <a:pt x="513" y="10"/>
                    </a:lnTo>
                    <a:lnTo>
                      <a:pt x="579" y="24"/>
                    </a:lnTo>
                    <a:lnTo>
                      <a:pt x="648" y="49"/>
                    </a:lnTo>
                    <a:lnTo>
                      <a:pt x="716" y="83"/>
                    </a:lnTo>
                    <a:lnTo>
                      <a:pt x="750" y="105"/>
                    </a:lnTo>
                    <a:lnTo>
                      <a:pt x="784" y="128"/>
                    </a:lnTo>
                    <a:lnTo>
                      <a:pt x="844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1" y="471"/>
                    </a:lnTo>
                    <a:lnTo>
                      <a:pt x="1086" y="570"/>
                    </a:lnTo>
                    <a:lnTo>
                      <a:pt x="1105" y="655"/>
                    </a:lnTo>
                    <a:lnTo>
                      <a:pt x="1116" y="744"/>
                    </a:lnTo>
                    <a:lnTo>
                      <a:pt x="1116" y="757"/>
                    </a:lnTo>
                    <a:lnTo>
                      <a:pt x="952" y="571"/>
                    </a:lnTo>
                    <a:lnTo>
                      <a:pt x="920" y="378"/>
                    </a:lnTo>
                    <a:lnTo>
                      <a:pt x="910" y="538"/>
                    </a:lnTo>
                    <a:lnTo>
                      <a:pt x="745" y="378"/>
                    </a:lnTo>
                    <a:lnTo>
                      <a:pt x="722" y="152"/>
                    </a:lnTo>
                    <a:lnTo>
                      <a:pt x="694" y="342"/>
                    </a:lnTo>
                    <a:lnTo>
                      <a:pt x="473" y="209"/>
                    </a:lnTo>
                    <a:lnTo>
                      <a:pt x="377" y="54"/>
                    </a:lnTo>
                    <a:lnTo>
                      <a:pt x="401" y="164"/>
                    </a:lnTo>
                    <a:lnTo>
                      <a:pt x="382" y="155"/>
                    </a:lnTo>
                    <a:lnTo>
                      <a:pt x="241" y="121"/>
                    </a:lnTo>
                    <a:lnTo>
                      <a:pt x="92" y="109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8" name="Freeform 73">
                <a:extLst>
                  <a:ext uri="{FF2B5EF4-FFF2-40B4-BE49-F238E27FC236}">
                    <a16:creationId xmlns:a16="http://schemas.microsoft.com/office/drawing/2014/main" id="{6159C597-D5B0-4392-8493-AC36C73D5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9439" y="919427"/>
                <a:ext cx="911226" cy="288925"/>
              </a:xfrm>
              <a:custGeom>
                <a:avLst/>
                <a:gdLst>
                  <a:gd name="T0" fmla="*/ 1723 w 1723"/>
                  <a:gd name="T1" fmla="*/ 547 h 547"/>
                  <a:gd name="T2" fmla="*/ 1715 w 1723"/>
                  <a:gd name="T3" fmla="*/ 531 h 547"/>
                  <a:gd name="T4" fmla="*/ 1644 w 1723"/>
                  <a:gd name="T5" fmla="*/ 422 h 547"/>
                  <a:gd name="T6" fmla="*/ 1568 w 1723"/>
                  <a:gd name="T7" fmla="*/ 327 h 547"/>
                  <a:gd name="T8" fmla="*/ 1466 w 1723"/>
                  <a:gd name="T9" fmla="*/ 223 h 547"/>
                  <a:gd name="T10" fmla="*/ 1371 w 1723"/>
                  <a:gd name="T11" fmla="*/ 151 h 547"/>
                  <a:gd name="T12" fmla="*/ 1302 w 1723"/>
                  <a:gd name="T13" fmla="*/ 106 h 547"/>
                  <a:gd name="T14" fmla="*/ 1224 w 1723"/>
                  <a:gd name="T15" fmla="*/ 67 h 547"/>
                  <a:gd name="T16" fmla="*/ 1142 w 1723"/>
                  <a:gd name="T17" fmla="*/ 36 h 547"/>
                  <a:gd name="T18" fmla="*/ 1052 w 1723"/>
                  <a:gd name="T19" fmla="*/ 13 h 547"/>
                  <a:gd name="T20" fmla="*/ 956 w 1723"/>
                  <a:gd name="T21" fmla="*/ 1 h 547"/>
                  <a:gd name="T22" fmla="*/ 906 w 1723"/>
                  <a:gd name="T23" fmla="*/ 0 h 547"/>
                  <a:gd name="T24" fmla="*/ 855 w 1723"/>
                  <a:gd name="T25" fmla="*/ 0 h 547"/>
                  <a:gd name="T26" fmla="*/ 757 w 1723"/>
                  <a:gd name="T27" fmla="*/ 10 h 547"/>
                  <a:gd name="T28" fmla="*/ 665 w 1723"/>
                  <a:gd name="T29" fmla="*/ 29 h 547"/>
                  <a:gd name="T30" fmla="*/ 576 w 1723"/>
                  <a:gd name="T31" fmla="*/ 56 h 547"/>
                  <a:gd name="T32" fmla="*/ 453 w 1723"/>
                  <a:gd name="T33" fmla="*/ 106 h 547"/>
                  <a:gd name="T34" fmla="*/ 311 w 1723"/>
                  <a:gd name="T35" fmla="*/ 190 h 547"/>
                  <a:gd name="T36" fmla="*/ 191 w 1723"/>
                  <a:gd name="T37" fmla="*/ 279 h 547"/>
                  <a:gd name="T38" fmla="*/ 99 w 1723"/>
                  <a:gd name="T39" fmla="*/ 363 h 547"/>
                  <a:gd name="T40" fmla="*/ 11 w 1723"/>
                  <a:gd name="T41" fmla="*/ 458 h 547"/>
                  <a:gd name="T42" fmla="*/ 0 w 1723"/>
                  <a:gd name="T43" fmla="*/ 474 h 547"/>
                  <a:gd name="T44" fmla="*/ 317 w 1723"/>
                  <a:gd name="T45" fmla="*/ 402 h 547"/>
                  <a:gd name="T46" fmla="*/ 645 w 1723"/>
                  <a:gd name="T47" fmla="*/ 137 h 547"/>
                  <a:gd name="T48" fmla="*/ 458 w 1723"/>
                  <a:gd name="T49" fmla="*/ 383 h 547"/>
                  <a:gd name="T50" fmla="*/ 805 w 1723"/>
                  <a:gd name="T51" fmla="*/ 305 h 547"/>
                  <a:gd name="T52" fmla="*/ 1011 w 1723"/>
                  <a:gd name="T53" fmla="*/ 134 h 547"/>
                  <a:gd name="T54" fmla="*/ 940 w 1723"/>
                  <a:gd name="T55" fmla="*/ 298 h 547"/>
                  <a:gd name="T56" fmla="*/ 947 w 1723"/>
                  <a:gd name="T57" fmla="*/ 296 h 547"/>
                  <a:gd name="T58" fmla="*/ 1041 w 1723"/>
                  <a:gd name="T59" fmla="*/ 301 h 547"/>
                  <a:gd name="T60" fmla="*/ 1179 w 1723"/>
                  <a:gd name="T61" fmla="*/ 328 h 547"/>
                  <a:gd name="T62" fmla="*/ 1300 w 1723"/>
                  <a:gd name="T63" fmla="*/ 363 h 547"/>
                  <a:gd name="T64" fmla="*/ 1448 w 1723"/>
                  <a:gd name="T65" fmla="*/ 419 h 547"/>
                  <a:gd name="T66" fmla="*/ 1624 w 1723"/>
                  <a:gd name="T67" fmla="*/ 497 h 547"/>
                  <a:gd name="T68" fmla="*/ 1723 w 1723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3" h="547">
                    <a:moveTo>
                      <a:pt x="1723" y="547"/>
                    </a:moveTo>
                    <a:lnTo>
                      <a:pt x="1715" y="531"/>
                    </a:lnTo>
                    <a:lnTo>
                      <a:pt x="1644" y="422"/>
                    </a:lnTo>
                    <a:lnTo>
                      <a:pt x="1568" y="327"/>
                    </a:lnTo>
                    <a:lnTo>
                      <a:pt x="1466" y="223"/>
                    </a:lnTo>
                    <a:lnTo>
                      <a:pt x="1371" y="151"/>
                    </a:lnTo>
                    <a:lnTo>
                      <a:pt x="1302" y="106"/>
                    </a:lnTo>
                    <a:lnTo>
                      <a:pt x="1224" y="67"/>
                    </a:lnTo>
                    <a:lnTo>
                      <a:pt x="1142" y="36"/>
                    </a:lnTo>
                    <a:lnTo>
                      <a:pt x="1052" y="13"/>
                    </a:lnTo>
                    <a:lnTo>
                      <a:pt x="956" y="1"/>
                    </a:lnTo>
                    <a:lnTo>
                      <a:pt x="906" y="0"/>
                    </a:lnTo>
                    <a:lnTo>
                      <a:pt x="855" y="0"/>
                    </a:lnTo>
                    <a:lnTo>
                      <a:pt x="757" y="10"/>
                    </a:lnTo>
                    <a:lnTo>
                      <a:pt x="665" y="29"/>
                    </a:lnTo>
                    <a:lnTo>
                      <a:pt x="576" y="56"/>
                    </a:lnTo>
                    <a:lnTo>
                      <a:pt x="453" y="106"/>
                    </a:lnTo>
                    <a:lnTo>
                      <a:pt x="311" y="190"/>
                    </a:lnTo>
                    <a:lnTo>
                      <a:pt x="191" y="279"/>
                    </a:lnTo>
                    <a:lnTo>
                      <a:pt x="99" y="363"/>
                    </a:lnTo>
                    <a:lnTo>
                      <a:pt x="11" y="458"/>
                    </a:lnTo>
                    <a:lnTo>
                      <a:pt x="0" y="474"/>
                    </a:lnTo>
                    <a:lnTo>
                      <a:pt x="317" y="402"/>
                    </a:lnTo>
                    <a:lnTo>
                      <a:pt x="645" y="137"/>
                    </a:lnTo>
                    <a:lnTo>
                      <a:pt x="458" y="383"/>
                    </a:lnTo>
                    <a:lnTo>
                      <a:pt x="805" y="305"/>
                    </a:lnTo>
                    <a:lnTo>
                      <a:pt x="1011" y="134"/>
                    </a:lnTo>
                    <a:lnTo>
                      <a:pt x="940" y="298"/>
                    </a:lnTo>
                    <a:lnTo>
                      <a:pt x="947" y="296"/>
                    </a:lnTo>
                    <a:lnTo>
                      <a:pt x="1041" y="301"/>
                    </a:lnTo>
                    <a:lnTo>
                      <a:pt x="1179" y="328"/>
                    </a:lnTo>
                    <a:lnTo>
                      <a:pt x="1300" y="363"/>
                    </a:lnTo>
                    <a:lnTo>
                      <a:pt x="1448" y="419"/>
                    </a:lnTo>
                    <a:lnTo>
                      <a:pt x="1624" y="497"/>
                    </a:lnTo>
                    <a:lnTo>
                      <a:pt x="1723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9" name="Freeform 74">
                <a:extLst>
                  <a:ext uri="{FF2B5EF4-FFF2-40B4-BE49-F238E27FC236}">
                    <a16:creationId xmlns:a16="http://schemas.microsoft.com/office/drawing/2014/main" id="{CEA79D79-0766-458E-A25D-3D8DE0E1B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7176" y="1146439"/>
                <a:ext cx="590550" cy="401638"/>
              </a:xfrm>
              <a:custGeom>
                <a:avLst/>
                <a:gdLst>
                  <a:gd name="T0" fmla="*/ 1116 w 1116"/>
                  <a:gd name="T1" fmla="*/ 114 h 758"/>
                  <a:gd name="T2" fmla="*/ 1103 w 1116"/>
                  <a:gd name="T3" fmla="*/ 107 h 758"/>
                  <a:gd name="T4" fmla="*/ 1017 w 1116"/>
                  <a:gd name="T5" fmla="*/ 64 h 758"/>
                  <a:gd name="T6" fmla="*/ 929 w 1116"/>
                  <a:gd name="T7" fmla="*/ 33 h 758"/>
                  <a:gd name="T8" fmla="*/ 823 w 1116"/>
                  <a:gd name="T9" fmla="*/ 9 h 758"/>
                  <a:gd name="T10" fmla="*/ 702 w 1116"/>
                  <a:gd name="T11" fmla="*/ 0 h 758"/>
                  <a:gd name="T12" fmla="*/ 604 w 1116"/>
                  <a:gd name="T13" fmla="*/ 10 h 758"/>
                  <a:gd name="T14" fmla="*/ 537 w 1116"/>
                  <a:gd name="T15" fmla="*/ 26 h 758"/>
                  <a:gd name="T16" fmla="*/ 468 w 1116"/>
                  <a:gd name="T17" fmla="*/ 51 h 758"/>
                  <a:gd name="T18" fmla="*/ 401 w 1116"/>
                  <a:gd name="T19" fmla="*/ 84 h 758"/>
                  <a:gd name="T20" fmla="*/ 366 w 1116"/>
                  <a:gd name="T21" fmla="*/ 105 h 758"/>
                  <a:gd name="T22" fmla="*/ 333 w 1116"/>
                  <a:gd name="T23" fmla="*/ 128 h 758"/>
                  <a:gd name="T24" fmla="*/ 272 w 1116"/>
                  <a:gd name="T25" fmla="*/ 177 h 758"/>
                  <a:gd name="T26" fmla="*/ 196 w 1116"/>
                  <a:gd name="T27" fmla="*/ 255 h 758"/>
                  <a:gd name="T28" fmla="*/ 120 w 1116"/>
                  <a:gd name="T29" fmla="*/ 363 h 758"/>
                  <a:gd name="T30" fmla="*/ 65 w 1116"/>
                  <a:gd name="T31" fmla="*/ 471 h 758"/>
                  <a:gd name="T32" fmla="*/ 31 w 1116"/>
                  <a:gd name="T33" fmla="*/ 571 h 758"/>
                  <a:gd name="T34" fmla="*/ 12 w 1116"/>
                  <a:gd name="T35" fmla="*/ 656 h 758"/>
                  <a:gd name="T36" fmla="*/ 0 w 1116"/>
                  <a:gd name="T37" fmla="*/ 745 h 758"/>
                  <a:gd name="T38" fmla="*/ 0 w 1116"/>
                  <a:gd name="T39" fmla="*/ 758 h 758"/>
                  <a:gd name="T40" fmla="*/ 164 w 1116"/>
                  <a:gd name="T41" fmla="*/ 573 h 758"/>
                  <a:gd name="T42" fmla="*/ 196 w 1116"/>
                  <a:gd name="T43" fmla="*/ 380 h 758"/>
                  <a:gd name="T44" fmla="*/ 206 w 1116"/>
                  <a:gd name="T45" fmla="*/ 539 h 758"/>
                  <a:gd name="T46" fmla="*/ 372 w 1116"/>
                  <a:gd name="T47" fmla="*/ 380 h 758"/>
                  <a:gd name="T48" fmla="*/ 395 w 1116"/>
                  <a:gd name="T49" fmla="*/ 153 h 758"/>
                  <a:gd name="T50" fmla="*/ 422 w 1116"/>
                  <a:gd name="T51" fmla="*/ 343 h 758"/>
                  <a:gd name="T52" fmla="*/ 643 w 1116"/>
                  <a:gd name="T53" fmla="*/ 209 h 758"/>
                  <a:gd name="T54" fmla="*/ 739 w 1116"/>
                  <a:gd name="T55" fmla="*/ 55 h 758"/>
                  <a:gd name="T56" fmla="*/ 716 w 1116"/>
                  <a:gd name="T57" fmla="*/ 164 h 758"/>
                  <a:gd name="T58" fmla="*/ 735 w 1116"/>
                  <a:gd name="T59" fmla="*/ 156 h 758"/>
                  <a:gd name="T60" fmla="*/ 876 w 1116"/>
                  <a:gd name="T61" fmla="*/ 123 h 758"/>
                  <a:gd name="T62" fmla="*/ 1024 w 1116"/>
                  <a:gd name="T63" fmla="*/ 111 h 758"/>
                  <a:gd name="T64" fmla="*/ 1116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1116" y="114"/>
                    </a:moveTo>
                    <a:lnTo>
                      <a:pt x="1103" y="107"/>
                    </a:lnTo>
                    <a:lnTo>
                      <a:pt x="1017" y="64"/>
                    </a:lnTo>
                    <a:lnTo>
                      <a:pt x="929" y="33"/>
                    </a:lnTo>
                    <a:lnTo>
                      <a:pt x="823" y="9"/>
                    </a:lnTo>
                    <a:lnTo>
                      <a:pt x="702" y="0"/>
                    </a:lnTo>
                    <a:lnTo>
                      <a:pt x="604" y="10"/>
                    </a:lnTo>
                    <a:lnTo>
                      <a:pt x="537" y="26"/>
                    </a:lnTo>
                    <a:lnTo>
                      <a:pt x="468" y="51"/>
                    </a:lnTo>
                    <a:lnTo>
                      <a:pt x="401" y="84"/>
                    </a:lnTo>
                    <a:lnTo>
                      <a:pt x="366" y="105"/>
                    </a:lnTo>
                    <a:lnTo>
                      <a:pt x="333" y="128"/>
                    </a:lnTo>
                    <a:lnTo>
                      <a:pt x="272" y="177"/>
                    </a:lnTo>
                    <a:lnTo>
                      <a:pt x="196" y="255"/>
                    </a:lnTo>
                    <a:lnTo>
                      <a:pt x="120" y="363"/>
                    </a:lnTo>
                    <a:lnTo>
                      <a:pt x="65" y="471"/>
                    </a:lnTo>
                    <a:lnTo>
                      <a:pt x="31" y="571"/>
                    </a:lnTo>
                    <a:lnTo>
                      <a:pt x="12" y="656"/>
                    </a:lnTo>
                    <a:lnTo>
                      <a:pt x="0" y="745"/>
                    </a:lnTo>
                    <a:lnTo>
                      <a:pt x="0" y="758"/>
                    </a:lnTo>
                    <a:lnTo>
                      <a:pt x="164" y="573"/>
                    </a:lnTo>
                    <a:lnTo>
                      <a:pt x="196" y="380"/>
                    </a:lnTo>
                    <a:lnTo>
                      <a:pt x="206" y="539"/>
                    </a:lnTo>
                    <a:lnTo>
                      <a:pt x="372" y="380"/>
                    </a:lnTo>
                    <a:lnTo>
                      <a:pt x="395" y="153"/>
                    </a:lnTo>
                    <a:lnTo>
                      <a:pt x="422" y="343"/>
                    </a:lnTo>
                    <a:lnTo>
                      <a:pt x="643" y="209"/>
                    </a:lnTo>
                    <a:lnTo>
                      <a:pt x="739" y="55"/>
                    </a:lnTo>
                    <a:lnTo>
                      <a:pt x="716" y="164"/>
                    </a:lnTo>
                    <a:lnTo>
                      <a:pt x="735" y="156"/>
                    </a:lnTo>
                    <a:lnTo>
                      <a:pt x="876" y="123"/>
                    </a:lnTo>
                    <a:lnTo>
                      <a:pt x="1024" y="111"/>
                    </a:lnTo>
                    <a:lnTo>
                      <a:pt x="1116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0" name="Freeform 75">
                <a:extLst>
                  <a:ext uri="{FF2B5EF4-FFF2-40B4-BE49-F238E27FC236}">
                    <a16:creationId xmlns:a16="http://schemas.microsoft.com/office/drawing/2014/main" id="{52521475-9E28-41F7-9D88-0ED3F6772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11" y="428889"/>
                <a:ext cx="333375" cy="787400"/>
              </a:xfrm>
              <a:custGeom>
                <a:avLst/>
                <a:gdLst>
                  <a:gd name="T0" fmla="*/ 630 w 630"/>
                  <a:gd name="T1" fmla="*/ 1486 h 1486"/>
                  <a:gd name="T2" fmla="*/ 615 w 630"/>
                  <a:gd name="T3" fmla="*/ 1470 h 1486"/>
                  <a:gd name="T4" fmla="*/ 473 w 630"/>
                  <a:gd name="T5" fmla="*/ 1319 h 1486"/>
                  <a:gd name="T6" fmla="*/ 322 w 630"/>
                  <a:gd name="T7" fmla="*/ 1139 h 1486"/>
                  <a:gd name="T8" fmla="*/ 221 w 630"/>
                  <a:gd name="T9" fmla="*/ 1004 h 1486"/>
                  <a:gd name="T10" fmla="*/ 129 w 630"/>
                  <a:gd name="T11" fmla="*/ 864 h 1486"/>
                  <a:gd name="T12" fmla="*/ 57 w 630"/>
                  <a:gd name="T13" fmla="*/ 727 h 1486"/>
                  <a:gd name="T14" fmla="*/ 33 w 630"/>
                  <a:gd name="T15" fmla="*/ 662 h 1486"/>
                  <a:gd name="T16" fmla="*/ 14 w 630"/>
                  <a:gd name="T17" fmla="*/ 597 h 1486"/>
                  <a:gd name="T18" fmla="*/ 0 w 630"/>
                  <a:gd name="T19" fmla="*/ 474 h 1486"/>
                  <a:gd name="T20" fmla="*/ 7 w 630"/>
                  <a:gd name="T21" fmla="*/ 357 h 1486"/>
                  <a:gd name="T22" fmla="*/ 27 w 630"/>
                  <a:gd name="T23" fmla="*/ 250 h 1486"/>
                  <a:gd name="T24" fmla="*/ 73 w 630"/>
                  <a:gd name="T25" fmla="*/ 115 h 1486"/>
                  <a:gd name="T26" fmla="*/ 129 w 630"/>
                  <a:gd name="T27" fmla="*/ 10 h 1486"/>
                  <a:gd name="T28" fmla="*/ 135 w 630"/>
                  <a:gd name="T29" fmla="*/ 0 h 1486"/>
                  <a:gd name="T30" fmla="*/ 224 w 630"/>
                  <a:gd name="T31" fmla="*/ 361 h 1486"/>
                  <a:gd name="T32" fmla="*/ 124 w 630"/>
                  <a:gd name="T33" fmla="*/ 517 h 1486"/>
                  <a:gd name="T34" fmla="*/ 246 w 630"/>
                  <a:gd name="T35" fmla="*/ 416 h 1486"/>
                  <a:gd name="T36" fmla="*/ 384 w 630"/>
                  <a:gd name="T37" fmla="*/ 795 h 1486"/>
                  <a:gd name="T38" fmla="*/ 269 w 630"/>
                  <a:gd name="T39" fmla="*/ 903 h 1486"/>
                  <a:gd name="T40" fmla="*/ 396 w 630"/>
                  <a:gd name="T41" fmla="*/ 841 h 1486"/>
                  <a:gd name="T42" fmla="*/ 630 w 630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0" h="1486">
                    <a:moveTo>
                      <a:pt x="630" y="1486"/>
                    </a:moveTo>
                    <a:lnTo>
                      <a:pt x="615" y="1470"/>
                    </a:lnTo>
                    <a:lnTo>
                      <a:pt x="473" y="1319"/>
                    </a:lnTo>
                    <a:lnTo>
                      <a:pt x="322" y="1139"/>
                    </a:lnTo>
                    <a:lnTo>
                      <a:pt x="221" y="1004"/>
                    </a:lnTo>
                    <a:lnTo>
                      <a:pt x="129" y="864"/>
                    </a:lnTo>
                    <a:lnTo>
                      <a:pt x="57" y="727"/>
                    </a:lnTo>
                    <a:lnTo>
                      <a:pt x="33" y="662"/>
                    </a:lnTo>
                    <a:lnTo>
                      <a:pt x="14" y="597"/>
                    </a:lnTo>
                    <a:lnTo>
                      <a:pt x="0" y="474"/>
                    </a:lnTo>
                    <a:lnTo>
                      <a:pt x="7" y="357"/>
                    </a:lnTo>
                    <a:lnTo>
                      <a:pt x="27" y="250"/>
                    </a:lnTo>
                    <a:lnTo>
                      <a:pt x="73" y="115"/>
                    </a:lnTo>
                    <a:lnTo>
                      <a:pt x="129" y="10"/>
                    </a:lnTo>
                    <a:lnTo>
                      <a:pt x="135" y="0"/>
                    </a:lnTo>
                    <a:lnTo>
                      <a:pt x="224" y="361"/>
                    </a:lnTo>
                    <a:lnTo>
                      <a:pt x="124" y="517"/>
                    </a:lnTo>
                    <a:lnTo>
                      <a:pt x="246" y="416"/>
                    </a:lnTo>
                    <a:lnTo>
                      <a:pt x="384" y="795"/>
                    </a:lnTo>
                    <a:lnTo>
                      <a:pt x="269" y="903"/>
                    </a:lnTo>
                    <a:lnTo>
                      <a:pt x="396" y="841"/>
                    </a:lnTo>
                    <a:lnTo>
                      <a:pt x="63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1" name="Freeform 76">
                <a:extLst>
                  <a:ext uri="{FF2B5EF4-FFF2-40B4-BE49-F238E27FC236}">
                    <a16:creationId xmlns:a16="http://schemas.microsoft.com/office/drawing/2014/main" id="{3886EF39-0C8D-4AA5-8AF5-EB09D70EE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37" y="551127"/>
                <a:ext cx="387350" cy="681038"/>
              </a:xfrm>
              <a:custGeom>
                <a:avLst/>
                <a:gdLst>
                  <a:gd name="T0" fmla="*/ 9 w 731"/>
                  <a:gd name="T1" fmla="*/ 1288 h 1288"/>
                  <a:gd name="T2" fmla="*/ 6 w 731"/>
                  <a:gd name="T3" fmla="*/ 1266 h 1288"/>
                  <a:gd name="T4" fmla="*/ 0 w 731"/>
                  <a:gd name="T5" fmla="*/ 1059 h 1288"/>
                  <a:gd name="T6" fmla="*/ 12 w 731"/>
                  <a:gd name="T7" fmla="*/ 822 h 1288"/>
                  <a:gd name="T8" fmla="*/ 34 w 731"/>
                  <a:gd name="T9" fmla="*/ 651 h 1288"/>
                  <a:gd name="T10" fmla="*/ 71 w 731"/>
                  <a:gd name="T11" fmla="*/ 481 h 1288"/>
                  <a:gd name="T12" fmla="*/ 113 w 731"/>
                  <a:gd name="T13" fmla="*/ 363 h 1288"/>
                  <a:gd name="T14" fmla="*/ 147 w 731"/>
                  <a:gd name="T15" fmla="*/ 290 h 1288"/>
                  <a:gd name="T16" fmla="*/ 167 w 731"/>
                  <a:gd name="T17" fmla="*/ 257 h 1288"/>
                  <a:gd name="T18" fmla="*/ 188 w 731"/>
                  <a:gd name="T19" fmla="*/ 223 h 1288"/>
                  <a:gd name="T20" fmla="*/ 231 w 731"/>
                  <a:gd name="T21" fmla="*/ 167 h 1288"/>
                  <a:gd name="T22" fmla="*/ 275 w 731"/>
                  <a:gd name="T23" fmla="*/ 123 h 1288"/>
                  <a:gd name="T24" fmla="*/ 323 w 731"/>
                  <a:gd name="T25" fmla="*/ 85 h 1288"/>
                  <a:gd name="T26" fmla="*/ 394 w 731"/>
                  <a:gd name="T27" fmla="*/ 43 h 1288"/>
                  <a:gd name="T28" fmla="*/ 486 w 731"/>
                  <a:gd name="T29" fmla="*/ 12 h 1288"/>
                  <a:gd name="T30" fmla="*/ 572 w 731"/>
                  <a:gd name="T31" fmla="*/ 0 h 1288"/>
                  <a:gd name="T32" fmla="*/ 644 w 731"/>
                  <a:gd name="T33" fmla="*/ 2 h 1288"/>
                  <a:gd name="T34" fmla="*/ 719 w 731"/>
                  <a:gd name="T35" fmla="*/ 15 h 1288"/>
                  <a:gd name="T36" fmla="*/ 731 w 731"/>
                  <a:gd name="T37" fmla="*/ 19 h 1288"/>
                  <a:gd name="T38" fmla="*/ 519 w 731"/>
                  <a:gd name="T39" fmla="*/ 320 h 1288"/>
                  <a:gd name="T40" fmla="*/ 273 w 731"/>
                  <a:gd name="T41" fmla="*/ 308 h 1288"/>
                  <a:gd name="T42" fmla="*/ 484 w 731"/>
                  <a:gd name="T43" fmla="*/ 372 h 1288"/>
                  <a:gd name="T44" fmla="*/ 332 w 731"/>
                  <a:gd name="T45" fmla="*/ 609 h 1288"/>
                  <a:gd name="T46" fmla="*/ 149 w 731"/>
                  <a:gd name="T47" fmla="*/ 632 h 1288"/>
                  <a:gd name="T48" fmla="*/ 313 w 731"/>
                  <a:gd name="T49" fmla="*/ 661 h 1288"/>
                  <a:gd name="T50" fmla="*/ 9 w 731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1" h="1288">
                    <a:moveTo>
                      <a:pt x="9" y="1288"/>
                    </a:moveTo>
                    <a:lnTo>
                      <a:pt x="6" y="1266"/>
                    </a:lnTo>
                    <a:lnTo>
                      <a:pt x="0" y="1059"/>
                    </a:lnTo>
                    <a:lnTo>
                      <a:pt x="12" y="822"/>
                    </a:lnTo>
                    <a:lnTo>
                      <a:pt x="34" y="651"/>
                    </a:lnTo>
                    <a:lnTo>
                      <a:pt x="71" y="481"/>
                    </a:lnTo>
                    <a:lnTo>
                      <a:pt x="113" y="363"/>
                    </a:lnTo>
                    <a:lnTo>
                      <a:pt x="147" y="290"/>
                    </a:lnTo>
                    <a:lnTo>
                      <a:pt x="167" y="257"/>
                    </a:lnTo>
                    <a:lnTo>
                      <a:pt x="188" y="223"/>
                    </a:lnTo>
                    <a:lnTo>
                      <a:pt x="231" y="167"/>
                    </a:lnTo>
                    <a:lnTo>
                      <a:pt x="275" y="123"/>
                    </a:lnTo>
                    <a:lnTo>
                      <a:pt x="323" y="85"/>
                    </a:lnTo>
                    <a:lnTo>
                      <a:pt x="394" y="43"/>
                    </a:lnTo>
                    <a:lnTo>
                      <a:pt x="486" y="12"/>
                    </a:lnTo>
                    <a:lnTo>
                      <a:pt x="572" y="0"/>
                    </a:lnTo>
                    <a:lnTo>
                      <a:pt x="644" y="2"/>
                    </a:lnTo>
                    <a:lnTo>
                      <a:pt x="719" y="15"/>
                    </a:lnTo>
                    <a:lnTo>
                      <a:pt x="731" y="19"/>
                    </a:lnTo>
                    <a:lnTo>
                      <a:pt x="519" y="320"/>
                    </a:lnTo>
                    <a:lnTo>
                      <a:pt x="273" y="308"/>
                    </a:lnTo>
                    <a:lnTo>
                      <a:pt x="484" y="372"/>
                    </a:lnTo>
                    <a:lnTo>
                      <a:pt x="332" y="609"/>
                    </a:lnTo>
                    <a:lnTo>
                      <a:pt x="149" y="632"/>
                    </a:lnTo>
                    <a:lnTo>
                      <a:pt x="313" y="661"/>
                    </a:lnTo>
                    <a:lnTo>
                      <a:pt x="9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2" name="Freeform 77">
                <a:extLst>
                  <a:ext uri="{FF2B5EF4-FFF2-40B4-BE49-F238E27FC236}">
                    <a16:creationId xmlns:a16="http://schemas.microsoft.com/office/drawing/2014/main" id="{E717D8D6-3B48-45F6-BFB0-57BD97E68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2" y="1194064"/>
                <a:ext cx="568325" cy="2563813"/>
              </a:xfrm>
              <a:custGeom>
                <a:avLst/>
                <a:gdLst>
                  <a:gd name="T0" fmla="*/ 0 w 1074"/>
                  <a:gd name="T1" fmla="*/ 0 h 4846"/>
                  <a:gd name="T2" fmla="*/ 0 w 1074"/>
                  <a:gd name="T3" fmla="*/ 92 h 4846"/>
                  <a:gd name="T4" fmla="*/ 19 w 1074"/>
                  <a:gd name="T5" fmla="*/ 735 h 4846"/>
                  <a:gd name="T6" fmla="*/ 57 w 1074"/>
                  <a:gd name="T7" fmla="*/ 1352 h 4846"/>
                  <a:gd name="T8" fmla="*/ 108 w 1074"/>
                  <a:gd name="T9" fmla="*/ 1894 h 4846"/>
                  <a:gd name="T10" fmla="*/ 154 w 1074"/>
                  <a:gd name="T11" fmla="*/ 2278 h 4846"/>
                  <a:gd name="T12" fmla="*/ 210 w 1074"/>
                  <a:gd name="T13" fmla="*/ 2676 h 4846"/>
                  <a:gd name="T14" fmla="*/ 281 w 1074"/>
                  <a:gd name="T15" fmla="*/ 3082 h 4846"/>
                  <a:gd name="T16" fmla="*/ 364 w 1074"/>
                  <a:gd name="T17" fmla="*/ 3489 h 4846"/>
                  <a:gd name="T18" fmla="*/ 462 w 1074"/>
                  <a:gd name="T19" fmla="*/ 3892 h 4846"/>
                  <a:gd name="T20" fmla="*/ 577 w 1074"/>
                  <a:gd name="T21" fmla="*/ 4287 h 4846"/>
                  <a:gd name="T22" fmla="*/ 710 w 1074"/>
                  <a:gd name="T23" fmla="*/ 4664 h 4846"/>
                  <a:gd name="T24" fmla="*/ 783 w 1074"/>
                  <a:gd name="T25" fmla="*/ 4846 h 4846"/>
                  <a:gd name="T26" fmla="*/ 1074 w 1074"/>
                  <a:gd name="T27" fmla="*/ 4846 h 4846"/>
                  <a:gd name="T28" fmla="*/ 1041 w 1074"/>
                  <a:gd name="T29" fmla="*/ 4778 h 4846"/>
                  <a:gd name="T30" fmla="*/ 834 w 1074"/>
                  <a:gd name="T31" fmla="*/ 4268 h 4846"/>
                  <a:gd name="T32" fmla="*/ 698 w 1074"/>
                  <a:gd name="T33" fmla="*/ 3887 h 4846"/>
                  <a:gd name="T34" fmla="*/ 602 w 1074"/>
                  <a:gd name="T35" fmla="*/ 3592 h 4846"/>
                  <a:gd name="T36" fmla="*/ 505 w 1074"/>
                  <a:gd name="T37" fmla="*/ 3265 h 4846"/>
                  <a:gd name="T38" fmla="*/ 410 w 1074"/>
                  <a:gd name="T39" fmla="*/ 2908 h 4846"/>
                  <a:gd name="T40" fmla="*/ 321 w 1074"/>
                  <a:gd name="T41" fmla="*/ 2523 h 4846"/>
                  <a:gd name="T42" fmla="*/ 239 w 1074"/>
                  <a:gd name="T43" fmla="*/ 2113 h 4846"/>
                  <a:gd name="T44" fmla="*/ 168 w 1074"/>
                  <a:gd name="T45" fmla="*/ 1679 h 4846"/>
                  <a:gd name="T46" fmla="*/ 112 w 1074"/>
                  <a:gd name="T47" fmla="*/ 1227 h 4846"/>
                  <a:gd name="T48" fmla="*/ 73 w 1074"/>
                  <a:gd name="T49" fmla="*/ 756 h 4846"/>
                  <a:gd name="T50" fmla="*/ 56 w 1074"/>
                  <a:gd name="T51" fmla="*/ 271 h 4846"/>
                  <a:gd name="T52" fmla="*/ 56 w 1074"/>
                  <a:gd name="T53" fmla="*/ 23 h 4846"/>
                  <a:gd name="T54" fmla="*/ 0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0" y="0"/>
                    </a:moveTo>
                    <a:lnTo>
                      <a:pt x="0" y="92"/>
                    </a:lnTo>
                    <a:lnTo>
                      <a:pt x="19" y="735"/>
                    </a:lnTo>
                    <a:lnTo>
                      <a:pt x="57" y="1352"/>
                    </a:lnTo>
                    <a:lnTo>
                      <a:pt x="108" y="1894"/>
                    </a:lnTo>
                    <a:lnTo>
                      <a:pt x="154" y="2278"/>
                    </a:lnTo>
                    <a:lnTo>
                      <a:pt x="210" y="2676"/>
                    </a:lnTo>
                    <a:lnTo>
                      <a:pt x="281" y="3082"/>
                    </a:lnTo>
                    <a:lnTo>
                      <a:pt x="364" y="3489"/>
                    </a:lnTo>
                    <a:lnTo>
                      <a:pt x="462" y="3892"/>
                    </a:lnTo>
                    <a:lnTo>
                      <a:pt x="577" y="4287"/>
                    </a:lnTo>
                    <a:lnTo>
                      <a:pt x="710" y="4664"/>
                    </a:lnTo>
                    <a:lnTo>
                      <a:pt x="783" y="4846"/>
                    </a:lnTo>
                    <a:lnTo>
                      <a:pt x="1074" y="4846"/>
                    </a:lnTo>
                    <a:lnTo>
                      <a:pt x="1041" y="4778"/>
                    </a:lnTo>
                    <a:lnTo>
                      <a:pt x="834" y="4268"/>
                    </a:lnTo>
                    <a:lnTo>
                      <a:pt x="698" y="3887"/>
                    </a:lnTo>
                    <a:lnTo>
                      <a:pt x="602" y="3592"/>
                    </a:lnTo>
                    <a:lnTo>
                      <a:pt x="505" y="3265"/>
                    </a:lnTo>
                    <a:lnTo>
                      <a:pt x="410" y="2908"/>
                    </a:lnTo>
                    <a:lnTo>
                      <a:pt x="321" y="2523"/>
                    </a:lnTo>
                    <a:lnTo>
                      <a:pt x="239" y="2113"/>
                    </a:lnTo>
                    <a:lnTo>
                      <a:pt x="168" y="1679"/>
                    </a:lnTo>
                    <a:lnTo>
                      <a:pt x="112" y="1227"/>
                    </a:lnTo>
                    <a:lnTo>
                      <a:pt x="73" y="756"/>
                    </a:lnTo>
                    <a:lnTo>
                      <a:pt x="56" y="271"/>
                    </a:lnTo>
                    <a:lnTo>
                      <a:pt x="56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3" name="Freeform 78">
                <a:extLst>
                  <a:ext uri="{FF2B5EF4-FFF2-40B4-BE49-F238E27FC236}">
                    <a16:creationId xmlns:a16="http://schemas.microsoft.com/office/drawing/2014/main" id="{E0756C42-A105-4992-886E-6E6D7444B9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87" y="1138502"/>
                <a:ext cx="131763" cy="109538"/>
              </a:xfrm>
              <a:custGeom>
                <a:avLst/>
                <a:gdLst>
                  <a:gd name="T0" fmla="*/ 249 w 249"/>
                  <a:gd name="T1" fmla="*/ 103 h 206"/>
                  <a:gd name="T2" fmla="*/ 248 w 249"/>
                  <a:gd name="T3" fmla="*/ 124 h 206"/>
                  <a:gd name="T4" fmla="*/ 229 w 249"/>
                  <a:gd name="T5" fmla="*/ 162 h 206"/>
                  <a:gd name="T6" fmla="*/ 194 w 249"/>
                  <a:gd name="T7" fmla="*/ 189 h 206"/>
                  <a:gd name="T8" fmla="*/ 150 w 249"/>
                  <a:gd name="T9" fmla="*/ 205 h 206"/>
                  <a:gd name="T10" fmla="*/ 125 w 249"/>
                  <a:gd name="T11" fmla="*/ 206 h 206"/>
                  <a:gd name="T12" fmla="*/ 99 w 249"/>
                  <a:gd name="T13" fmla="*/ 205 h 206"/>
                  <a:gd name="T14" fmla="*/ 55 w 249"/>
                  <a:gd name="T15" fmla="*/ 189 h 206"/>
                  <a:gd name="T16" fmla="*/ 22 w 249"/>
                  <a:gd name="T17" fmla="*/ 162 h 206"/>
                  <a:gd name="T18" fmla="*/ 3 w 249"/>
                  <a:gd name="T19" fmla="*/ 124 h 206"/>
                  <a:gd name="T20" fmla="*/ 0 w 249"/>
                  <a:gd name="T21" fmla="*/ 103 h 206"/>
                  <a:gd name="T22" fmla="*/ 3 w 249"/>
                  <a:gd name="T23" fmla="*/ 82 h 206"/>
                  <a:gd name="T24" fmla="*/ 22 w 249"/>
                  <a:gd name="T25" fmla="*/ 45 h 206"/>
                  <a:gd name="T26" fmla="*/ 55 w 249"/>
                  <a:gd name="T27" fmla="*/ 18 h 206"/>
                  <a:gd name="T28" fmla="*/ 99 w 249"/>
                  <a:gd name="T29" fmla="*/ 2 h 206"/>
                  <a:gd name="T30" fmla="*/ 125 w 249"/>
                  <a:gd name="T31" fmla="*/ 0 h 206"/>
                  <a:gd name="T32" fmla="*/ 150 w 249"/>
                  <a:gd name="T33" fmla="*/ 2 h 206"/>
                  <a:gd name="T34" fmla="*/ 194 w 249"/>
                  <a:gd name="T35" fmla="*/ 18 h 206"/>
                  <a:gd name="T36" fmla="*/ 229 w 249"/>
                  <a:gd name="T37" fmla="*/ 45 h 206"/>
                  <a:gd name="T38" fmla="*/ 248 w 249"/>
                  <a:gd name="T39" fmla="*/ 82 h 206"/>
                  <a:gd name="T40" fmla="*/ 249 w 249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9" h="206">
                    <a:moveTo>
                      <a:pt x="249" y="103"/>
                    </a:moveTo>
                    <a:lnTo>
                      <a:pt x="248" y="124"/>
                    </a:lnTo>
                    <a:lnTo>
                      <a:pt x="229" y="162"/>
                    </a:lnTo>
                    <a:lnTo>
                      <a:pt x="194" y="189"/>
                    </a:lnTo>
                    <a:lnTo>
                      <a:pt x="150" y="205"/>
                    </a:lnTo>
                    <a:lnTo>
                      <a:pt x="125" y="206"/>
                    </a:lnTo>
                    <a:lnTo>
                      <a:pt x="99" y="205"/>
                    </a:lnTo>
                    <a:lnTo>
                      <a:pt x="55" y="189"/>
                    </a:lnTo>
                    <a:lnTo>
                      <a:pt x="22" y="162"/>
                    </a:lnTo>
                    <a:lnTo>
                      <a:pt x="3" y="124"/>
                    </a:lnTo>
                    <a:lnTo>
                      <a:pt x="0" y="103"/>
                    </a:lnTo>
                    <a:lnTo>
                      <a:pt x="3" y="82"/>
                    </a:lnTo>
                    <a:lnTo>
                      <a:pt x="22" y="45"/>
                    </a:lnTo>
                    <a:lnTo>
                      <a:pt x="55" y="18"/>
                    </a:lnTo>
                    <a:lnTo>
                      <a:pt x="99" y="2"/>
                    </a:lnTo>
                    <a:lnTo>
                      <a:pt x="125" y="0"/>
                    </a:lnTo>
                    <a:lnTo>
                      <a:pt x="150" y="2"/>
                    </a:lnTo>
                    <a:lnTo>
                      <a:pt x="194" y="18"/>
                    </a:lnTo>
                    <a:lnTo>
                      <a:pt x="229" y="45"/>
                    </a:lnTo>
                    <a:lnTo>
                      <a:pt x="248" y="82"/>
                    </a:lnTo>
                    <a:lnTo>
                      <a:pt x="249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0E605620-8243-43EA-922E-F95DA672DB06}"/>
                </a:ext>
              </a:extLst>
            </p:cNvPr>
            <p:cNvGrpSpPr/>
            <p:nvPr/>
          </p:nvGrpSpPr>
          <p:grpSpPr>
            <a:xfrm>
              <a:off x="9624404" y="584287"/>
              <a:ext cx="593732" cy="1148719"/>
              <a:chOff x="7422355" y="468577"/>
              <a:chExt cx="1797051" cy="3328988"/>
            </a:xfrm>
          </p:grpSpPr>
          <p:sp>
            <p:nvSpPr>
              <p:cNvPr id="7" name="Freeform 67">
                <a:extLst>
                  <a:ext uri="{FF2B5EF4-FFF2-40B4-BE49-F238E27FC236}">
                    <a16:creationId xmlns:a16="http://schemas.microsoft.com/office/drawing/2014/main" id="{DAF1E16C-66CF-4A7A-A4B7-38621B256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8080" y="490008"/>
                <a:ext cx="1527176" cy="161925"/>
              </a:xfrm>
              <a:custGeom>
                <a:avLst/>
                <a:gdLst>
                  <a:gd name="T0" fmla="*/ 2884 w 2884"/>
                  <a:gd name="T1" fmla="*/ 304 h 304"/>
                  <a:gd name="T2" fmla="*/ 0 w 2884"/>
                  <a:gd name="T3" fmla="*/ 304 h 304"/>
                  <a:gd name="T4" fmla="*/ 7 w 2884"/>
                  <a:gd name="T5" fmla="*/ 298 h 304"/>
                  <a:gd name="T6" fmla="*/ 81 w 2884"/>
                  <a:gd name="T7" fmla="*/ 263 h 304"/>
                  <a:gd name="T8" fmla="*/ 182 w 2884"/>
                  <a:gd name="T9" fmla="*/ 239 h 304"/>
                  <a:gd name="T10" fmla="*/ 265 w 2884"/>
                  <a:gd name="T11" fmla="*/ 233 h 304"/>
                  <a:gd name="T12" fmla="*/ 362 w 2884"/>
                  <a:gd name="T13" fmla="*/ 240 h 304"/>
                  <a:gd name="T14" fmla="*/ 468 w 2884"/>
                  <a:gd name="T15" fmla="*/ 268 h 304"/>
                  <a:gd name="T16" fmla="*/ 527 w 2884"/>
                  <a:gd name="T17" fmla="*/ 292 h 304"/>
                  <a:gd name="T18" fmla="*/ 537 w 2884"/>
                  <a:gd name="T19" fmla="*/ 284 h 304"/>
                  <a:gd name="T20" fmla="*/ 612 w 2884"/>
                  <a:gd name="T21" fmla="*/ 242 h 304"/>
                  <a:gd name="T22" fmla="*/ 681 w 2884"/>
                  <a:gd name="T23" fmla="*/ 210 h 304"/>
                  <a:gd name="T24" fmla="*/ 758 w 2884"/>
                  <a:gd name="T25" fmla="*/ 186 h 304"/>
                  <a:gd name="T26" fmla="*/ 835 w 2884"/>
                  <a:gd name="T27" fmla="*/ 176 h 304"/>
                  <a:gd name="T28" fmla="*/ 890 w 2884"/>
                  <a:gd name="T29" fmla="*/ 184 h 304"/>
                  <a:gd name="T30" fmla="*/ 923 w 2884"/>
                  <a:gd name="T31" fmla="*/ 199 h 304"/>
                  <a:gd name="T32" fmla="*/ 953 w 2884"/>
                  <a:gd name="T33" fmla="*/ 220 h 304"/>
                  <a:gd name="T34" fmla="*/ 978 w 2884"/>
                  <a:gd name="T35" fmla="*/ 252 h 304"/>
                  <a:gd name="T36" fmla="*/ 988 w 2884"/>
                  <a:gd name="T37" fmla="*/ 272 h 304"/>
                  <a:gd name="T38" fmla="*/ 995 w 2884"/>
                  <a:gd name="T39" fmla="*/ 252 h 304"/>
                  <a:gd name="T40" fmla="*/ 1043 w 2884"/>
                  <a:gd name="T41" fmla="*/ 163 h 304"/>
                  <a:gd name="T42" fmla="*/ 1073 w 2884"/>
                  <a:gd name="T43" fmla="*/ 128 h 304"/>
                  <a:gd name="T44" fmla="*/ 1094 w 2884"/>
                  <a:gd name="T45" fmla="*/ 116 h 304"/>
                  <a:gd name="T46" fmla="*/ 1106 w 2884"/>
                  <a:gd name="T47" fmla="*/ 116 h 304"/>
                  <a:gd name="T48" fmla="*/ 1132 w 2884"/>
                  <a:gd name="T49" fmla="*/ 121 h 304"/>
                  <a:gd name="T50" fmla="*/ 1194 w 2884"/>
                  <a:gd name="T51" fmla="*/ 157 h 304"/>
                  <a:gd name="T52" fmla="*/ 1282 w 2884"/>
                  <a:gd name="T53" fmla="*/ 227 h 304"/>
                  <a:gd name="T54" fmla="*/ 1298 w 2884"/>
                  <a:gd name="T55" fmla="*/ 242 h 304"/>
                  <a:gd name="T56" fmla="*/ 1305 w 2884"/>
                  <a:gd name="T57" fmla="*/ 233 h 304"/>
                  <a:gd name="T58" fmla="*/ 1378 w 2884"/>
                  <a:gd name="T59" fmla="*/ 161 h 304"/>
                  <a:gd name="T60" fmla="*/ 1473 w 2884"/>
                  <a:gd name="T61" fmla="*/ 91 h 304"/>
                  <a:gd name="T62" fmla="*/ 1551 w 2884"/>
                  <a:gd name="T63" fmla="*/ 49 h 304"/>
                  <a:gd name="T64" fmla="*/ 1637 w 2884"/>
                  <a:gd name="T65" fmla="*/ 16 h 304"/>
                  <a:gd name="T66" fmla="*/ 1732 w 2884"/>
                  <a:gd name="T67" fmla="*/ 0 h 304"/>
                  <a:gd name="T68" fmla="*/ 1781 w 2884"/>
                  <a:gd name="T69" fmla="*/ 1 h 304"/>
                  <a:gd name="T70" fmla="*/ 1832 w 2884"/>
                  <a:gd name="T71" fmla="*/ 7 h 304"/>
                  <a:gd name="T72" fmla="*/ 1925 w 2884"/>
                  <a:gd name="T73" fmla="*/ 33 h 304"/>
                  <a:gd name="T74" fmla="*/ 2012 w 2884"/>
                  <a:gd name="T75" fmla="*/ 72 h 304"/>
                  <a:gd name="T76" fmla="*/ 2090 w 2884"/>
                  <a:gd name="T77" fmla="*/ 118 h 304"/>
                  <a:gd name="T78" fmla="*/ 2183 w 2884"/>
                  <a:gd name="T79" fmla="*/ 190 h 304"/>
                  <a:gd name="T80" fmla="*/ 2257 w 2884"/>
                  <a:gd name="T81" fmla="*/ 260 h 304"/>
                  <a:gd name="T82" fmla="*/ 2262 w 2884"/>
                  <a:gd name="T83" fmla="*/ 269 h 304"/>
                  <a:gd name="T84" fmla="*/ 2275 w 2884"/>
                  <a:gd name="T85" fmla="*/ 260 h 304"/>
                  <a:gd name="T86" fmla="*/ 2349 w 2884"/>
                  <a:gd name="T87" fmla="*/ 224 h 304"/>
                  <a:gd name="T88" fmla="*/ 2412 w 2884"/>
                  <a:gd name="T89" fmla="*/ 206 h 304"/>
                  <a:gd name="T90" fmla="*/ 2447 w 2884"/>
                  <a:gd name="T91" fmla="*/ 204 h 304"/>
                  <a:gd name="T92" fmla="*/ 2477 w 2884"/>
                  <a:gd name="T93" fmla="*/ 206 h 304"/>
                  <a:gd name="T94" fmla="*/ 2522 w 2884"/>
                  <a:gd name="T95" fmla="*/ 227 h 304"/>
                  <a:gd name="T96" fmla="*/ 2558 w 2884"/>
                  <a:gd name="T97" fmla="*/ 271 h 304"/>
                  <a:gd name="T98" fmla="*/ 2560 w 2884"/>
                  <a:gd name="T99" fmla="*/ 281 h 304"/>
                  <a:gd name="T100" fmla="*/ 2594 w 2884"/>
                  <a:gd name="T101" fmla="*/ 269 h 304"/>
                  <a:gd name="T102" fmla="*/ 2729 w 2884"/>
                  <a:gd name="T103" fmla="*/ 246 h 304"/>
                  <a:gd name="T104" fmla="*/ 2785 w 2884"/>
                  <a:gd name="T105" fmla="*/ 246 h 304"/>
                  <a:gd name="T106" fmla="*/ 2834 w 2884"/>
                  <a:gd name="T107" fmla="*/ 258 h 304"/>
                  <a:gd name="T108" fmla="*/ 2873 w 2884"/>
                  <a:gd name="T109" fmla="*/ 284 h 304"/>
                  <a:gd name="T110" fmla="*/ 2884 w 2884"/>
                  <a:gd name="T111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84" h="304">
                    <a:moveTo>
                      <a:pt x="2884" y="304"/>
                    </a:moveTo>
                    <a:lnTo>
                      <a:pt x="0" y="304"/>
                    </a:lnTo>
                    <a:lnTo>
                      <a:pt x="7" y="298"/>
                    </a:lnTo>
                    <a:lnTo>
                      <a:pt x="81" y="263"/>
                    </a:lnTo>
                    <a:lnTo>
                      <a:pt x="182" y="239"/>
                    </a:lnTo>
                    <a:lnTo>
                      <a:pt x="265" y="233"/>
                    </a:lnTo>
                    <a:lnTo>
                      <a:pt x="362" y="240"/>
                    </a:lnTo>
                    <a:lnTo>
                      <a:pt x="468" y="268"/>
                    </a:lnTo>
                    <a:lnTo>
                      <a:pt x="527" y="292"/>
                    </a:lnTo>
                    <a:lnTo>
                      <a:pt x="537" y="284"/>
                    </a:lnTo>
                    <a:lnTo>
                      <a:pt x="612" y="242"/>
                    </a:lnTo>
                    <a:lnTo>
                      <a:pt x="681" y="210"/>
                    </a:lnTo>
                    <a:lnTo>
                      <a:pt x="758" y="186"/>
                    </a:lnTo>
                    <a:lnTo>
                      <a:pt x="835" y="176"/>
                    </a:lnTo>
                    <a:lnTo>
                      <a:pt x="890" y="184"/>
                    </a:lnTo>
                    <a:lnTo>
                      <a:pt x="923" y="199"/>
                    </a:lnTo>
                    <a:lnTo>
                      <a:pt x="953" y="220"/>
                    </a:lnTo>
                    <a:lnTo>
                      <a:pt x="978" y="252"/>
                    </a:lnTo>
                    <a:lnTo>
                      <a:pt x="988" y="272"/>
                    </a:lnTo>
                    <a:lnTo>
                      <a:pt x="995" y="252"/>
                    </a:lnTo>
                    <a:lnTo>
                      <a:pt x="1043" y="163"/>
                    </a:lnTo>
                    <a:lnTo>
                      <a:pt x="1073" y="128"/>
                    </a:lnTo>
                    <a:lnTo>
                      <a:pt x="1094" y="116"/>
                    </a:lnTo>
                    <a:lnTo>
                      <a:pt x="1106" y="116"/>
                    </a:lnTo>
                    <a:lnTo>
                      <a:pt x="1132" y="121"/>
                    </a:lnTo>
                    <a:lnTo>
                      <a:pt x="1194" y="157"/>
                    </a:lnTo>
                    <a:lnTo>
                      <a:pt x="1282" y="227"/>
                    </a:lnTo>
                    <a:lnTo>
                      <a:pt x="1298" y="242"/>
                    </a:lnTo>
                    <a:lnTo>
                      <a:pt x="1305" y="233"/>
                    </a:lnTo>
                    <a:lnTo>
                      <a:pt x="1378" y="161"/>
                    </a:lnTo>
                    <a:lnTo>
                      <a:pt x="1473" y="91"/>
                    </a:lnTo>
                    <a:lnTo>
                      <a:pt x="1551" y="49"/>
                    </a:lnTo>
                    <a:lnTo>
                      <a:pt x="1637" y="16"/>
                    </a:lnTo>
                    <a:lnTo>
                      <a:pt x="1732" y="0"/>
                    </a:lnTo>
                    <a:lnTo>
                      <a:pt x="1781" y="1"/>
                    </a:lnTo>
                    <a:lnTo>
                      <a:pt x="1832" y="7"/>
                    </a:lnTo>
                    <a:lnTo>
                      <a:pt x="1925" y="33"/>
                    </a:lnTo>
                    <a:lnTo>
                      <a:pt x="2012" y="72"/>
                    </a:lnTo>
                    <a:lnTo>
                      <a:pt x="2090" y="118"/>
                    </a:lnTo>
                    <a:lnTo>
                      <a:pt x="2183" y="190"/>
                    </a:lnTo>
                    <a:lnTo>
                      <a:pt x="2257" y="260"/>
                    </a:lnTo>
                    <a:lnTo>
                      <a:pt x="2262" y="269"/>
                    </a:lnTo>
                    <a:lnTo>
                      <a:pt x="2275" y="260"/>
                    </a:lnTo>
                    <a:lnTo>
                      <a:pt x="2349" y="224"/>
                    </a:lnTo>
                    <a:lnTo>
                      <a:pt x="2412" y="206"/>
                    </a:lnTo>
                    <a:lnTo>
                      <a:pt x="2447" y="204"/>
                    </a:lnTo>
                    <a:lnTo>
                      <a:pt x="2477" y="206"/>
                    </a:lnTo>
                    <a:lnTo>
                      <a:pt x="2522" y="227"/>
                    </a:lnTo>
                    <a:lnTo>
                      <a:pt x="2558" y="271"/>
                    </a:lnTo>
                    <a:lnTo>
                      <a:pt x="2560" y="281"/>
                    </a:lnTo>
                    <a:lnTo>
                      <a:pt x="2594" y="269"/>
                    </a:lnTo>
                    <a:lnTo>
                      <a:pt x="2729" y="246"/>
                    </a:lnTo>
                    <a:lnTo>
                      <a:pt x="2785" y="246"/>
                    </a:lnTo>
                    <a:lnTo>
                      <a:pt x="2834" y="258"/>
                    </a:lnTo>
                    <a:lnTo>
                      <a:pt x="2873" y="284"/>
                    </a:lnTo>
                    <a:lnTo>
                      <a:pt x="2884" y="30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" name="Freeform 79">
                <a:extLst>
                  <a:ext uri="{FF2B5EF4-FFF2-40B4-BE49-F238E27FC236}">
                    <a16:creationId xmlns:a16="http://schemas.microsoft.com/office/drawing/2014/main" id="{EEF72DB8-CE6B-4AB5-AAC5-93364CE5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2355" y="930539"/>
                <a:ext cx="901701" cy="342900"/>
              </a:xfrm>
              <a:custGeom>
                <a:avLst/>
                <a:gdLst>
                  <a:gd name="T0" fmla="*/ 1702 w 1702"/>
                  <a:gd name="T1" fmla="*/ 649 h 649"/>
                  <a:gd name="T2" fmla="*/ 1695 w 1702"/>
                  <a:gd name="T3" fmla="*/ 632 h 649"/>
                  <a:gd name="T4" fmla="*/ 1639 w 1702"/>
                  <a:gd name="T5" fmla="*/ 516 h 649"/>
                  <a:gd name="T6" fmla="*/ 1574 w 1702"/>
                  <a:gd name="T7" fmla="*/ 412 h 649"/>
                  <a:gd name="T8" fmla="*/ 1485 w 1702"/>
                  <a:gd name="T9" fmla="*/ 297 h 649"/>
                  <a:gd name="T10" fmla="*/ 1400 w 1702"/>
                  <a:gd name="T11" fmla="*/ 213 h 649"/>
                  <a:gd name="T12" fmla="*/ 1337 w 1702"/>
                  <a:gd name="T13" fmla="*/ 161 h 649"/>
                  <a:gd name="T14" fmla="*/ 1265 w 1702"/>
                  <a:gd name="T15" fmla="*/ 114 h 649"/>
                  <a:gd name="T16" fmla="*/ 1187 w 1702"/>
                  <a:gd name="T17" fmla="*/ 72 h 649"/>
                  <a:gd name="T18" fmla="*/ 1100 w 1702"/>
                  <a:gd name="T19" fmla="*/ 39 h 649"/>
                  <a:gd name="T20" fmla="*/ 1007 w 1702"/>
                  <a:gd name="T21" fmla="*/ 14 h 649"/>
                  <a:gd name="T22" fmla="*/ 956 w 1702"/>
                  <a:gd name="T23" fmla="*/ 7 h 649"/>
                  <a:gd name="T24" fmla="*/ 906 w 1702"/>
                  <a:gd name="T25" fmla="*/ 1 h 649"/>
                  <a:gd name="T26" fmla="*/ 808 w 1702"/>
                  <a:gd name="T27" fmla="*/ 0 h 649"/>
                  <a:gd name="T28" fmla="*/ 713 w 1702"/>
                  <a:gd name="T29" fmla="*/ 7 h 649"/>
                  <a:gd name="T30" fmla="*/ 622 w 1702"/>
                  <a:gd name="T31" fmla="*/ 23 h 649"/>
                  <a:gd name="T32" fmla="*/ 494 w 1702"/>
                  <a:gd name="T33" fmla="*/ 59 h 649"/>
                  <a:gd name="T34" fmla="*/ 343 w 1702"/>
                  <a:gd name="T35" fmla="*/ 125 h 649"/>
                  <a:gd name="T36" fmla="*/ 213 w 1702"/>
                  <a:gd name="T37" fmla="*/ 200 h 649"/>
                  <a:gd name="T38" fmla="*/ 111 w 1702"/>
                  <a:gd name="T39" fmla="*/ 272 h 649"/>
                  <a:gd name="T40" fmla="*/ 13 w 1702"/>
                  <a:gd name="T41" fmla="*/ 356 h 649"/>
                  <a:gd name="T42" fmla="*/ 0 w 1702"/>
                  <a:gd name="T43" fmla="*/ 369 h 649"/>
                  <a:gd name="T44" fmla="*/ 323 w 1702"/>
                  <a:gd name="T45" fmla="*/ 337 h 649"/>
                  <a:gd name="T46" fmla="*/ 681 w 1702"/>
                  <a:gd name="T47" fmla="*/ 112 h 649"/>
                  <a:gd name="T48" fmla="*/ 467 w 1702"/>
                  <a:gd name="T49" fmla="*/ 336 h 649"/>
                  <a:gd name="T50" fmla="*/ 820 w 1702"/>
                  <a:gd name="T51" fmla="*/ 300 h 649"/>
                  <a:gd name="T52" fmla="*/ 1044 w 1702"/>
                  <a:gd name="T53" fmla="*/ 153 h 649"/>
                  <a:gd name="T54" fmla="*/ 954 w 1702"/>
                  <a:gd name="T55" fmla="*/ 308 h 649"/>
                  <a:gd name="T56" fmla="*/ 962 w 1702"/>
                  <a:gd name="T57" fmla="*/ 307 h 649"/>
                  <a:gd name="T58" fmla="*/ 1054 w 1702"/>
                  <a:gd name="T59" fmla="*/ 323 h 649"/>
                  <a:gd name="T60" fmla="*/ 1188 w 1702"/>
                  <a:gd name="T61" fmla="*/ 366 h 649"/>
                  <a:gd name="T62" fmla="*/ 1305 w 1702"/>
                  <a:gd name="T63" fmla="*/ 416 h 649"/>
                  <a:gd name="T64" fmla="*/ 1445 w 1702"/>
                  <a:gd name="T65" fmla="*/ 488 h 649"/>
                  <a:gd name="T66" fmla="*/ 1610 w 1702"/>
                  <a:gd name="T67" fmla="*/ 588 h 649"/>
                  <a:gd name="T68" fmla="*/ 1702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1702" y="649"/>
                    </a:moveTo>
                    <a:lnTo>
                      <a:pt x="1695" y="632"/>
                    </a:lnTo>
                    <a:lnTo>
                      <a:pt x="1639" y="516"/>
                    </a:lnTo>
                    <a:lnTo>
                      <a:pt x="1574" y="412"/>
                    </a:lnTo>
                    <a:lnTo>
                      <a:pt x="1485" y="297"/>
                    </a:lnTo>
                    <a:lnTo>
                      <a:pt x="1400" y="213"/>
                    </a:lnTo>
                    <a:lnTo>
                      <a:pt x="1337" y="161"/>
                    </a:lnTo>
                    <a:lnTo>
                      <a:pt x="1265" y="114"/>
                    </a:lnTo>
                    <a:lnTo>
                      <a:pt x="1187" y="72"/>
                    </a:lnTo>
                    <a:lnTo>
                      <a:pt x="1100" y="39"/>
                    </a:lnTo>
                    <a:lnTo>
                      <a:pt x="1007" y="14"/>
                    </a:lnTo>
                    <a:lnTo>
                      <a:pt x="956" y="7"/>
                    </a:lnTo>
                    <a:lnTo>
                      <a:pt x="906" y="1"/>
                    </a:lnTo>
                    <a:lnTo>
                      <a:pt x="808" y="0"/>
                    </a:lnTo>
                    <a:lnTo>
                      <a:pt x="713" y="7"/>
                    </a:lnTo>
                    <a:lnTo>
                      <a:pt x="622" y="23"/>
                    </a:lnTo>
                    <a:lnTo>
                      <a:pt x="494" y="59"/>
                    </a:lnTo>
                    <a:lnTo>
                      <a:pt x="343" y="125"/>
                    </a:lnTo>
                    <a:lnTo>
                      <a:pt x="213" y="200"/>
                    </a:lnTo>
                    <a:lnTo>
                      <a:pt x="111" y="272"/>
                    </a:lnTo>
                    <a:lnTo>
                      <a:pt x="13" y="356"/>
                    </a:lnTo>
                    <a:lnTo>
                      <a:pt x="0" y="369"/>
                    </a:lnTo>
                    <a:lnTo>
                      <a:pt x="323" y="337"/>
                    </a:lnTo>
                    <a:lnTo>
                      <a:pt x="681" y="112"/>
                    </a:lnTo>
                    <a:lnTo>
                      <a:pt x="467" y="336"/>
                    </a:lnTo>
                    <a:lnTo>
                      <a:pt x="820" y="300"/>
                    </a:lnTo>
                    <a:lnTo>
                      <a:pt x="1044" y="153"/>
                    </a:lnTo>
                    <a:lnTo>
                      <a:pt x="954" y="308"/>
                    </a:lnTo>
                    <a:lnTo>
                      <a:pt x="962" y="307"/>
                    </a:lnTo>
                    <a:lnTo>
                      <a:pt x="1054" y="323"/>
                    </a:lnTo>
                    <a:lnTo>
                      <a:pt x="1188" y="366"/>
                    </a:lnTo>
                    <a:lnTo>
                      <a:pt x="1305" y="416"/>
                    </a:lnTo>
                    <a:lnTo>
                      <a:pt x="1445" y="488"/>
                    </a:lnTo>
                    <a:lnTo>
                      <a:pt x="1610" y="588"/>
                    </a:lnTo>
                    <a:lnTo>
                      <a:pt x="1702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" name="Freeform 80">
                <a:extLst>
                  <a:ext uri="{FF2B5EF4-FFF2-40B4-BE49-F238E27FC236}">
                    <a16:creationId xmlns:a16="http://schemas.microsoft.com/office/drawing/2014/main" id="{B8AE3AFE-3F44-43E3-BD6E-0B9BE08B2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1917" y="1194064"/>
                <a:ext cx="590550" cy="401638"/>
              </a:xfrm>
              <a:custGeom>
                <a:avLst/>
                <a:gdLst>
                  <a:gd name="T0" fmla="*/ 1116 w 1116"/>
                  <a:gd name="T1" fmla="*/ 113 h 757"/>
                  <a:gd name="T2" fmla="*/ 1104 w 1116"/>
                  <a:gd name="T3" fmla="*/ 105 h 757"/>
                  <a:gd name="T4" fmla="*/ 1017 w 1116"/>
                  <a:gd name="T5" fmla="*/ 63 h 757"/>
                  <a:gd name="T6" fmla="*/ 930 w 1116"/>
                  <a:gd name="T7" fmla="*/ 31 h 757"/>
                  <a:gd name="T8" fmla="*/ 824 w 1116"/>
                  <a:gd name="T9" fmla="*/ 8 h 757"/>
                  <a:gd name="T10" fmla="*/ 703 w 1116"/>
                  <a:gd name="T11" fmla="*/ 0 h 757"/>
                  <a:gd name="T12" fmla="*/ 605 w 1116"/>
                  <a:gd name="T13" fmla="*/ 10 h 757"/>
                  <a:gd name="T14" fmla="*/ 537 w 1116"/>
                  <a:gd name="T15" fmla="*/ 24 h 757"/>
                  <a:gd name="T16" fmla="*/ 469 w 1116"/>
                  <a:gd name="T17" fmla="*/ 49 h 757"/>
                  <a:gd name="T18" fmla="*/ 402 w 1116"/>
                  <a:gd name="T19" fmla="*/ 83 h 757"/>
                  <a:gd name="T20" fmla="*/ 367 w 1116"/>
                  <a:gd name="T21" fmla="*/ 105 h 757"/>
                  <a:gd name="T22" fmla="*/ 334 w 1116"/>
                  <a:gd name="T23" fmla="*/ 128 h 757"/>
                  <a:gd name="T24" fmla="*/ 274 w 1116"/>
                  <a:gd name="T25" fmla="*/ 177 h 757"/>
                  <a:gd name="T26" fmla="*/ 197 w 1116"/>
                  <a:gd name="T27" fmla="*/ 255 h 757"/>
                  <a:gd name="T28" fmla="*/ 119 w 1116"/>
                  <a:gd name="T29" fmla="*/ 363 h 757"/>
                  <a:gd name="T30" fmla="*/ 66 w 1116"/>
                  <a:gd name="T31" fmla="*/ 471 h 757"/>
                  <a:gd name="T32" fmla="*/ 32 w 1116"/>
                  <a:gd name="T33" fmla="*/ 570 h 757"/>
                  <a:gd name="T34" fmla="*/ 11 w 1116"/>
                  <a:gd name="T35" fmla="*/ 655 h 757"/>
                  <a:gd name="T36" fmla="*/ 0 w 1116"/>
                  <a:gd name="T37" fmla="*/ 744 h 757"/>
                  <a:gd name="T38" fmla="*/ 0 w 1116"/>
                  <a:gd name="T39" fmla="*/ 757 h 757"/>
                  <a:gd name="T40" fmla="*/ 166 w 1116"/>
                  <a:gd name="T41" fmla="*/ 571 h 757"/>
                  <a:gd name="T42" fmla="*/ 196 w 1116"/>
                  <a:gd name="T43" fmla="*/ 378 h 757"/>
                  <a:gd name="T44" fmla="*/ 207 w 1116"/>
                  <a:gd name="T45" fmla="*/ 538 h 757"/>
                  <a:gd name="T46" fmla="*/ 373 w 1116"/>
                  <a:gd name="T47" fmla="*/ 378 h 757"/>
                  <a:gd name="T48" fmla="*/ 395 w 1116"/>
                  <a:gd name="T49" fmla="*/ 152 h 757"/>
                  <a:gd name="T50" fmla="*/ 423 w 1116"/>
                  <a:gd name="T51" fmla="*/ 342 h 757"/>
                  <a:gd name="T52" fmla="*/ 644 w 1116"/>
                  <a:gd name="T53" fmla="*/ 209 h 757"/>
                  <a:gd name="T54" fmla="*/ 739 w 1116"/>
                  <a:gd name="T55" fmla="*/ 54 h 757"/>
                  <a:gd name="T56" fmla="*/ 717 w 1116"/>
                  <a:gd name="T57" fmla="*/ 164 h 757"/>
                  <a:gd name="T58" fmla="*/ 734 w 1116"/>
                  <a:gd name="T59" fmla="*/ 155 h 757"/>
                  <a:gd name="T60" fmla="*/ 877 w 1116"/>
                  <a:gd name="T61" fmla="*/ 121 h 757"/>
                  <a:gd name="T62" fmla="*/ 1025 w 1116"/>
                  <a:gd name="T63" fmla="*/ 109 h 757"/>
                  <a:gd name="T64" fmla="*/ 1116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1116" y="113"/>
                    </a:moveTo>
                    <a:lnTo>
                      <a:pt x="1104" y="105"/>
                    </a:lnTo>
                    <a:lnTo>
                      <a:pt x="1017" y="63"/>
                    </a:lnTo>
                    <a:lnTo>
                      <a:pt x="930" y="31"/>
                    </a:lnTo>
                    <a:lnTo>
                      <a:pt x="824" y="8"/>
                    </a:lnTo>
                    <a:lnTo>
                      <a:pt x="703" y="0"/>
                    </a:lnTo>
                    <a:lnTo>
                      <a:pt x="605" y="10"/>
                    </a:lnTo>
                    <a:lnTo>
                      <a:pt x="537" y="24"/>
                    </a:lnTo>
                    <a:lnTo>
                      <a:pt x="469" y="49"/>
                    </a:lnTo>
                    <a:lnTo>
                      <a:pt x="402" y="83"/>
                    </a:lnTo>
                    <a:lnTo>
                      <a:pt x="367" y="105"/>
                    </a:lnTo>
                    <a:lnTo>
                      <a:pt x="334" y="128"/>
                    </a:lnTo>
                    <a:lnTo>
                      <a:pt x="274" y="177"/>
                    </a:lnTo>
                    <a:lnTo>
                      <a:pt x="197" y="255"/>
                    </a:lnTo>
                    <a:lnTo>
                      <a:pt x="119" y="363"/>
                    </a:lnTo>
                    <a:lnTo>
                      <a:pt x="66" y="471"/>
                    </a:lnTo>
                    <a:lnTo>
                      <a:pt x="32" y="570"/>
                    </a:lnTo>
                    <a:lnTo>
                      <a:pt x="11" y="655"/>
                    </a:lnTo>
                    <a:lnTo>
                      <a:pt x="0" y="744"/>
                    </a:lnTo>
                    <a:lnTo>
                      <a:pt x="0" y="757"/>
                    </a:lnTo>
                    <a:lnTo>
                      <a:pt x="166" y="571"/>
                    </a:lnTo>
                    <a:lnTo>
                      <a:pt x="196" y="378"/>
                    </a:lnTo>
                    <a:lnTo>
                      <a:pt x="207" y="538"/>
                    </a:lnTo>
                    <a:lnTo>
                      <a:pt x="373" y="378"/>
                    </a:lnTo>
                    <a:lnTo>
                      <a:pt x="395" y="152"/>
                    </a:lnTo>
                    <a:lnTo>
                      <a:pt x="423" y="342"/>
                    </a:lnTo>
                    <a:lnTo>
                      <a:pt x="644" y="209"/>
                    </a:lnTo>
                    <a:lnTo>
                      <a:pt x="739" y="54"/>
                    </a:lnTo>
                    <a:lnTo>
                      <a:pt x="717" y="164"/>
                    </a:lnTo>
                    <a:lnTo>
                      <a:pt x="734" y="155"/>
                    </a:lnTo>
                    <a:lnTo>
                      <a:pt x="877" y="121"/>
                    </a:lnTo>
                    <a:lnTo>
                      <a:pt x="1025" y="109"/>
                    </a:lnTo>
                    <a:lnTo>
                      <a:pt x="1116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" name="Freeform 81">
                <a:extLst>
                  <a:ext uri="{FF2B5EF4-FFF2-40B4-BE49-F238E27FC236}">
                    <a16:creationId xmlns:a16="http://schemas.microsoft.com/office/drawing/2014/main" id="{3D927E18-E3B4-4A4C-857B-2AB08BD71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959114"/>
                <a:ext cx="911226" cy="288925"/>
              </a:xfrm>
              <a:custGeom>
                <a:avLst/>
                <a:gdLst>
                  <a:gd name="T0" fmla="*/ 0 w 1724"/>
                  <a:gd name="T1" fmla="*/ 547 h 547"/>
                  <a:gd name="T2" fmla="*/ 9 w 1724"/>
                  <a:gd name="T3" fmla="*/ 531 h 547"/>
                  <a:gd name="T4" fmla="*/ 79 w 1724"/>
                  <a:gd name="T5" fmla="*/ 422 h 547"/>
                  <a:gd name="T6" fmla="*/ 156 w 1724"/>
                  <a:gd name="T7" fmla="*/ 327 h 547"/>
                  <a:gd name="T8" fmla="*/ 258 w 1724"/>
                  <a:gd name="T9" fmla="*/ 223 h 547"/>
                  <a:gd name="T10" fmla="*/ 352 w 1724"/>
                  <a:gd name="T11" fmla="*/ 151 h 547"/>
                  <a:gd name="T12" fmla="*/ 422 w 1724"/>
                  <a:gd name="T13" fmla="*/ 106 h 547"/>
                  <a:gd name="T14" fmla="*/ 498 w 1724"/>
                  <a:gd name="T15" fmla="*/ 67 h 547"/>
                  <a:gd name="T16" fmla="*/ 582 w 1724"/>
                  <a:gd name="T17" fmla="*/ 36 h 547"/>
                  <a:gd name="T18" fmla="*/ 671 w 1724"/>
                  <a:gd name="T19" fmla="*/ 13 h 547"/>
                  <a:gd name="T20" fmla="*/ 766 w 1724"/>
                  <a:gd name="T21" fmla="*/ 1 h 547"/>
                  <a:gd name="T22" fmla="*/ 817 w 1724"/>
                  <a:gd name="T23" fmla="*/ 0 h 547"/>
                  <a:gd name="T24" fmla="*/ 868 w 1724"/>
                  <a:gd name="T25" fmla="*/ 0 h 547"/>
                  <a:gd name="T26" fmla="*/ 965 w 1724"/>
                  <a:gd name="T27" fmla="*/ 10 h 547"/>
                  <a:gd name="T28" fmla="*/ 1059 w 1724"/>
                  <a:gd name="T29" fmla="*/ 29 h 547"/>
                  <a:gd name="T30" fmla="*/ 1146 w 1724"/>
                  <a:gd name="T31" fmla="*/ 56 h 547"/>
                  <a:gd name="T32" fmla="*/ 1270 w 1724"/>
                  <a:gd name="T33" fmla="*/ 106 h 547"/>
                  <a:gd name="T34" fmla="*/ 1413 w 1724"/>
                  <a:gd name="T35" fmla="*/ 190 h 547"/>
                  <a:gd name="T36" fmla="*/ 1532 w 1724"/>
                  <a:gd name="T37" fmla="*/ 279 h 547"/>
                  <a:gd name="T38" fmla="*/ 1624 w 1724"/>
                  <a:gd name="T39" fmla="*/ 363 h 547"/>
                  <a:gd name="T40" fmla="*/ 1712 w 1724"/>
                  <a:gd name="T41" fmla="*/ 458 h 547"/>
                  <a:gd name="T42" fmla="*/ 1724 w 1724"/>
                  <a:gd name="T43" fmla="*/ 474 h 547"/>
                  <a:gd name="T44" fmla="*/ 1407 w 1724"/>
                  <a:gd name="T45" fmla="*/ 402 h 547"/>
                  <a:gd name="T46" fmla="*/ 1079 w 1724"/>
                  <a:gd name="T47" fmla="*/ 137 h 547"/>
                  <a:gd name="T48" fmla="*/ 1264 w 1724"/>
                  <a:gd name="T49" fmla="*/ 383 h 547"/>
                  <a:gd name="T50" fmla="*/ 917 w 1724"/>
                  <a:gd name="T51" fmla="*/ 305 h 547"/>
                  <a:gd name="T52" fmla="*/ 713 w 1724"/>
                  <a:gd name="T53" fmla="*/ 134 h 547"/>
                  <a:gd name="T54" fmla="*/ 784 w 1724"/>
                  <a:gd name="T55" fmla="*/ 298 h 547"/>
                  <a:gd name="T56" fmla="*/ 776 w 1724"/>
                  <a:gd name="T57" fmla="*/ 296 h 547"/>
                  <a:gd name="T58" fmla="*/ 683 w 1724"/>
                  <a:gd name="T59" fmla="*/ 301 h 547"/>
                  <a:gd name="T60" fmla="*/ 544 w 1724"/>
                  <a:gd name="T61" fmla="*/ 328 h 547"/>
                  <a:gd name="T62" fmla="*/ 422 w 1724"/>
                  <a:gd name="T63" fmla="*/ 363 h 547"/>
                  <a:gd name="T64" fmla="*/ 275 w 1724"/>
                  <a:gd name="T65" fmla="*/ 419 h 547"/>
                  <a:gd name="T66" fmla="*/ 100 w 1724"/>
                  <a:gd name="T67" fmla="*/ 497 h 547"/>
                  <a:gd name="T68" fmla="*/ 0 w 1724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4" h="547">
                    <a:moveTo>
                      <a:pt x="0" y="547"/>
                    </a:moveTo>
                    <a:lnTo>
                      <a:pt x="9" y="531"/>
                    </a:lnTo>
                    <a:lnTo>
                      <a:pt x="79" y="422"/>
                    </a:lnTo>
                    <a:lnTo>
                      <a:pt x="156" y="327"/>
                    </a:lnTo>
                    <a:lnTo>
                      <a:pt x="258" y="223"/>
                    </a:lnTo>
                    <a:lnTo>
                      <a:pt x="352" y="151"/>
                    </a:lnTo>
                    <a:lnTo>
                      <a:pt x="422" y="106"/>
                    </a:lnTo>
                    <a:lnTo>
                      <a:pt x="498" y="67"/>
                    </a:lnTo>
                    <a:lnTo>
                      <a:pt x="582" y="36"/>
                    </a:lnTo>
                    <a:lnTo>
                      <a:pt x="671" y="13"/>
                    </a:lnTo>
                    <a:lnTo>
                      <a:pt x="766" y="1"/>
                    </a:lnTo>
                    <a:lnTo>
                      <a:pt x="817" y="0"/>
                    </a:lnTo>
                    <a:lnTo>
                      <a:pt x="868" y="0"/>
                    </a:lnTo>
                    <a:lnTo>
                      <a:pt x="965" y="10"/>
                    </a:lnTo>
                    <a:lnTo>
                      <a:pt x="1059" y="29"/>
                    </a:lnTo>
                    <a:lnTo>
                      <a:pt x="1146" y="56"/>
                    </a:lnTo>
                    <a:lnTo>
                      <a:pt x="1270" y="106"/>
                    </a:lnTo>
                    <a:lnTo>
                      <a:pt x="1413" y="190"/>
                    </a:lnTo>
                    <a:lnTo>
                      <a:pt x="1532" y="279"/>
                    </a:lnTo>
                    <a:lnTo>
                      <a:pt x="1624" y="363"/>
                    </a:lnTo>
                    <a:lnTo>
                      <a:pt x="1712" y="458"/>
                    </a:lnTo>
                    <a:lnTo>
                      <a:pt x="1724" y="474"/>
                    </a:lnTo>
                    <a:lnTo>
                      <a:pt x="1407" y="402"/>
                    </a:lnTo>
                    <a:lnTo>
                      <a:pt x="1079" y="137"/>
                    </a:lnTo>
                    <a:lnTo>
                      <a:pt x="1264" y="383"/>
                    </a:lnTo>
                    <a:lnTo>
                      <a:pt x="917" y="305"/>
                    </a:lnTo>
                    <a:lnTo>
                      <a:pt x="713" y="134"/>
                    </a:lnTo>
                    <a:lnTo>
                      <a:pt x="784" y="298"/>
                    </a:lnTo>
                    <a:lnTo>
                      <a:pt x="776" y="296"/>
                    </a:lnTo>
                    <a:lnTo>
                      <a:pt x="683" y="301"/>
                    </a:lnTo>
                    <a:lnTo>
                      <a:pt x="544" y="328"/>
                    </a:lnTo>
                    <a:lnTo>
                      <a:pt x="422" y="363"/>
                    </a:lnTo>
                    <a:lnTo>
                      <a:pt x="275" y="419"/>
                    </a:lnTo>
                    <a:lnTo>
                      <a:pt x="100" y="497"/>
                    </a:lnTo>
                    <a:lnTo>
                      <a:pt x="0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" name="Freeform 82">
                <a:extLst>
                  <a:ext uri="{FF2B5EF4-FFF2-40B4-BE49-F238E27FC236}">
                    <a16:creationId xmlns:a16="http://schemas.microsoft.com/office/drawing/2014/main" id="{810BEF39-563F-48B0-8EBF-E03CEA6F9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6593" y="1186127"/>
                <a:ext cx="590550" cy="401638"/>
              </a:xfrm>
              <a:custGeom>
                <a:avLst/>
                <a:gdLst>
                  <a:gd name="T0" fmla="*/ 0 w 1116"/>
                  <a:gd name="T1" fmla="*/ 114 h 758"/>
                  <a:gd name="T2" fmla="*/ 12 w 1116"/>
                  <a:gd name="T3" fmla="*/ 107 h 758"/>
                  <a:gd name="T4" fmla="*/ 100 w 1116"/>
                  <a:gd name="T5" fmla="*/ 64 h 758"/>
                  <a:gd name="T6" fmla="*/ 186 w 1116"/>
                  <a:gd name="T7" fmla="*/ 33 h 758"/>
                  <a:gd name="T8" fmla="*/ 293 w 1116"/>
                  <a:gd name="T9" fmla="*/ 9 h 758"/>
                  <a:gd name="T10" fmla="*/ 415 w 1116"/>
                  <a:gd name="T11" fmla="*/ 0 h 758"/>
                  <a:gd name="T12" fmla="*/ 511 w 1116"/>
                  <a:gd name="T13" fmla="*/ 10 h 758"/>
                  <a:gd name="T14" fmla="*/ 579 w 1116"/>
                  <a:gd name="T15" fmla="*/ 26 h 758"/>
                  <a:gd name="T16" fmla="*/ 647 w 1116"/>
                  <a:gd name="T17" fmla="*/ 51 h 758"/>
                  <a:gd name="T18" fmla="*/ 716 w 1116"/>
                  <a:gd name="T19" fmla="*/ 84 h 758"/>
                  <a:gd name="T20" fmla="*/ 749 w 1116"/>
                  <a:gd name="T21" fmla="*/ 105 h 758"/>
                  <a:gd name="T22" fmla="*/ 784 w 1116"/>
                  <a:gd name="T23" fmla="*/ 128 h 758"/>
                  <a:gd name="T24" fmla="*/ 843 w 1116"/>
                  <a:gd name="T25" fmla="*/ 177 h 758"/>
                  <a:gd name="T26" fmla="*/ 920 w 1116"/>
                  <a:gd name="T27" fmla="*/ 255 h 758"/>
                  <a:gd name="T28" fmla="*/ 997 w 1116"/>
                  <a:gd name="T29" fmla="*/ 363 h 758"/>
                  <a:gd name="T30" fmla="*/ 1050 w 1116"/>
                  <a:gd name="T31" fmla="*/ 471 h 758"/>
                  <a:gd name="T32" fmla="*/ 1085 w 1116"/>
                  <a:gd name="T33" fmla="*/ 571 h 758"/>
                  <a:gd name="T34" fmla="*/ 1105 w 1116"/>
                  <a:gd name="T35" fmla="*/ 656 h 758"/>
                  <a:gd name="T36" fmla="*/ 1116 w 1116"/>
                  <a:gd name="T37" fmla="*/ 745 h 758"/>
                  <a:gd name="T38" fmla="*/ 1116 w 1116"/>
                  <a:gd name="T39" fmla="*/ 758 h 758"/>
                  <a:gd name="T40" fmla="*/ 951 w 1116"/>
                  <a:gd name="T41" fmla="*/ 573 h 758"/>
                  <a:gd name="T42" fmla="*/ 920 w 1116"/>
                  <a:gd name="T43" fmla="*/ 380 h 758"/>
                  <a:gd name="T44" fmla="*/ 909 w 1116"/>
                  <a:gd name="T45" fmla="*/ 539 h 758"/>
                  <a:gd name="T46" fmla="*/ 745 w 1116"/>
                  <a:gd name="T47" fmla="*/ 380 h 758"/>
                  <a:gd name="T48" fmla="*/ 722 w 1116"/>
                  <a:gd name="T49" fmla="*/ 153 h 758"/>
                  <a:gd name="T50" fmla="*/ 694 w 1116"/>
                  <a:gd name="T51" fmla="*/ 343 h 758"/>
                  <a:gd name="T52" fmla="*/ 473 w 1116"/>
                  <a:gd name="T53" fmla="*/ 209 h 758"/>
                  <a:gd name="T54" fmla="*/ 378 w 1116"/>
                  <a:gd name="T55" fmla="*/ 55 h 758"/>
                  <a:gd name="T56" fmla="*/ 401 w 1116"/>
                  <a:gd name="T57" fmla="*/ 164 h 758"/>
                  <a:gd name="T58" fmla="*/ 382 w 1116"/>
                  <a:gd name="T59" fmla="*/ 156 h 758"/>
                  <a:gd name="T60" fmla="*/ 241 w 1116"/>
                  <a:gd name="T61" fmla="*/ 123 h 758"/>
                  <a:gd name="T62" fmla="*/ 92 w 1116"/>
                  <a:gd name="T63" fmla="*/ 111 h 758"/>
                  <a:gd name="T64" fmla="*/ 0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0" y="114"/>
                    </a:moveTo>
                    <a:lnTo>
                      <a:pt x="12" y="107"/>
                    </a:lnTo>
                    <a:lnTo>
                      <a:pt x="100" y="64"/>
                    </a:lnTo>
                    <a:lnTo>
                      <a:pt x="186" y="33"/>
                    </a:lnTo>
                    <a:lnTo>
                      <a:pt x="293" y="9"/>
                    </a:lnTo>
                    <a:lnTo>
                      <a:pt x="415" y="0"/>
                    </a:lnTo>
                    <a:lnTo>
                      <a:pt x="511" y="10"/>
                    </a:lnTo>
                    <a:lnTo>
                      <a:pt x="579" y="26"/>
                    </a:lnTo>
                    <a:lnTo>
                      <a:pt x="647" y="51"/>
                    </a:lnTo>
                    <a:lnTo>
                      <a:pt x="716" y="84"/>
                    </a:lnTo>
                    <a:lnTo>
                      <a:pt x="749" y="105"/>
                    </a:lnTo>
                    <a:lnTo>
                      <a:pt x="784" y="128"/>
                    </a:lnTo>
                    <a:lnTo>
                      <a:pt x="843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0" y="471"/>
                    </a:lnTo>
                    <a:lnTo>
                      <a:pt x="1085" y="571"/>
                    </a:lnTo>
                    <a:lnTo>
                      <a:pt x="1105" y="656"/>
                    </a:lnTo>
                    <a:lnTo>
                      <a:pt x="1116" y="745"/>
                    </a:lnTo>
                    <a:lnTo>
                      <a:pt x="1116" y="758"/>
                    </a:lnTo>
                    <a:lnTo>
                      <a:pt x="951" y="573"/>
                    </a:lnTo>
                    <a:lnTo>
                      <a:pt x="920" y="380"/>
                    </a:lnTo>
                    <a:lnTo>
                      <a:pt x="909" y="539"/>
                    </a:lnTo>
                    <a:lnTo>
                      <a:pt x="745" y="380"/>
                    </a:lnTo>
                    <a:lnTo>
                      <a:pt x="722" y="153"/>
                    </a:lnTo>
                    <a:lnTo>
                      <a:pt x="694" y="343"/>
                    </a:lnTo>
                    <a:lnTo>
                      <a:pt x="473" y="209"/>
                    </a:lnTo>
                    <a:lnTo>
                      <a:pt x="378" y="55"/>
                    </a:lnTo>
                    <a:lnTo>
                      <a:pt x="401" y="164"/>
                    </a:lnTo>
                    <a:lnTo>
                      <a:pt x="382" y="156"/>
                    </a:lnTo>
                    <a:lnTo>
                      <a:pt x="241" y="123"/>
                    </a:lnTo>
                    <a:lnTo>
                      <a:pt x="92" y="111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" name="Freeform 83">
                <a:extLst>
                  <a:ext uri="{FF2B5EF4-FFF2-40B4-BE49-F238E27FC236}">
                    <a16:creationId xmlns:a16="http://schemas.microsoft.com/office/drawing/2014/main" id="{F27DFFE7-2A5B-40F8-9738-BB43FA2EE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468577"/>
                <a:ext cx="333375" cy="787400"/>
              </a:xfrm>
              <a:custGeom>
                <a:avLst/>
                <a:gdLst>
                  <a:gd name="T0" fmla="*/ 0 w 631"/>
                  <a:gd name="T1" fmla="*/ 1486 h 1486"/>
                  <a:gd name="T2" fmla="*/ 16 w 631"/>
                  <a:gd name="T3" fmla="*/ 1470 h 1486"/>
                  <a:gd name="T4" fmla="*/ 157 w 631"/>
                  <a:gd name="T5" fmla="*/ 1319 h 1486"/>
                  <a:gd name="T6" fmla="*/ 307 w 631"/>
                  <a:gd name="T7" fmla="*/ 1139 h 1486"/>
                  <a:gd name="T8" fmla="*/ 409 w 631"/>
                  <a:gd name="T9" fmla="*/ 1004 h 1486"/>
                  <a:gd name="T10" fmla="*/ 501 w 631"/>
                  <a:gd name="T11" fmla="*/ 864 h 1486"/>
                  <a:gd name="T12" fmla="*/ 573 w 631"/>
                  <a:gd name="T13" fmla="*/ 727 h 1486"/>
                  <a:gd name="T14" fmla="*/ 596 w 631"/>
                  <a:gd name="T15" fmla="*/ 662 h 1486"/>
                  <a:gd name="T16" fmla="*/ 615 w 631"/>
                  <a:gd name="T17" fmla="*/ 597 h 1486"/>
                  <a:gd name="T18" fmla="*/ 631 w 631"/>
                  <a:gd name="T19" fmla="*/ 474 h 1486"/>
                  <a:gd name="T20" fmla="*/ 624 w 631"/>
                  <a:gd name="T21" fmla="*/ 357 h 1486"/>
                  <a:gd name="T22" fmla="*/ 602 w 631"/>
                  <a:gd name="T23" fmla="*/ 250 h 1486"/>
                  <a:gd name="T24" fmla="*/ 556 w 631"/>
                  <a:gd name="T25" fmla="*/ 115 h 1486"/>
                  <a:gd name="T26" fmla="*/ 501 w 631"/>
                  <a:gd name="T27" fmla="*/ 10 h 1486"/>
                  <a:gd name="T28" fmla="*/ 494 w 631"/>
                  <a:gd name="T29" fmla="*/ 0 h 1486"/>
                  <a:gd name="T30" fmla="*/ 405 w 631"/>
                  <a:gd name="T31" fmla="*/ 361 h 1486"/>
                  <a:gd name="T32" fmla="*/ 507 w 631"/>
                  <a:gd name="T33" fmla="*/ 517 h 1486"/>
                  <a:gd name="T34" fmla="*/ 385 w 631"/>
                  <a:gd name="T35" fmla="*/ 416 h 1486"/>
                  <a:gd name="T36" fmla="*/ 246 w 631"/>
                  <a:gd name="T37" fmla="*/ 795 h 1486"/>
                  <a:gd name="T38" fmla="*/ 362 w 631"/>
                  <a:gd name="T39" fmla="*/ 903 h 1486"/>
                  <a:gd name="T40" fmla="*/ 233 w 631"/>
                  <a:gd name="T41" fmla="*/ 841 h 1486"/>
                  <a:gd name="T42" fmla="*/ 0 w 631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1" h="1486">
                    <a:moveTo>
                      <a:pt x="0" y="1486"/>
                    </a:moveTo>
                    <a:lnTo>
                      <a:pt x="16" y="1470"/>
                    </a:lnTo>
                    <a:lnTo>
                      <a:pt x="157" y="1319"/>
                    </a:lnTo>
                    <a:lnTo>
                      <a:pt x="307" y="1139"/>
                    </a:lnTo>
                    <a:lnTo>
                      <a:pt x="409" y="1004"/>
                    </a:lnTo>
                    <a:lnTo>
                      <a:pt x="501" y="864"/>
                    </a:lnTo>
                    <a:lnTo>
                      <a:pt x="573" y="727"/>
                    </a:lnTo>
                    <a:lnTo>
                      <a:pt x="596" y="662"/>
                    </a:lnTo>
                    <a:lnTo>
                      <a:pt x="615" y="597"/>
                    </a:lnTo>
                    <a:lnTo>
                      <a:pt x="631" y="474"/>
                    </a:lnTo>
                    <a:lnTo>
                      <a:pt x="624" y="357"/>
                    </a:lnTo>
                    <a:lnTo>
                      <a:pt x="602" y="250"/>
                    </a:lnTo>
                    <a:lnTo>
                      <a:pt x="556" y="115"/>
                    </a:lnTo>
                    <a:lnTo>
                      <a:pt x="501" y="10"/>
                    </a:lnTo>
                    <a:lnTo>
                      <a:pt x="494" y="0"/>
                    </a:lnTo>
                    <a:lnTo>
                      <a:pt x="405" y="361"/>
                    </a:lnTo>
                    <a:lnTo>
                      <a:pt x="507" y="517"/>
                    </a:lnTo>
                    <a:lnTo>
                      <a:pt x="385" y="416"/>
                    </a:lnTo>
                    <a:lnTo>
                      <a:pt x="246" y="795"/>
                    </a:lnTo>
                    <a:lnTo>
                      <a:pt x="362" y="903"/>
                    </a:lnTo>
                    <a:lnTo>
                      <a:pt x="233" y="841"/>
                    </a:lnTo>
                    <a:lnTo>
                      <a:pt x="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3" name="Freeform 84">
                <a:extLst>
                  <a:ext uri="{FF2B5EF4-FFF2-40B4-BE49-F238E27FC236}">
                    <a16:creationId xmlns:a16="http://schemas.microsoft.com/office/drawing/2014/main" id="{18FE4EE0-D8F2-4C43-9769-775C63441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880" y="590814"/>
                <a:ext cx="387350" cy="681038"/>
              </a:xfrm>
              <a:custGeom>
                <a:avLst/>
                <a:gdLst>
                  <a:gd name="T0" fmla="*/ 722 w 730"/>
                  <a:gd name="T1" fmla="*/ 1288 h 1288"/>
                  <a:gd name="T2" fmla="*/ 723 w 730"/>
                  <a:gd name="T3" fmla="*/ 1266 h 1288"/>
                  <a:gd name="T4" fmla="*/ 730 w 730"/>
                  <a:gd name="T5" fmla="*/ 1059 h 1288"/>
                  <a:gd name="T6" fmla="*/ 719 w 730"/>
                  <a:gd name="T7" fmla="*/ 822 h 1288"/>
                  <a:gd name="T8" fmla="*/ 697 w 730"/>
                  <a:gd name="T9" fmla="*/ 651 h 1288"/>
                  <a:gd name="T10" fmla="*/ 660 w 730"/>
                  <a:gd name="T11" fmla="*/ 481 h 1288"/>
                  <a:gd name="T12" fmla="*/ 618 w 730"/>
                  <a:gd name="T13" fmla="*/ 363 h 1288"/>
                  <a:gd name="T14" fmla="*/ 583 w 730"/>
                  <a:gd name="T15" fmla="*/ 290 h 1288"/>
                  <a:gd name="T16" fmla="*/ 563 w 730"/>
                  <a:gd name="T17" fmla="*/ 257 h 1288"/>
                  <a:gd name="T18" fmla="*/ 543 w 730"/>
                  <a:gd name="T19" fmla="*/ 223 h 1288"/>
                  <a:gd name="T20" fmla="*/ 500 w 730"/>
                  <a:gd name="T21" fmla="*/ 167 h 1288"/>
                  <a:gd name="T22" fmla="*/ 454 w 730"/>
                  <a:gd name="T23" fmla="*/ 123 h 1288"/>
                  <a:gd name="T24" fmla="*/ 408 w 730"/>
                  <a:gd name="T25" fmla="*/ 85 h 1288"/>
                  <a:gd name="T26" fmla="*/ 337 w 730"/>
                  <a:gd name="T27" fmla="*/ 43 h 1288"/>
                  <a:gd name="T28" fmla="*/ 243 w 730"/>
                  <a:gd name="T29" fmla="*/ 12 h 1288"/>
                  <a:gd name="T30" fmla="*/ 158 w 730"/>
                  <a:gd name="T31" fmla="*/ 0 h 1288"/>
                  <a:gd name="T32" fmla="*/ 86 w 730"/>
                  <a:gd name="T33" fmla="*/ 2 h 1288"/>
                  <a:gd name="T34" fmla="*/ 12 w 730"/>
                  <a:gd name="T35" fmla="*/ 15 h 1288"/>
                  <a:gd name="T36" fmla="*/ 0 w 730"/>
                  <a:gd name="T37" fmla="*/ 19 h 1288"/>
                  <a:gd name="T38" fmla="*/ 212 w 730"/>
                  <a:gd name="T39" fmla="*/ 320 h 1288"/>
                  <a:gd name="T40" fmla="*/ 458 w 730"/>
                  <a:gd name="T41" fmla="*/ 308 h 1288"/>
                  <a:gd name="T42" fmla="*/ 246 w 730"/>
                  <a:gd name="T43" fmla="*/ 372 h 1288"/>
                  <a:gd name="T44" fmla="*/ 399 w 730"/>
                  <a:gd name="T45" fmla="*/ 609 h 1288"/>
                  <a:gd name="T46" fmla="*/ 580 w 730"/>
                  <a:gd name="T47" fmla="*/ 632 h 1288"/>
                  <a:gd name="T48" fmla="*/ 416 w 730"/>
                  <a:gd name="T49" fmla="*/ 661 h 1288"/>
                  <a:gd name="T50" fmla="*/ 722 w 730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0" h="1288">
                    <a:moveTo>
                      <a:pt x="722" y="1288"/>
                    </a:moveTo>
                    <a:lnTo>
                      <a:pt x="723" y="1266"/>
                    </a:lnTo>
                    <a:lnTo>
                      <a:pt x="730" y="1059"/>
                    </a:lnTo>
                    <a:lnTo>
                      <a:pt x="719" y="822"/>
                    </a:lnTo>
                    <a:lnTo>
                      <a:pt x="697" y="651"/>
                    </a:lnTo>
                    <a:lnTo>
                      <a:pt x="660" y="481"/>
                    </a:lnTo>
                    <a:lnTo>
                      <a:pt x="618" y="363"/>
                    </a:lnTo>
                    <a:lnTo>
                      <a:pt x="583" y="290"/>
                    </a:lnTo>
                    <a:lnTo>
                      <a:pt x="563" y="257"/>
                    </a:lnTo>
                    <a:lnTo>
                      <a:pt x="543" y="223"/>
                    </a:lnTo>
                    <a:lnTo>
                      <a:pt x="500" y="167"/>
                    </a:lnTo>
                    <a:lnTo>
                      <a:pt x="454" y="123"/>
                    </a:lnTo>
                    <a:lnTo>
                      <a:pt x="408" y="85"/>
                    </a:lnTo>
                    <a:lnTo>
                      <a:pt x="337" y="43"/>
                    </a:lnTo>
                    <a:lnTo>
                      <a:pt x="243" y="12"/>
                    </a:lnTo>
                    <a:lnTo>
                      <a:pt x="158" y="0"/>
                    </a:lnTo>
                    <a:lnTo>
                      <a:pt x="86" y="2"/>
                    </a:lnTo>
                    <a:lnTo>
                      <a:pt x="12" y="15"/>
                    </a:lnTo>
                    <a:lnTo>
                      <a:pt x="0" y="19"/>
                    </a:lnTo>
                    <a:lnTo>
                      <a:pt x="212" y="320"/>
                    </a:lnTo>
                    <a:lnTo>
                      <a:pt x="458" y="308"/>
                    </a:lnTo>
                    <a:lnTo>
                      <a:pt x="246" y="372"/>
                    </a:lnTo>
                    <a:lnTo>
                      <a:pt x="399" y="609"/>
                    </a:lnTo>
                    <a:lnTo>
                      <a:pt x="580" y="632"/>
                    </a:lnTo>
                    <a:lnTo>
                      <a:pt x="416" y="661"/>
                    </a:lnTo>
                    <a:lnTo>
                      <a:pt x="722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4" name="Freeform 85">
                <a:extLst>
                  <a:ext uri="{FF2B5EF4-FFF2-40B4-BE49-F238E27FC236}">
                    <a16:creationId xmlns:a16="http://schemas.microsoft.com/office/drawing/2014/main" id="{90FFC1EB-BC1A-478F-AE34-BF108BDB1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3667" y="1233752"/>
                <a:ext cx="568325" cy="2563813"/>
              </a:xfrm>
              <a:custGeom>
                <a:avLst/>
                <a:gdLst>
                  <a:gd name="T0" fmla="*/ 1074 w 1074"/>
                  <a:gd name="T1" fmla="*/ 0 h 4846"/>
                  <a:gd name="T2" fmla="*/ 1074 w 1074"/>
                  <a:gd name="T3" fmla="*/ 92 h 4846"/>
                  <a:gd name="T4" fmla="*/ 1055 w 1074"/>
                  <a:gd name="T5" fmla="*/ 735 h 4846"/>
                  <a:gd name="T6" fmla="*/ 1016 w 1074"/>
                  <a:gd name="T7" fmla="*/ 1352 h 4846"/>
                  <a:gd name="T8" fmla="*/ 966 w 1074"/>
                  <a:gd name="T9" fmla="*/ 1894 h 4846"/>
                  <a:gd name="T10" fmla="*/ 920 w 1074"/>
                  <a:gd name="T11" fmla="*/ 2278 h 4846"/>
                  <a:gd name="T12" fmla="*/ 862 w 1074"/>
                  <a:gd name="T13" fmla="*/ 2676 h 4846"/>
                  <a:gd name="T14" fmla="*/ 793 w 1074"/>
                  <a:gd name="T15" fmla="*/ 3082 h 4846"/>
                  <a:gd name="T16" fmla="*/ 709 w 1074"/>
                  <a:gd name="T17" fmla="*/ 3489 h 4846"/>
                  <a:gd name="T18" fmla="*/ 612 w 1074"/>
                  <a:gd name="T19" fmla="*/ 3892 h 4846"/>
                  <a:gd name="T20" fmla="*/ 496 w 1074"/>
                  <a:gd name="T21" fmla="*/ 4287 h 4846"/>
                  <a:gd name="T22" fmla="*/ 364 w 1074"/>
                  <a:gd name="T23" fmla="*/ 4664 h 4846"/>
                  <a:gd name="T24" fmla="*/ 290 w 1074"/>
                  <a:gd name="T25" fmla="*/ 4846 h 4846"/>
                  <a:gd name="T26" fmla="*/ 0 w 1074"/>
                  <a:gd name="T27" fmla="*/ 4846 h 4846"/>
                  <a:gd name="T28" fmla="*/ 31 w 1074"/>
                  <a:gd name="T29" fmla="*/ 4778 h 4846"/>
                  <a:gd name="T30" fmla="*/ 240 w 1074"/>
                  <a:gd name="T31" fmla="*/ 4268 h 4846"/>
                  <a:gd name="T32" fmla="*/ 375 w 1074"/>
                  <a:gd name="T33" fmla="*/ 3887 h 4846"/>
                  <a:gd name="T34" fmla="*/ 470 w 1074"/>
                  <a:gd name="T35" fmla="*/ 3592 h 4846"/>
                  <a:gd name="T36" fmla="*/ 567 w 1074"/>
                  <a:gd name="T37" fmla="*/ 3265 h 4846"/>
                  <a:gd name="T38" fmla="*/ 662 w 1074"/>
                  <a:gd name="T39" fmla="*/ 2908 h 4846"/>
                  <a:gd name="T40" fmla="*/ 753 w 1074"/>
                  <a:gd name="T41" fmla="*/ 2523 h 4846"/>
                  <a:gd name="T42" fmla="*/ 835 w 1074"/>
                  <a:gd name="T43" fmla="*/ 2113 h 4846"/>
                  <a:gd name="T44" fmla="*/ 905 w 1074"/>
                  <a:gd name="T45" fmla="*/ 1679 h 4846"/>
                  <a:gd name="T46" fmla="*/ 961 w 1074"/>
                  <a:gd name="T47" fmla="*/ 1227 h 4846"/>
                  <a:gd name="T48" fmla="*/ 999 w 1074"/>
                  <a:gd name="T49" fmla="*/ 756 h 4846"/>
                  <a:gd name="T50" fmla="*/ 1018 w 1074"/>
                  <a:gd name="T51" fmla="*/ 271 h 4846"/>
                  <a:gd name="T52" fmla="*/ 1018 w 1074"/>
                  <a:gd name="T53" fmla="*/ 23 h 4846"/>
                  <a:gd name="T54" fmla="*/ 1074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1074" y="0"/>
                    </a:moveTo>
                    <a:lnTo>
                      <a:pt x="1074" y="92"/>
                    </a:lnTo>
                    <a:lnTo>
                      <a:pt x="1055" y="735"/>
                    </a:lnTo>
                    <a:lnTo>
                      <a:pt x="1016" y="1352"/>
                    </a:lnTo>
                    <a:lnTo>
                      <a:pt x="966" y="1894"/>
                    </a:lnTo>
                    <a:lnTo>
                      <a:pt x="920" y="2278"/>
                    </a:lnTo>
                    <a:lnTo>
                      <a:pt x="862" y="2676"/>
                    </a:lnTo>
                    <a:lnTo>
                      <a:pt x="793" y="3082"/>
                    </a:lnTo>
                    <a:lnTo>
                      <a:pt x="709" y="3489"/>
                    </a:lnTo>
                    <a:lnTo>
                      <a:pt x="612" y="3892"/>
                    </a:lnTo>
                    <a:lnTo>
                      <a:pt x="496" y="4287"/>
                    </a:lnTo>
                    <a:lnTo>
                      <a:pt x="364" y="4664"/>
                    </a:lnTo>
                    <a:lnTo>
                      <a:pt x="290" y="4846"/>
                    </a:lnTo>
                    <a:lnTo>
                      <a:pt x="0" y="4846"/>
                    </a:lnTo>
                    <a:lnTo>
                      <a:pt x="31" y="4778"/>
                    </a:lnTo>
                    <a:lnTo>
                      <a:pt x="240" y="4268"/>
                    </a:lnTo>
                    <a:lnTo>
                      <a:pt x="375" y="3887"/>
                    </a:lnTo>
                    <a:lnTo>
                      <a:pt x="470" y="3592"/>
                    </a:lnTo>
                    <a:lnTo>
                      <a:pt x="567" y="3265"/>
                    </a:lnTo>
                    <a:lnTo>
                      <a:pt x="662" y="2908"/>
                    </a:lnTo>
                    <a:lnTo>
                      <a:pt x="753" y="2523"/>
                    </a:lnTo>
                    <a:lnTo>
                      <a:pt x="835" y="2113"/>
                    </a:lnTo>
                    <a:lnTo>
                      <a:pt x="905" y="1679"/>
                    </a:lnTo>
                    <a:lnTo>
                      <a:pt x="961" y="1227"/>
                    </a:lnTo>
                    <a:lnTo>
                      <a:pt x="999" y="756"/>
                    </a:lnTo>
                    <a:lnTo>
                      <a:pt x="1018" y="271"/>
                    </a:lnTo>
                    <a:lnTo>
                      <a:pt x="1018" y="23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5" name="Freeform 86">
                <a:extLst>
                  <a:ext uri="{FF2B5EF4-FFF2-40B4-BE49-F238E27FC236}">
                    <a16:creationId xmlns:a16="http://schemas.microsoft.com/office/drawing/2014/main" id="{27A690EE-0BBE-4837-99CF-08F14685A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793" y="1151202"/>
                <a:ext cx="131763" cy="109538"/>
              </a:xfrm>
              <a:custGeom>
                <a:avLst/>
                <a:gdLst>
                  <a:gd name="T0" fmla="*/ 0 w 248"/>
                  <a:gd name="T1" fmla="*/ 103 h 206"/>
                  <a:gd name="T2" fmla="*/ 2 w 248"/>
                  <a:gd name="T3" fmla="*/ 124 h 206"/>
                  <a:gd name="T4" fmla="*/ 21 w 248"/>
                  <a:gd name="T5" fmla="*/ 162 h 206"/>
                  <a:gd name="T6" fmla="*/ 54 w 248"/>
                  <a:gd name="T7" fmla="*/ 189 h 206"/>
                  <a:gd name="T8" fmla="*/ 98 w 248"/>
                  <a:gd name="T9" fmla="*/ 205 h 206"/>
                  <a:gd name="T10" fmla="*/ 124 w 248"/>
                  <a:gd name="T11" fmla="*/ 206 h 206"/>
                  <a:gd name="T12" fmla="*/ 150 w 248"/>
                  <a:gd name="T13" fmla="*/ 205 h 206"/>
                  <a:gd name="T14" fmla="*/ 195 w 248"/>
                  <a:gd name="T15" fmla="*/ 189 h 206"/>
                  <a:gd name="T16" fmla="*/ 228 w 248"/>
                  <a:gd name="T17" fmla="*/ 162 h 206"/>
                  <a:gd name="T18" fmla="*/ 247 w 248"/>
                  <a:gd name="T19" fmla="*/ 124 h 206"/>
                  <a:gd name="T20" fmla="*/ 248 w 248"/>
                  <a:gd name="T21" fmla="*/ 103 h 206"/>
                  <a:gd name="T22" fmla="*/ 247 w 248"/>
                  <a:gd name="T23" fmla="*/ 82 h 206"/>
                  <a:gd name="T24" fmla="*/ 228 w 248"/>
                  <a:gd name="T25" fmla="*/ 45 h 206"/>
                  <a:gd name="T26" fmla="*/ 195 w 248"/>
                  <a:gd name="T27" fmla="*/ 18 h 206"/>
                  <a:gd name="T28" fmla="*/ 150 w 248"/>
                  <a:gd name="T29" fmla="*/ 2 h 206"/>
                  <a:gd name="T30" fmla="*/ 124 w 248"/>
                  <a:gd name="T31" fmla="*/ 0 h 206"/>
                  <a:gd name="T32" fmla="*/ 98 w 248"/>
                  <a:gd name="T33" fmla="*/ 2 h 206"/>
                  <a:gd name="T34" fmla="*/ 54 w 248"/>
                  <a:gd name="T35" fmla="*/ 18 h 206"/>
                  <a:gd name="T36" fmla="*/ 21 w 248"/>
                  <a:gd name="T37" fmla="*/ 45 h 206"/>
                  <a:gd name="T38" fmla="*/ 2 w 248"/>
                  <a:gd name="T39" fmla="*/ 82 h 206"/>
                  <a:gd name="T40" fmla="*/ 0 w 248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8" h="206">
                    <a:moveTo>
                      <a:pt x="0" y="103"/>
                    </a:moveTo>
                    <a:lnTo>
                      <a:pt x="2" y="124"/>
                    </a:lnTo>
                    <a:lnTo>
                      <a:pt x="21" y="162"/>
                    </a:lnTo>
                    <a:lnTo>
                      <a:pt x="54" y="189"/>
                    </a:lnTo>
                    <a:lnTo>
                      <a:pt x="98" y="205"/>
                    </a:lnTo>
                    <a:lnTo>
                      <a:pt x="124" y="206"/>
                    </a:lnTo>
                    <a:lnTo>
                      <a:pt x="150" y="205"/>
                    </a:lnTo>
                    <a:lnTo>
                      <a:pt x="195" y="189"/>
                    </a:lnTo>
                    <a:lnTo>
                      <a:pt x="228" y="162"/>
                    </a:lnTo>
                    <a:lnTo>
                      <a:pt x="247" y="124"/>
                    </a:lnTo>
                    <a:lnTo>
                      <a:pt x="248" y="103"/>
                    </a:lnTo>
                    <a:lnTo>
                      <a:pt x="247" y="82"/>
                    </a:lnTo>
                    <a:lnTo>
                      <a:pt x="228" y="45"/>
                    </a:lnTo>
                    <a:lnTo>
                      <a:pt x="195" y="18"/>
                    </a:lnTo>
                    <a:lnTo>
                      <a:pt x="150" y="2"/>
                    </a:lnTo>
                    <a:lnTo>
                      <a:pt x="124" y="0"/>
                    </a:lnTo>
                    <a:lnTo>
                      <a:pt x="98" y="2"/>
                    </a:lnTo>
                    <a:lnTo>
                      <a:pt x="54" y="18"/>
                    </a:lnTo>
                    <a:lnTo>
                      <a:pt x="21" y="45"/>
                    </a:lnTo>
                    <a:lnTo>
                      <a:pt x="2" y="82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76" name="텍스트 개체 틀 1">
            <a:extLst>
              <a:ext uri="{FF2B5EF4-FFF2-40B4-BE49-F238E27FC236}">
                <a16:creationId xmlns:a16="http://schemas.microsoft.com/office/drawing/2014/main" id="{D4FCFEF1-CA00-4027-BDCA-FBBBE7A793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1891" y="636644"/>
            <a:ext cx="5212714" cy="325153"/>
          </a:xfrm>
        </p:spPr>
        <p:txBody>
          <a:bodyPr/>
          <a:lstStyle/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연차유급휴가 사용촉진제도</a:t>
            </a:r>
            <a:endParaRPr lang="ko-KR" altLang="en-US" dirty="0"/>
          </a:p>
        </p:txBody>
      </p:sp>
      <p:pic>
        <p:nvPicPr>
          <p:cNvPr id="88" name="그림 87">
            <a:extLst>
              <a:ext uri="{FF2B5EF4-FFF2-40B4-BE49-F238E27FC236}">
                <a16:creationId xmlns:a16="http://schemas.microsoft.com/office/drawing/2014/main" id="{49701074-3A4C-4E39-B1F0-78D24C655E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33" t="43968" r="24053" b="29156"/>
          <a:stretch/>
        </p:blipFill>
        <p:spPr>
          <a:xfrm>
            <a:off x="612065" y="1229154"/>
            <a:ext cx="3036298" cy="2786733"/>
          </a:xfrm>
          <a:prstGeom prst="rect">
            <a:avLst/>
          </a:prstGeom>
        </p:spPr>
      </p:pic>
      <p:cxnSp>
        <p:nvCxnSpPr>
          <p:cNvPr id="90" name="직선 연결선 89">
            <a:extLst>
              <a:ext uri="{FF2B5EF4-FFF2-40B4-BE49-F238E27FC236}">
                <a16:creationId xmlns:a16="http://schemas.microsoft.com/office/drawing/2014/main" id="{33110D07-BBC0-4284-99A8-CF122C0C80C3}"/>
              </a:ext>
            </a:extLst>
          </p:cNvPr>
          <p:cNvCxnSpPr>
            <a:cxnSpLocks/>
          </p:cNvCxnSpPr>
          <p:nvPr/>
        </p:nvCxnSpPr>
        <p:spPr>
          <a:xfrm>
            <a:off x="1034470" y="2346039"/>
            <a:ext cx="0" cy="5911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연결선 91">
            <a:extLst>
              <a:ext uri="{FF2B5EF4-FFF2-40B4-BE49-F238E27FC236}">
                <a16:creationId xmlns:a16="http://schemas.microsoft.com/office/drawing/2014/main" id="{4605B9D7-20DF-47C7-81B4-657531E66666}"/>
              </a:ext>
            </a:extLst>
          </p:cNvPr>
          <p:cNvCxnSpPr>
            <a:cxnSpLocks/>
          </p:cNvCxnSpPr>
          <p:nvPr/>
        </p:nvCxnSpPr>
        <p:spPr>
          <a:xfrm>
            <a:off x="1025233" y="2346039"/>
            <a:ext cx="20874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연결선 93">
            <a:extLst>
              <a:ext uri="{FF2B5EF4-FFF2-40B4-BE49-F238E27FC236}">
                <a16:creationId xmlns:a16="http://schemas.microsoft.com/office/drawing/2014/main" id="{7C90A8B3-46C8-4FB9-A179-FCD900E96BF8}"/>
              </a:ext>
            </a:extLst>
          </p:cNvPr>
          <p:cNvCxnSpPr>
            <a:cxnSpLocks/>
          </p:cNvCxnSpPr>
          <p:nvPr/>
        </p:nvCxnSpPr>
        <p:spPr>
          <a:xfrm>
            <a:off x="3094183" y="2350656"/>
            <a:ext cx="0" cy="2718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연결선 94">
            <a:extLst>
              <a:ext uri="{FF2B5EF4-FFF2-40B4-BE49-F238E27FC236}">
                <a16:creationId xmlns:a16="http://schemas.microsoft.com/office/drawing/2014/main" id="{7CC58491-A07C-42C1-AB90-7EABB72D0635}"/>
              </a:ext>
            </a:extLst>
          </p:cNvPr>
          <p:cNvCxnSpPr>
            <a:cxnSpLocks/>
          </p:cNvCxnSpPr>
          <p:nvPr/>
        </p:nvCxnSpPr>
        <p:spPr>
          <a:xfrm>
            <a:off x="1898071" y="2609272"/>
            <a:ext cx="12145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연결선 96">
            <a:extLst>
              <a:ext uri="{FF2B5EF4-FFF2-40B4-BE49-F238E27FC236}">
                <a16:creationId xmlns:a16="http://schemas.microsoft.com/office/drawing/2014/main" id="{84DC7472-F3FC-40B7-AC28-CBEAC1755D8D}"/>
              </a:ext>
            </a:extLst>
          </p:cNvPr>
          <p:cNvCxnSpPr>
            <a:cxnSpLocks/>
          </p:cNvCxnSpPr>
          <p:nvPr/>
        </p:nvCxnSpPr>
        <p:spPr>
          <a:xfrm>
            <a:off x="1907307" y="2609272"/>
            <a:ext cx="0" cy="32788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연결선 97">
            <a:extLst>
              <a:ext uri="{FF2B5EF4-FFF2-40B4-BE49-F238E27FC236}">
                <a16:creationId xmlns:a16="http://schemas.microsoft.com/office/drawing/2014/main" id="{9D921E1C-7713-453B-9007-D73F9E03F144}"/>
              </a:ext>
            </a:extLst>
          </p:cNvPr>
          <p:cNvCxnSpPr>
            <a:cxnSpLocks/>
          </p:cNvCxnSpPr>
          <p:nvPr/>
        </p:nvCxnSpPr>
        <p:spPr>
          <a:xfrm>
            <a:off x="1034470" y="2937161"/>
            <a:ext cx="8728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직선 연결선 106">
            <a:extLst>
              <a:ext uri="{FF2B5EF4-FFF2-40B4-BE49-F238E27FC236}">
                <a16:creationId xmlns:a16="http://schemas.microsoft.com/office/drawing/2014/main" id="{A0C52763-0FA7-4A8E-9660-09E7F6653416}"/>
              </a:ext>
            </a:extLst>
          </p:cNvPr>
          <p:cNvCxnSpPr>
            <a:cxnSpLocks/>
          </p:cNvCxnSpPr>
          <p:nvPr/>
        </p:nvCxnSpPr>
        <p:spPr>
          <a:xfrm>
            <a:off x="3888508" y="1585548"/>
            <a:ext cx="66501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직선 연결선 108">
            <a:extLst>
              <a:ext uri="{FF2B5EF4-FFF2-40B4-BE49-F238E27FC236}">
                <a16:creationId xmlns:a16="http://schemas.microsoft.com/office/drawing/2014/main" id="{E3FC8D3F-0FE5-47DF-8DF9-E57DF8363840}"/>
              </a:ext>
            </a:extLst>
          </p:cNvPr>
          <p:cNvCxnSpPr>
            <a:cxnSpLocks/>
          </p:cNvCxnSpPr>
          <p:nvPr/>
        </p:nvCxnSpPr>
        <p:spPr>
          <a:xfrm flipV="1">
            <a:off x="3020287" y="1585548"/>
            <a:ext cx="868221" cy="7235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E7A5450B-99D4-4502-8184-690A539BB5A4}"/>
              </a:ext>
            </a:extLst>
          </p:cNvPr>
          <p:cNvSpPr/>
          <p:nvPr/>
        </p:nvSpPr>
        <p:spPr>
          <a:xfrm>
            <a:off x="4553526" y="1212993"/>
            <a:ext cx="4410652" cy="745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ysClr val="windowText" lastClr="000000"/>
                </a:solidFill>
              </a:rPr>
              <a:t>미사용일수 고지 및 시기지정  </a:t>
            </a:r>
            <a:r>
              <a:rPr lang="en-US" altLang="ko-KR" dirty="0">
                <a:solidFill>
                  <a:sysClr val="windowText" lastClr="000000"/>
                </a:solidFill>
              </a:rPr>
              <a:t>/ </a:t>
            </a:r>
            <a:r>
              <a:rPr lang="ko-KR" altLang="en-US" dirty="0">
                <a:solidFill>
                  <a:sysClr val="windowText" lastClr="000000"/>
                </a:solidFill>
              </a:rPr>
              <a:t>통보 촉구</a:t>
            </a:r>
          </a:p>
        </p:txBody>
      </p:sp>
      <p:sp>
        <p:nvSpPr>
          <p:cNvPr id="131" name="막힌 원호 130">
            <a:extLst>
              <a:ext uri="{FF2B5EF4-FFF2-40B4-BE49-F238E27FC236}">
                <a16:creationId xmlns:a16="http://schemas.microsoft.com/office/drawing/2014/main" id="{D9DB371B-295E-4D46-9D57-0314563B18F9}"/>
              </a:ext>
            </a:extLst>
          </p:cNvPr>
          <p:cNvSpPr/>
          <p:nvPr/>
        </p:nvSpPr>
        <p:spPr>
          <a:xfrm rot="16200000">
            <a:off x="1925782" y="2613281"/>
            <a:ext cx="327888" cy="346365"/>
          </a:xfrm>
          <a:prstGeom prst="blockArc">
            <a:avLst>
              <a:gd name="adj1" fmla="val 10800000"/>
              <a:gd name="adj2" fmla="val 389258"/>
              <a:gd name="adj3" fmla="val 13361"/>
            </a:avLst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32" name="막힌 원호 131">
            <a:extLst>
              <a:ext uri="{FF2B5EF4-FFF2-40B4-BE49-F238E27FC236}">
                <a16:creationId xmlns:a16="http://schemas.microsoft.com/office/drawing/2014/main" id="{C7770A65-096E-4778-99B7-DF410F2F67DC}"/>
              </a:ext>
            </a:extLst>
          </p:cNvPr>
          <p:cNvSpPr/>
          <p:nvPr/>
        </p:nvSpPr>
        <p:spPr>
          <a:xfrm rot="5400000">
            <a:off x="2537693" y="2918687"/>
            <a:ext cx="327888" cy="346365"/>
          </a:xfrm>
          <a:prstGeom prst="blockArc">
            <a:avLst>
              <a:gd name="adj1" fmla="val 10800000"/>
              <a:gd name="adj2" fmla="val 389258"/>
              <a:gd name="adj3" fmla="val 13361"/>
            </a:avLst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137" name="직선 연결선 136">
            <a:extLst>
              <a:ext uri="{FF2B5EF4-FFF2-40B4-BE49-F238E27FC236}">
                <a16:creationId xmlns:a16="http://schemas.microsoft.com/office/drawing/2014/main" id="{26333E4F-E3CF-4D33-A3A3-DCE90F54AB5B}"/>
              </a:ext>
            </a:extLst>
          </p:cNvPr>
          <p:cNvCxnSpPr>
            <a:cxnSpLocks/>
          </p:cNvCxnSpPr>
          <p:nvPr/>
        </p:nvCxnSpPr>
        <p:spPr>
          <a:xfrm>
            <a:off x="1115288" y="3242342"/>
            <a:ext cx="1570289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막힌 원호 140">
            <a:extLst>
              <a:ext uri="{FF2B5EF4-FFF2-40B4-BE49-F238E27FC236}">
                <a16:creationId xmlns:a16="http://schemas.microsoft.com/office/drawing/2014/main" id="{1FA2159D-F3FF-4341-9723-95814263D44E}"/>
              </a:ext>
            </a:extLst>
          </p:cNvPr>
          <p:cNvSpPr/>
          <p:nvPr/>
        </p:nvSpPr>
        <p:spPr>
          <a:xfrm rot="5400000">
            <a:off x="2884056" y="2600036"/>
            <a:ext cx="327888" cy="346365"/>
          </a:xfrm>
          <a:prstGeom prst="blockArc">
            <a:avLst>
              <a:gd name="adj1" fmla="val 10800000"/>
              <a:gd name="adj2" fmla="val 389258"/>
              <a:gd name="adj3" fmla="val 13361"/>
            </a:avLst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134" name="직선 연결선 133">
            <a:extLst>
              <a:ext uri="{FF2B5EF4-FFF2-40B4-BE49-F238E27FC236}">
                <a16:creationId xmlns:a16="http://schemas.microsoft.com/office/drawing/2014/main" id="{E6D776FA-56BD-422A-9A76-D6E4478F4659}"/>
              </a:ext>
            </a:extLst>
          </p:cNvPr>
          <p:cNvCxnSpPr>
            <a:stCxn id="131" idx="1"/>
          </p:cNvCxnSpPr>
          <p:nvPr/>
        </p:nvCxnSpPr>
        <p:spPr>
          <a:xfrm flipV="1">
            <a:off x="2105787" y="2641600"/>
            <a:ext cx="988396" cy="3628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직선 연결선 141">
            <a:extLst>
              <a:ext uri="{FF2B5EF4-FFF2-40B4-BE49-F238E27FC236}">
                <a16:creationId xmlns:a16="http://schemas.microsoft.com/office/drawing/2014/main" id="{C4C9F258-1F67-4BA2-A298-502B2A75E7B9}"/>
              </a:ext>
            </a:extLst>
          </p:cNvPr>
          <p:cNvCxnSpPr>
            <a:cxnSpLocks/>
          </p:cNvCxnSpPr>
          <p:nvPr/>
        </p:nvCxnSpPr>
        <p:spPr>
          <a:xfrm>
            <a:off x="1029853" y="2969871"/>
            <a:ext cx="1059873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직선 연결선 143">
            <a:extLst>
              <a:ext uri="{FF2B5EF4-FFF2-40B4-BE49-F238E27FC236}">
                <a16:creationId xmlns:a16="http://schemas.microsoft.com/office/drawing/2014/main" id="{05BCF9F2-830F-41B0-B95F-AEA26317A962}"/>
              </a:ext>
            </a:extLst>
          </p:cNvPr>
          <p:cNvCxnSpPr>
            <a:cxnSpLocks/>
          </p:cNvCxnSpPr>
          <p:nvPr/>
        </p:nvCxnSpPr>
        <p:spPr>
          <a:xfrm>
            <a:off x="2706262" y="2928307"/>
            <a:ext cx="341738" cy="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막힌 원호 145">
            <a:extLst>
              <a:ext uri="{FF2B5EF4-FFF2-40B4-BE49-F238E27FC236}">
                <a16:creationId xmlns:a16="http://schemas.microsoft.com/office/drawing/2014/main" id="{73FD033F-135F-4F4D-9375-E117E842AFFE}"/>
              </a:ext>
            </a:extLst>
          </p:cNvPr>
          <p:cNvSpPr/>
          <p:nvPr/>
        </p:nvSpPr>
        <p:spPr>
          <a:xfrm rot="16200000">
            <a:off x="947034" y="2932240"/>
            <a:ext cx="331897" cy="341752"/>
          </a:xfrm>
          <a:prstGeom prst="blockArc">
            <a:avLst>
              <a:gd name="adj1" fmla="val 10800000"/>
              <a:gd name="adj2" fmla="val 389258"/>
              <a:gd name="adj3" fmla="val 13361"/>
            </a:avLst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cxnSp>
        <p:nvCxnSpPr>
          <p:cNvPr id="148" name="직선 연결선 147">
            <a:extLst>
              <a:ext uri="{FF2B5EF4-FFF2-40B4-BE49-F238E27FC236}">
                <a16:creationId xmlns:a16="http://schemas.microsoft.com/office/drawing/2014/main" id="{C8AD8048-319B-4556-8578-D22B312F29B8}"/>
              </a:ext>
            </a:extLst>
          </p:cNvPr>
          <p:cNvCxnSpPr>
            <a:cxnSpLocks/>
          </p:cNvCxnSpPr>
          <p:nvPr/>
        </p:nvCxnSpPr>
        <p:spPr>
          <a:xfrm flipV="1">
            <a:off x="3218874" y="2572322"/>
            <a:ext cx="969818" cy="2185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E98E3301-F4DB-4AA6-A154-167E3A409452}"/>
              </a:ext>
            </a:extLst>
          </p:cNvPr>
          <p:cNvSpPr/>
          <p:nvPr/>
        </p:nvSpPr>
        <p:spPr>
          <a:xfrm>
            <a:off x="4393741" y="1947318"/>
            <a:ext cx="4410652" cy="745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ysClr val="windowText" lastClr="000000"/>
                </a:solidFill>
              </a:rPr>
              <a:t>근로자의 사용시기 지정 및 회사 통보</a:t>
            </a:r>
          </a:p>
        </p:txBody>
      </p:sp>
      <p:sp>
        <p:nvSpPr>
          <p:cNvPr id="154" name="직사각형 153">
            <a:extLst>
              <a:ext uri="{FF2B5EF4-FFF2-40B4-BE49-F238E27FC236}">
                <a16:creationId xmlns:a16="http://schemas.microsoft.com/office/drawing/2014/main" id="{5686AD8C-E732-471C-A78B-56396AEEEA4A}"/>
              </a:ext>
            </a:extLst>
          </p:cNvPr>
          <p:cNvSpPr/>
          <p:nvPr/>
        </p:nvSpPr>
        <p:spPr>
          <a:xfrm>
            <a:off x="4562126" y="2474231"/>
            <a:ext cx="4410652" cy="745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dirty="0">
                <a:solidFill>
                  <a:sysClr val="windowText" lastClr="000000"/>
                </a:solidFill>
              </a:rPr>
              <a:t>지정한 시기에 근로자 연차휴가 사용</a:t>
            </a:r>
            <a:endParaRPr lang="en-US" altLang="ko-KR" dirty="0">
              <a:solidFill>
                <a:sysClr val="windowText" lastClr="00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ysClr val="windowText" lastClr="000000"/>
                </a:solidFill>
              </a:rPr>
              <a:t>(</a:t>
            </a:r>
            <a:r>
              <a:rPr lang="ko-KR" altLang="en-US" dirty="0">
                <a:solidFill>
                  <a:sysClr val="windowText" lastClr="000000"/>
                </a:solidFill>
              </a:rPr>
              <a:t>근로자 통보일 </a:t>
            </a:r>
            <a:r>
              <a:rPr lang="en-US" altLang="ko-KR" dirty="0">
                <a:solidFill>
                  <a:sysClr val="windowText" lastClr="000000"/>
                </a:solidFill>
              </a:rPr>
              <a:t>~ 12</a:t>
            </a:r>
            <a:r>
              <a:rPr lang="ko-KR" altLang="en-US" dirty="0">
                <a:solidFill>
                  <a:sysClr val="windowText" lastClr="000000"/>
                </a:solidFill>
              </a:rPr>
              <a:t>월 </a:t>
            </a:r>
            <a:r>
              <a:rPr lang="en-US" altLang="ko-KR" dirty="0">
                <a:solidFill>
                  <a:sysClr val="windowText" lastClr="000000"/>
                </a:solidFill>
              </a:rPr>
              <a:t>31</a:t>
            </a:r>
            <a:r>
              <a:rPr lang="ko-KR" altLang="en-US" dirty="0">
                <a:solidFill>
                  <a:sysClr val="windowText" lastClr="000000"/>
                </a:solidFill>
              </a:rPr>
              <a:t>일</a:t>
            </a:r>
            <a:r>
              <a:rPr lang="en-US" altLang="ko-KR" dirty="0">
                <a:solidFill>
                  <a:sysClr val="windowText" lastClr="000000"/>
                </a:solidFill>
              </a:rPr>
              <a:t>)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sp>
        <p:nvSpPr>
          <p:cNvPr id="155" name="직사각형 154">
            <a:extLst>
              <a:ext uri="{FF2B5EF4-FFF2-40B4-BE49-F238E27FC236}">
                <a16:creationId xmlns:a16="http://schemas.microsoft.com/office/drawing/2014/main" id="{341C1AE5-B6CF-4913-AD51-938B48259A1A}"/>
              </a:ext>
            </a:extLst>
          </p:cNvPr>
          <p:cNvSpPr/>
          <p:nvPr/>
        </p:nvSpPr>
        <p:spPr>
          <a:xfrm>
            <a:off x="4590474" y="3282306"/>
            <a:ext cx="2955644" cy="745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ysClr val="windowText" lastClr="000000"/>
                </a:solidFill>
              </a:rPr>
              <a:t>근로자의 사용시기 </a:t>
            </a:r>
            <a:r>
              <a:rPr lang="ko-KR" altLang="en-US" dirty="0" err="1">
                <a:solidFill>
                  <a:sysClr val="windowText" lastClr="000000"/>
                </a:solidFill>
              </a:rPr>
              <a:t>미지정</a:t>
            </a:r>
            <a:endParaRPr lang="ko-KR" altLang="en-US" dirty="0">
              <a:solidFill>
                <a:sysClr val="windowText" lastClr="000000"/>
              </a:solidFill>
            </a:endParaRPr>
          </a:p>
        </p:txBody>
      </p:sp>
      <p:grpSp>
        <p:nvGrpSpPr>
          <p:cNvPr id="160" name="그룹 159">
            <a:extLst>
              <a:ext uri="{FF2B5EF4-FFF2-40B4-BE49-F238E27FC236}">
                <a16:creationId xmlns:a16="http://schemas.microsoft.com/office/drawing/2014/main" id="{7418E05C-3150-4B7F-9412-D1C3E69E2955}"/>
              </a:ext>
            </a:extLst>
          </p:cNvPr>
          <p:cNvGrpSpPr/>
          <p:nvPr/>
        </p:nvGrpSpPr>
        <p:grpSpPr>
          <a:xfrm>
            <a:off x="654774" y="4789430"/>
            <a:ext cx="9725061" cy="1772419"/>
            <a:chOff x="654774" y="4789430"/>
            <a:chExt cx="9725061" cy="1772419"/>
          </a:xfrm>
        </p:grpSpPr>
        <p:pic>
          <p:nvPicPr>
            <p:cNvPr id="157" name="그림 156">
              <a:extLst>
                <a:ext uri="{FF2B5EF4-FFF2-40B4-BE49-F238E27FC236}">
                  <a16:creationId xmlns:a16="http://schemas.microsoft.com/office/drawing/2014/main" id="{99FBD90C-773B-4BB0-BE4A-F2C77A417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1" t="43924" r="2149" b="30040"/>
            <a:stretch/>
          </p:blipFill>
          <p:spPr>
            <a:xfrm>
              <a:off x="654774" y="4789430"/>
              <a:ext cx="1810030" cy="1762605"/>
            </a:xfrm>
            <a:prstGeom prst="rect">
              <a:avLst/>
            </a:prstGeom>
          </p:spPr>
        </p:pic>
        <p:pic>
          <p:nvPicPr>
            <p:cNvPr id="159" name="그림 158">
              <a:extLst>
                <a:ext uri="{FF2B5EF4-FFF2-40B4-BE49-F238E27FC236}">
                  <a16:creationId xmlns:a16="http://schemas.microsoft.com/office/drawing/2014/main" id="{B0617F9F-4A09-44FF-AAE8-14F3BD9218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9" t="69737" r="2006" b="2913"/>
            <a:stretch/>
          </p:blipFill>
          <p:spPr>
            <a:xfrm>
              <a:off x="2450888" y="4799244"/>
              <a:ext cx="7928947" cy="1762605"/>
            </a:xfrm>
            <a:prstGeom prst="rect">
              <a:avLst/>
            </a:prstGeom>
          </p:spPr>
        </p:pic>
      </p:grpSp>
      <p:sp>
        <p:nvSpPr>
          <p:cNvPr id="162" name="막힌 원호 161">
            <a:extLst>
              <a:ext uri="{FF2B5EF4-FFF2-40B4-BE49-F238E27FC236}">
                <a16:creationId xmlns:a16="http://schemas.microsoft.com/office/drawing/2014/main" id="{A88CD587-5ADB-47FD-8D1F-46017BBBFB84}"/>
              </a:ext>
            </a:extLst>
          </p:cNvPr>
          <p:cNvSpPr/>
          <p:nvPr/>
        </p:nvSpPr>
        <p:spPr>
          <a:xfrm rot="16200000">
            <a:off x="2828638" y="2904834"/>
            <a:ext cx="327888" cy="346365"/>
          </a:xfrm>
          <a:prstGeom prst="blockArc">
            <a:avLst>
              <a:gd name="adj1" fmla="val 10800000"/>
              <a:gd name="adj2" fmla="val 389258"/>
              <a:gd name="adj3" fmla="val 13361"/>
            </a:avLst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3" name="막힌 원호 162">
            <a:extLst>
              <a:ext uri="{FF2B5EF4-FFF2-40B4-BE49-F238E27FC236}">
                <a16:creationId xmlns:a16="http://schemas.microsoft.com/office/drawing/2014/main" id="{4FA09500-034A-47E9-A472-A226F1EDAB3C}"/>
              </a:ext>
            </a:extLst>
          </p:cNvPr>
          <p:cNvSpPr/>
          <p:nvPr/>
        </p:nvSpPr>
        <p:spPr>
          <a:xfrm rot="5247137">
            <a:off x="5243950" y="6206835"/>
            <a:ext cx="327888" cy="346365"/>
          </a:xfrm>
          <a:prstGeom prst="blockArc">
            <a:avLst>
              <a:gd name="adj1" fmla="val 10800000"/>
              <a:gd name="adj2" fmla="val 389258"/>
              <a:gd name="adj3" fmla="val 13361"/>
            </a:avLst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4" name="직사각형 163">
            <a:extLst>
              <a:ext uri="{FF2B5EF4-FFF2-40B4-BE49-F238E27FC236}">
                <a16:creationId xmlns:a16="http://schemas.microsoft.com/office/drawing/2014/main" id="{CC84F511-7288-4D7B-81B8-01477CDCFA81}"/>
              </a:ext>
            </a:extLst>
          </p:cNvPr>
          <p:cNvSpPr/>
          <p:nvPr/>
        </p:nvSpPr>
        <p:spPr>
          <a:xfrm>
            <a:off x="4116001" y="3720591"/>
            <a:ext cx="6370627" cy="745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ysClr val="windowText" lastClr="000000"/>
                </a:solidFill>
              </a:rPr>
              <a:t>사용자의 휴가 사용시기 지정 </a:t>
            </a:r>
            <a:r>
              <a:rPr lang="en-US" altLang="ko-KR" dirty="0">
                <a:solidFill>
                  <a:sysClr val="windowText" lastClr="000000"/>
                </a:solidFill>
              </a:rPr>
              <a:t>/ </a:t>
            </a:r>
            <a:r>
              <a:rPr lang="ko-KR" altLang="en-US" dirty="0">
                <a:solidFill>
                  <a:sysClr val="windowText" lastClr="000000"/>
                </a:solidFill>
              </a:rPr>
              <a:t>통보 </a:t>
            </a:r>
            <a:r>
              <a:rPr lang="en-US" altLang="ko-KR" dirty="0">
                <a:solidFill>
                  <a:sysClr val="windowText" lastClr="000000"/>
                </a:solidFill>
              </a:rPr>
              <a:t>(11</a:t>
            </a:r>
            <a:r>
              <a:rPr lang="ko-KR" altLang="en-US" dirty="0">
                <a:solidFill>
                  <a:sysClr val="windowText" lastClr="000000"/>
                </a:solidFill>
              </a:rPr>
              <a:t>일 차 </a:t>
            </a:r>
            <a:r>
              <a:rPr lang="en-US" altLang="ko-KR" dirty="0">
                <a:solidFill>
                  <a:sysClr val="windowText" lastClr="000000"/>
                </a:solidFill>
              </a:rPr>
              <a:t>~ 10</a:t>
            </a:r>
            <a:r>
              <a:rPr lang="ko-KR" altLang="en-US" dirty="0">
                <a:solidFill>
                  <a:sysClr val="windowText" lastClr="000000"/>
                </a:solidFill>
              </a:rPr>
              <a:t>월 </a:t>
            </a:r>
            <a:r>
              <a:rPr lang="en-US" altLang="ko-KR" dirty="0">
                <a:solidFill>
                  <a:sysClr val="windowText" lastClr="000000"/>
                </a:solidFill>
              </a:rPr>
              <a:t>31</a:t>
            </a:r>
            <a:r>
              <a:rPr lang="ko-KR" altLang="en-US" dirty="0">
                <a:solidFill>
                  <a:sysClr val="windowText" lastClr="000000"/>
                </a:solidFill>
              </a:rPr>
              <a:t>일 이전</a:t>
            </a:r>
          </a:p>
        </p:txBody>
      </p:sp>
      <p:sp>
        <p:nvSpPr>
          <p:cNvPr id="165" name="직사각형 164">
            <a:extLst>
              <a:ext uri="{FF2B5EF4-FFF2-40B4-BE49-F238E27FC236}">
                <a16:creationId xmlns:a16="http://schemas.microsoft.com/office/drawing/2014/main" id="{1BD7BA97-B83F-4C3A-98AB-169D2B4CAEE8}"/>
              </a:ext>
            </a:extLst>
          </p:cNvPr>
          <p:cNvSpPr/>
          <p:nvPr/>
        </p:nvSpPr>
        <p:spPr>
          <a:xfrm>
            <a:off x="612065" y="4789430"/>
            <a:ext cx="5788735" cy="177188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7" name="왼쪽 대괄호 176">
            <a:extLst>
              <a:ext uri="{FF2B5EF4-FFF2-40B4-BE49-F238E27FC236}">
                <a16:creationId xmlns:a16="http://schemas.microsoft.com/office/drawing/2014/main" id="{077160FC-5295-482E-B5F3-9C58F34EB91A}"/>
              </a:ext>
            </a:extLst>
          </p:cNvPr>
          <p:cNvSpPr/>
          <p:nvPr/>
        </p:nvSpPr>
        <p:spPr>
          <a:xfrm>
            <a:off x="4197927" y="2272143"/>
            <a:ext cx="344057" cy="1347028"/>
          </a:xfrm>
          <a:prstGeom prst="leftBracket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8" name="직사각형 177">
            <a:extLst>
              <a:ext uri="{FF2B5EF4-FFF2-40B4-BE49-F238E27FC236}">
                <a16:creationId xmlns:a16="http://schemas.microsoft.com/office/drawing/2014/main" id="{C587B2D5-2A1E-405D-A8B3-753853A744FB}"/>
              </a:ext>
            </a:extLst>
          </p:cNvPr>
          <p:cNvSpPr/>
          <p:nvPr/>
        </p:nvSpPr>
        <p:spPr>
          <a:xfrm>
            <a:off x="3483311" y="4113135"/>
            <a:ext cx="6370627" cy="745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ysClr val="windowText" lastClr="000000"/>
                </a:solidFill>
              </a:rPr>
              <a:t>근로자의 휴가 사용 </a:t>
            </a:r>
            <a:r>
              <a:rPr lang="en-US" altLang="ko-KR" dirty="0">
                <a:solidFill>
                  <a:sysClr val="windowText" lastClr="000000"/>
                </a:solidFill>
              </a:rPr>
              <a:t>(</a:t>
            </a:r>
            <a:r>
              <a:rPr lang="ko-KR" altLang="en-US" dirty="0">
                <a:solidFill>
                  <a:sysClr val="windowText" lastClr="000000"/>
                </a:solidFill>
              </a:rPr>
              <a:t>사용자 통보일 </a:t>
            </a:r>
            <a:r>
              <a:rPr lang="en-US" altLang="ko-KR" dirty="0">
                <a:solidFill>
                  <a:sysClr val="windowText" lastClr="000000"/>
                </a:solidFill>
              </a:rPr>
              <a:t>~ 12</a:t>
            </a:r>
            <a:r>
              <a:rPr lang="ko-KR" altLang="en-US" dirty="0">
                <a:solidFill>
                  <a:sysClr val="windowText" lastClr="000000"/>
                </a:solidFill>
              </a:rPr>
              <a:t>월 </a:t>
            </a:r>
            <a:r>
              <a:rPr lang="en-US" altLang="ko-KR" dirty="0">
                <a:solidFill>
                  <a:sysClr val="windowText" lastClr="000000"/>
                </a:solidFill>
              </a:rPr>
              <a:t>31</a:t>
            </a:r>
            <a:r>
              <a:rPr lang="ko-KR" altLang="en-US" dirty="0">
                <a:solidFill>
                  <a:sysClr val="windowText" lastClr="000000"/>
                </a:solidFill>
              </a:rPr>
              <a:t>일</a:t>
            </a:r>
            <a:r>
              <a:rPr lang="en-US" altLang="ko-KR" dirty="0">
                <a:solidFill>
                  <a:sysClr val="windowText" lastClr="000000"/>
                </a:solidFill>
              </a:rPr>
              <a:t>)</a:t>
            </a:r>
          </a:p>
        </p:txBody>
      </p:sp>
      <p:sp>
        <p:nvSpPr>
          <p:cNvPr id="179" name="직사각형 178">
            <a:extLst>
              <a:ext uri="{FF2B5EF4-FFF2-40B4-BE49-F238E27FC236}">
                <a16:creationId xmlns:a16="http://schemas.microsoft.com/office/drawing/2014/main" id="{845F07D6-4780-47E1-958B-4A013B5E8FB7}"/>
              </a:ext>
            </a:extLst>
          </p:cNvPr>
          <p:cNvSpPr/>
          <p:nvPr/>
        </p:nvSpPr>
        <p:spPr>
          <a:xfrm>
            <a:off x="6433833" y="4770957"/>
            <a:ext cx="3964474" cy="180550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70952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텍스트 개체 틀 1"/>
          <p:cNvSpPr>
            <a:spLocks noGrp="1"/>
          </p:cNvSpPr>
          <p:nvPr>
            <p:ph type="body" sz="quarter" idx="12"/>
          </p:nvPr>
        </p:nvSpPr>
        <p:spPr>
          <a:xfrm>
            <a:off x="181891" y="636644"/>
            <a:ext cx="5212714" cy="325153"/>
          </a:xfrm>
        </p:spPr>
        <p:txBody>
          <a:bodyPr/>
          <a:lstStyle/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 연차휴가 대체 </a:t>
            </a:r>
            <a:endParaRPr lang="ko-KR" altLang="en-US" dirty="0"/>
          </a:p>
        </p:txBody>
      </p:sp>
      <p:sp>
        <p:nvSpPr>
          <p:cNvPr id="6" name="모서리가 둥근 직사각형 19">
            <a:extLst>
              <a:ext uri="{FF2B5EF4-FFF2-40B4-BE49-F238E27FC236}">
                <a16:creationId xmlns:a16="http://schemas.microsoft.com/office/drawing/2014/main" id="{C19BDEC5-5F82-46D7-8C3C-F4708F179A1E}"/>
              </a:ext>
            </a:extLst>
          </p:cNvPr>
          <p:cNvSpPr/>
          <p:nvPr/>
        </p:nvSpPr>
        <p:spPr>
          <a:xfrm>
            <a:off x="522514" y="1245326"/>
            <a:ext cx="9605555" cy="4993493"/>
          </a:xfrm>
          <a:prstGeom prst="roundRect">
            <a:avLst>
              <a:gd name="adj" fmla="val 2751"/>
            </a:avLst>
          </a:prstGeom>
          <a:solidFill>
            <a:schemeClr val="bg1">
              <a:alpha val="23000"/>
            </a:schemeClr>
          </a:solidFill>
          <a:ln w="28575">
            <a:solidFill>
              <a:srgbClr val="92D05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19" tIns="25659" rIns="51319" bIns="25659" anchor="ctr"/>
          <a:lstStyle/>
          <a:p>
            <a:pPr algn="ctr" latinLnBrk="1">
              <a:defRPr/>
            </a:pPr>
            <a:endParaRPr lang="ko-KR" altLang="en-US" sz="1350"/>
          </a:p>
        </p:txBody>
      </p:sp>
      <p:sp>
        <p:nvSpPr>
          <p:cNvPr id="7" name="모서리가 둥근 직사각형 20">
            <a:extLst>
              <a:ext uri="{FF2B5EF4-FFF2-40B4-BE49-F238E27FC236}">
                <a16:creationId xmlns:a16="http://schemas.microsoft.com/office/drawing/2014/main" id="{811BBC6B-C543-4847-8F43-F705BCA112BF}"/>
              </a:ext>
            </a:extLst>
          </p:cNvPr>
          <p:cNvSpPr/>
          <p:nvPr/>
        </p:nvSpPr>
        <p:spPr>
          <a:xfrm>
            <a:off x="3335383" y="1412266"/>
            <a:ext cx="4231201" cy="46166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latinLnBrk="1">
              <a:defRPr/>
            </a:pPr>
            <a:endParaRPr lang="ko-KR" altLang="en-US" sz="13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8" name="TextBox 16">
            <a:extLst>
              <a:ext uri="{FF2B5EF4-FFF2-40B4-BE49-F238E27FC236}">
                <a16:creationId xmlns:a16="http://schemas.microsoft.com/office/drawing/2014/main" id="{612B3656-2B1D-4B20-B184-814151228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877" y="1474183"/>
            <a:ext cx="4310743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2200" b="1">
                <a:solidFill>
                  <a:schemeClr val="bg1"/>
                </a:solidFill>
                <a:latin typeface="HY헤드라인M" pitchFamily="18" charset="-127"/>
                <a:ea typeface="굴림" pitchFamily="50" charset="-127"/>
                <a:sym typeface="Wingdings 2" pitchFamily="18" charset="2"/>
              </a:defRPr>
            </a:lvl1pPr>
            <a:lvl2pPr marL="742950" indent="-285750" eaLnBrk="0" hangingPunct="0">
              <a:defRPr kumimoji="1" sz="2200" b="1">
                <a:solidFill>
                  <a:schemeClr val="bg1"/>
                </a:solidFill>
                <a:latin typeface="HY헤드라인M" pitchFamily="18" charset="-127"/>
                <a:ea typeface="굴림" pitchFamily="50" charset="-127"/>
                <a:sym typeface="Wingdings 2" pitchFamily="18" charset="2"/>
              </a:defRPr>
            </a:lvl2pPr>
            <a:lvl3pPr marL="1143000" indent="-228600" eaLnBrk="0" hangingPunct="0">
              <a:defRPr kumimoji="1" sz="2200" b="1">
                <a:solidFill>
                  <a:schemeClr val="bg1"/>
                </a:solidFill>
                <a:latin typeface="HY헤드라인M" pitchFamily="18" charset="-127"/>
                <a:ea typeface="굴림" pitchFamily="50" charset="-127"/>
                <a:sym typeface="Wingdings 2" pitchFamily="18" charset="2"/>
              </a:defRPr>
            </a:lvl3pPr>
            <a:lvl4pPr marL="1600200" indent="-228600" eaLnBrk="0" hangingPunct="0">
              <a:defRPr kumimoji="1" sz="2200" b="1">
                <a:solidFill>
                  <a:schemeClr val="bg1"/>
                </a:solidFill>
                <a:latin typeface="HY헤드라인M" pitchFamily="18" charset="-127"/>
                <a:ea typeface="굴림" pitchFamily="50" charset="-127"/>
                <a:sym typeface="Wingdings 2" pitchFamily="18" charset="2"/>
              </a:defRPr>
            </a:lvl4pPr>
            <a:lvl5pPr marL="2057400" indent="-228600" eaLnBrk="0" hangingPunct="0">
              <a:defRPr kumimoji="1" sz="2200" b="1">
                <a:solidFill>
                  <a:schemeClr val="bg1"/>
                </a:solidFill>
                <a:latin typeface="HY헤드라인M" pitchFamily="18" charset="-127"/>
                <a:ea typeface="굴림" pitchFamily="50" charset="-127"/>
                <a:sym typeface="Wingdings 2" pitchFamily="18" charset="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Y헤드라인M" pitchFamily="18" charset="-127"/>
                <a:ea typeface="굴림" pitchFamily="50" charset="-127"/>
                <a:sym typeface="Wingdings 2" pitchFamily="18" charset="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Y헤드라인M" pitchFamily="18" charset="-127"/>
                <a:ea typeface="굴림" pitchFamily="50" charset="-127"/>
                <a:sym typeface="Wingdings 2" pitchFamily="18" charset="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Y헤드라인M" pitchFamily="18" charset="-127"/>
                <a:ea typeface="굴림" pitchFamily="50" charset="-127"/>
                <a:sym typeface="Wingdings 2" pitchFamily="18" charset="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200" b="1">
                <a:solidFill>
                  <a:schemeClr val="bg1"/>
                </a:solidFill>
                <a:latin typeface="HY헤드라인M" pitchFamily="18" charset="-127"/>
                <a:ea typeface="굴림" pitchFamily="50" charset="-127"/>
                <a:sym typeface="Wingdings 2" pitchFamily="18" charset="2"/>
              </a:defRPr>
            </a:lvl9pPr>
          </a:lstStyle>
          <a:p>
            <a:pPr algn="ctr" eaLnBrk="1" latinLnBrk="1" hangingPunct="1">
              <a:defRPr/>
            </a:pPr>
            <a:r>
              <a:rPr lang="ko-KR" altLang="en-US" sz="1600" b="0" dirty="0">
                <a:ln w="13970">
                  <a:noFill/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근로기준법 제</a:t>
            </a:r>
            <a:r>
              <a:rPr lang="en-US" altLang="ko-KR" sz="1600" b="0" dirty="0">
                <a:ln w="13970">
                  <a:noFill/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62</a:t>
            </a:r>
            <a:r>
              <a:rPr lang="ko-KR" altLang="en-US" sz="1600" b="0" dirty="0">
                <a:ln w="13970">
                  <a:noFill/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조</a:t>
            </a:r>
            <a:r>
              <a:rPr lang="en-US" altLang="ko-KR" sz="1600" b="0" dirty="0">
                <a:ln w="13970">
                  <a:noFill/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(</a:t>
            </a:r>
            <a:r>
              <a:rPr lang="ko-KR" altLang="en-US" sz="1600" b="0" dirty="0">
                <a:ln w="13970">
                  <a:noFill/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유급휴가의 대체</a:t>
            </a:r>
            <a:r>
              <a:rPr lang="en-US" altLang="ko-KR" sz="1600" b="0" dirty="0">
                <a:ln w="13970">
                  <a:noFill/>
                </a:ln>
                <a:solidFill>
                  <a:schemeClr val="accent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j-cs"/>
              </a:rPr>
              <a:t>)</a:t>
            </a:r>
          </a:p>
        </p:txBody>
      </p:sp>
      <p:sp>
        <p:nvSpPr>
          <p:cNvPr id="9" name="직사각형 22">
            <a:extLst>
              <a:ext uri="{FF2B5EF4-FFF2-40B4-BE49-F238E27FC236}">
                <a16:creationId xmlns:a16="http://schemas.microsoft.com/office/drawing/2014/main" id="{2FD36CFF-12F1-4C95-817C-9BF936430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30" y="2100723"/>
            <a:ext cx="9309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/>
            <a:r>
              <a:rPr lang="ko-KR" altLang="en-US" sz="1600" b="1" dirty="0"/>
              <a:t>사용자는 근로자대표와의 서면 합의에 따라 제</a:t>
            </a:r>
            <a:r>
              <a:rPr lang="en-US" altLang="ko-KR" sz="1600" b="1" dirty="0"/>
              <a:t>60</a:t>
            </a:r>
            <a:r>
              <a:rPr lang="ko-KR" altLang="en-US" sz="1600" b="1" dirty="0"/>
              <a:t>조에 따른 연차 유급휴가일을 갈음하여 특정한 근로일에 근로자를 </a:t>
            </a:r>
            <a:r>
              <a:rPr lang="ko-KR" altLang="en-US" sz="1600" b="1" dirty="0" err="1"/>
              <a:t>휴무시킬</a:t>
            </a:r>
            <a:r>
              <a:rPr lang="ko-KR" altLang="en-US" sz="1600" b="1" dirty="0"/>
              <a:t> 수 있다</a:t>
            </a:r>
            <a:r>
              <a:rPr lang="en-US" altLang="ko-KR" sz="1600" b="1" dirty="0"/>
              <a:t>.</a:t>
            </a:r>
            <a:r>
              <a:rPr lang="ko-KR" altLang="en-US" sz="1600" b="1" dirty="0"/>
              <a:t> </a:t>
            </a:r>
            <a:endParaRPr lang="en-US" altLang="ko-KR" sz="1600" b="1" dirty="0"/>
          </a:p>
        </p:txBody>
      </p:sp>
      <p:sp>
        <p:nvSpPr>
          <p:cNvPr id="10" name="직사각형 24">
            <a:extLst>
              <a:ext uri="{FF2B5EF4-FFF2-40B4-BE49-F238E27FC236}">
                <a16:creationId xmlns:a16="http://schemas.microsoft.com/office/drawing/2014/main" id="{51316636-ED65-4CC3-ADDE-7DBBD1511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8532" y="3283782"/>
            <a:ext cx="60102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/>
            <a:r>
              <a:rPr lang="ko-KR" altLang="en-US" sz="1400" dirty="0"/>
              <a:t>여기서 </a:t>
            </a:r>
            <a:r>
              <a:rPr lang="ko-KR" altLang="en-US" sz="1400" dirty="0">
                <a:solidFill>
                  <a:srgbClr val="FF0000"/>
                </a:solidFill>
              </a:rPr>
              <a:t>‘특정한 근로일’</a:t>
            </a:r>
            <a:r>
              <a:rPr lang="ko-KR" altLang="en-US" sz="1400" dirty="0"/>
              <a:t>이라 함은 </a:t>
            </a:r>
            <a:r>
              <a:rPr lang="ko-KR" altLang="en-US" sz="1400" u="sng" dirty="0"/>
              <a:t>근로의무가 있는 소정근로일 중의 특정일을 </a:t>
            </a:r>
            <a:r>
              <a:rPr lang="ko-KR" altLang="en-US" sz="1400" dirty="0"/>
              <a:t>의미함</a:t>
            </a:r>
            <a:r>
              <a:rPr lang="en-US" altLang="ko-KR" sz="1400" dirty="0"/>
              <a:t>.</a:t>
            </a:r>
          </a:p>
        </p:txBody>
      </p:sp>
      <p:sp>
        <p:nvSpPr>
          <p:cNvPr id="11" name="모서리가 둥근 직사각형 25">
            <a:extLst>
              <a:ext uri="{FF2B5EF4-FFF2-40B4-BE49-F238E27FC236}">
                <a16:creationId xmlns:a16="http://schemas.microsoft.com/office/drawing/2014/main" id="{161D4CDE-6EDF-42F0-A7D0-09D3E1787D3D}"/>
              </a:ext>
            </a:extLst>
          </p:cNvPr>
          <p:cNvSpPr/>
          <p:nvPr/>
        </p:nvSpPr>
        <p:spPr>
          <a:xfrm>
            <a:off x="2244941" y="2887931"/>
            <a:ext cx="6232607" cy="1380415"/>
          </a:xfrm>
          <a:prstGeom prst="roundRect">
            <a:avLst>
              <a:gd name="adj" fmla="val 2751"/>
            </a:avLst>
          </a:prstGeom>
          <a:noFill/>
          <a:ln w="19050">
            <a:solidFill>
              <a:schemeClr val="tx2">
                <a:lumMod val="75000"/>
                <a:alpha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19" tIns="25659" rIns="51319" bIns="25659" anchor="ctr"/>
          <a:lstStyle/>
          <a:p>
            <a:pPr algn="ctr" latinLnBrk="1">
              <a:defRPr/>
            </a:pPr>
            <a:endParaRPr lang="ko-KR" altLang="en-US" sz="1350"/>
          </a:p>
        </p:txBody>
      </p:sp>
      <p:sp>
        <p:nvSpPr>
          <p:cNvPr id="12" name="직사각형 27">
            <a:extLst>
              <a:ext uri="{FF2B5EF4-FFF2-40B4-BE49-F238E27FC236}">
                <a16:creationId xmlns:a16="http://schemas.microsoft.com/office/drawing/2014/main" id="{9655BAA2-C224-43E4-9960-3FF26FE3D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06" y="3857970"/>
            <a:ext cx="56792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/>
            <a:r>
              <a:rPr lang="en-US" altLang="ko-KR" sz="1400" dirty="0"/>
              <a:t>(</a:t>
            </a:r>
            <a:r>
              <a:rPr lang="ko-KR" altLang="en-US" sz="1400" dirty="0"/>
              <a:t>휴일이나 휴무일이 아닌 날 </a:t>
            </a:r>
            <a:r>
              <a:rPr lang="en-US" altLang="ko-KR" sz="1400" dirty="0"/>
              <a:t>= </a:t>
            </a:r>
            <a:r>
              <a:rPr lang="ko-KR" altLang="en-US" sz="1400" dirty="0"/>
              <a:t>출근하여 근로할 의무가 있는 날</a:t>
            </a:r>
            <a:r>
              <a:rPr lang="en-US" altLang="ko-KR" sz="1400" dirty="0"/>
              <a:t>)</a:t>
            </a:r>
          </a:p>
        </p:txBody>
      </p:sp>
      <p:pic>
        <p:nvPicPr>
          <p:cNvPr id="13" name="그림 28">
            <a:extLst>
              <a:ext uri="{FF2B5EF4-FFF2-40B4-BE49-F238E27FC236}">
                <a16:creationId xmlns:a16="http://schemas.microsoft.com/office/drawing/2014/main" id="{B49B08BF-1D90-44D9-8CCA-3FEAAD54C8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21266" r="71649" b="72169"/>
          <a:stretch>
            <a:fillRect/>
          </a:stretch>
        </p:blipFill>
        <p:spPr bwMode="auto">
          <a:xfrm>
            <a:off x="2316274" y="2976184"/>
            <a:ext cx="1166614" cy="362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그림 29" descr="0004.png">
            <a:extLst>
              <a:ext uri="{FF2B5EF4-FFF2-40B4-BE49-F238E27FC236}">
                <a16:creationId xmlns:a16="http://schemas.microsoft.com/office/drawing/2014/main" id="{8376A806-5090-4688-9019-6096946969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r="76775" b="57350"/>
          <a:stretch>
            <a:fillRect/>
          </a:stretch>
        </p:blipFill>
        <p:spPr bwMode="auto">
          <a:xfrm>
            <a:off x="1805348" y="2821842"/>
            <a:ext cx="653654" cy="44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그림 14" descr="아3.png">
            <a:extLst>
              <a:ext uri="{FF2B5EF4-FFF2-40B4-BE49-F238E27FC236}">
                <a16:creationId xmlns:a16="http://schemas.microsoft.com/office/drawing/2014/main" id="{268787BF-DC77-4874-B3F5-D7D36224F46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62662" y="2992817"/>
            <a:ext cx="469744" cy="749255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</p:pic>
      <p:pic>
        <p:nvPicPr>
          <p:cNvPr id="16" name="그림 15" descr="화살표4.png">
            <a:extLst>
              <a:ext uri="{FF2B5EF4-FFF2-40B4-BE49-F238E27FC236}">
                <a16:creationId xmlns:a16="http://schemas.microsoft.com/office/drawing/2014/main" id="{B51D4868-DEDA-4149-B62E-1D671FA80E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rgbClr val="74AD8D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 bwMode="auto">
          <a:xfrm>
            <a:off x="1715977" y="4692219"/>
            <a:ext cx="107106" cy="107265"/>
          </a:xfrm>
          <a:prstGeom prst="rect">
            <a:avLst/>
          </a:prstGeom>
        </p:spPr>
      </p:pic>
      <p:sp>
        <p:nvSpPr>
          <p:cNvPr id="17" name="직사각형 34">
            <a:extLst>
              <a:ext uri="{FF2B5EF4-FFF2-40B4-BE49-F238E27FC236}">
                <a16:creationId xmlns:a16="http://schemas.microsoft.com/office/drawing/2014/main" id="{BA8604D9-58C4-4C38-B14E-AA4CCAC4F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5667" y="4618867"/>
            <a:ext cx="78608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/>
            <a:r>
              <a:rPr lang="en-US" altLang="ko-KR" sz="1400" dirty="0"/>
              <a:t>1. </a:t>
            </a:r>
            <a:r>
              <a:rPr lang="ko-KR" altLang="en-US" sz="1400" dirty="0"/>
              <a:t>그 휴무를 시키는 날들이 단체협약이나 취업규칙 등에 휴일이나 휴가로 정하여진 날이 아닌 </a:t>
            </a:r>
            <a:r>
              <a:rPr lang="ko-KR" altLang="en-US" sz="1400" u="sng" dirty="0">
                <a:solidFill>
                  <a:srgbClr val="FF0000"/>
                </a:solidFill>
              </a:rPr>
              <a:t>근로일</a:t>
            </a:r>
            <a:r>
              <a:rPr lang="ko-KR" altLang="en-US" sz="1400" dirty="0"/>
              <a:t> 일 것</a:t>
            </a:r>
            <a:r>
              <a:rPr lang="en-US" altLang="ko-KR" sz="1400" dirty="0"/>
              <a:t> </a:t>
            </a:r>
            <a:endParaRPr lang="ko-KR" altLang="en-US" sz="1400" dirty="0"/>
          </a:p>
        </p:txBody>
      </p:sp>
      <p:sp>
        <p:nvSpPr>
          <p:cNvPr id="18" name="직사각형 35">
            <a:extLst>
              <a:ext uri="{FF2B5EF4-FFF2-40B4-BE49-F238E27FC236}">
                <a16:creationId xmlns:a16="http://schemas.microsoft.com/office/drawing/2014/main" id="{7899A5AB-BCDC-402C-8712-27D96A8AB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726" y="5298597"/>
            <a:ext cx="762723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/>
            <a:r>
              <a:rPr lang="en-US" altLang="ko-KR" sz="1400" dirty="0"/>
              <a:t>2. </a:t>
            </a:r>
            <a:r>
              <a:rPr lang="ko-KR" altLang="en-US" sz="1400" dirty="0"/>
              <a:t>연차휴가의 대체에 대하여 </a:t>
            </a:r>
            <a:r>
              <a:rPr lang="ko-KR" altLang="en-US" sz="1400" u="sng" dirty="0">
                <a:solidFill>
                  <a:srgbClr val="FF0000"/>
                </a:solidFill>
              </a:rPr>
              <a:t>근로자대표와의 서면합의</a:t>
            </a:r>
            <a:r>
              <a:rPr lang="ko-KR" altLang="en-US" sz="1400" dirty="0"/>
              <a:t>가 있어야 할 것임</a:t>
            </a:r>
            <a:r>
              <a:rPr lang="en-US" altLang="ko-KR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1976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4688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/>
              <a:t>연차유급휴가 </a:t>
            </a:r>
            <a:r>
              <a:rPr lang="ko-KR" altLang="en-US" dirty="0"/>
              <a:t>개요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839077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9114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"/>
          <p:cNvSpPr txBox="1">
            <a:spLocks/>
          </p:cNvSpPr>
          <p:nvPr/>
        </p:nvSpPr>
        <p:spPr>
          <a:xfrm>
            <a:off x="219776" y="655413"/>
            <a:ext cx="5212714" cy="32515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l" defTabSz="804581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83" b="1" kern="1200" baseline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03435" indent="-201145" algn="l" defTabSz="804581" rtl="0" eaLnBrk="1" latinLnBrk="1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726" indent="-201145" algn="l" defTabSz="804581" rtl="0" eaLnBrk="1" latinLnBrk="1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016" indent="-201145" algn="l" defTabSz="804581" rtl="0" eaLnBrk="1" latinLnBrk="1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0306" indent="-201145" algn="l" defTabSz="804581" rtl="0" eaLnBrk="1" latinLnBrk="1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2597" indent="-201145" algn="l" defTabSz="804581" rtl="0" eaLnBrk="1" latinLnBrk="1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4887" indent="-201145" algn="l" defTabSz="804581" rtl="0" eaLnBrk="1" latinLnBrk="1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17177" indent="-201145" algn="l" defTabSz="804581" rtl="0" eaLnBrk="1" latinLnBrk="1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19467" indent="-201145" algn="l" defTabSz="804581" rtl="0" eaLnBrk="1" latinLnBrk="1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■ 연차유급휴가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개요</a:t>
            </a:r>
            <a:endParaRPr lang="ko-KR" altLang="en-US" dirty="0"/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D4E3D1C0-D25D-DB7A-485B-C86B4B603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970" y="1419497"/>
            <a:ext cx="9216349" cy="413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8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"/>
          <p:cNvSpPr txBox="1">
            <a:spLocks/>
          </p:cNvSpPr>
          <p:nvPr/>
        </p:nvSpPr>
        <p:spPr>
          <a:xfrm>
            <a:off x="219776" y="655413"/>
            <a:ext cx="5212714" cy="32515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marL="0" indent="0" algn="l" defTabSz="804581" rtl="0" eaLnBrk="1" latinLnBrk="1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83" b="1" kern="1200" baseline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  <a:cs typeface="+mn-cs"/>
              </a:defRPr>
            </a:lvl1pPr>
            <a:lvl2pPr marL="603435" indent="-201145" algn="l" defTabSz="804581" rtl="0" eaLnBrk="1" latinLnBrk="1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726" indent="-201145" algn="l" defTabSz="804581" rtl="0" eaLnBrk="1" latinLnBrk="1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016" indent="-201145" algn="l" defTabSz="804581" rtl="0" eaLnBrk="1" latinLnBrk="1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10306" indent="-201145" algn="l" defTabSz="804581" rtl="0" eaLnBrk="1" latinLnBrk="1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62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2597" indent="-201145" algn="l" defTabSz="804581" rtl="0" eaLnBrk="1" latinLnBrk="1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4887" indent="-201145" algn="l" defTabSz="804581" rtl="0" eaLnBrk="1" latinLnBrk="1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17177" indent="-201145" algn="l" defTabSz="804581" rtl="0" eaLnBrk="1" latinLnBrk="1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19467" indent="-201145" algn="l" defTabSz="804581" rtl="0" eaLnBrk="1" latinLnBrk="1" hangingPunct="1">
              <a:lnSpc>
                <a:spcPct val="90000"/>
              </a:lnSpc>
              <a:spcBef>
                <a:spcPts val="440"/>
              </a:spcBef>
              <a:buFont typeface="Arial" panose="020B0604020202020204" pitchFamily="34" charset="0"/>
              <a:buChar char="•"/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>
                <a:latin typeface="맑은 고딕" panose="020B0503020000020004" pitchFamily="50" charset="-127"/>
                <a:ea typeface="맑은 고딕" panose="020B0503020000020004" pitchFamily="50" charset="-127"/>
              </a:rPr>
              <a:t>■ 연차유급휴가 </a:t>
            </a:r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개요</a:t>
            </a:r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65474D2-575A-39CB-5047-5DC1A8CA2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765" y="1304896"/>
            <a:ext cx="8264452" cy="499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81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"/>
          <p:cNvSpPr>
            <a:spLocks noGrp="1"/>
          </p:cNvSpPr>
          <p:nvPr>
            <p:ph type="body" sz="quarter" idx="12"/>
          </p:nvPr>
        </p:nvSpPr>
        <p:spPr>
          <a:xfrm>
            <a:off x="181891" y="636644"/>
            <a:ext cx="5212714" cy="325153"/>
          </a:xfrm>
        </p:spPr>
        <p:txBody>
          <a:bodyPr/>
          <a:lstStyle/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연차유급휴가제도 개요</a:t>
            </a:r>
            <a:endParaRPr lang="ko-KR" altLang="en-US" dirty="0"/>
          </a:p>
        </p:txBody>
      </p:sp>
      <p:sp>
        <p:nvSpPr>
          <p:cNvPr id="5" name="자유형 43">
            <a:extLst>
              <a:ext uri="{FF2B5EF4-FFF2-40B4-BE49-F238E27FC236}">
                <a16:creationId xmlns:a16="http://schemas.microsoft.com/office/drawing/2014/main" id="{FCCB2D5E-B573-4030-8D5F-3C2938B693A4}"/>
              </a:ext>
            </a:extLst>
          </p:cNvPr>
          <p:cNvSpPr/>
          <p:nvPr/>
        </p:nvSpPr>
        <p:spPr>
          <a:xfrm rot="10800000" flipV="1">
            <a:off x="7539069" y="2844705"/>
            <a:ext cx="2680718" cy="1335881"/>
          </a:xfrm>
          <a:custGeom>
            <a:avLst/>
            <a:gdLst>
              <a:gd name="connsiteX0" fmla="*/ 0 w 1973942"/>
              <a:gd name="connsiteY0" fmla="*/ 0 h 986971"/>
              <a:gd name="connsiteX1" fmla="*/ 262100 w 1973942"/>
              <a:gd name="connsiteY1" fmla="*/ 0 h 986971"/>
              <a:gd name="connsiteX2" fmla="*/ 986971 w 1973942"/>
              <a:gd name="connsiteY2" fmla="*/ 724871 h 986971"/>
              <a:gd name="connsiteX3" fmla="*/ 1711842 w 1973942"/>
              <a:gd name="connsiteY3" fmla="*/ 0 h 986971"/>
              <a:gd name="connsiteX4" fmla="*/ 1973942 w 1973942"/>
              <a:gd name="connsiteY4" fmla="*/ 0 h 986971"/>
              <a:gd name="connsiteX5" fmla="*/ 986971 w 1973942"/>
              <a:gd name="connsiteY5" fmla="*/ 986971 h 986971"/>
              <a:gd name="connsiteX6" fmla="*/ 0 w 1973942"/>
              <a:gd name="connsiteY6" fmla="*/ 0 h 98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3942" h="986971">
                <a:moveTo>
                  <a:pt x="0" y="0"/>
                </a:moveTo>
                <a:lnTo>
                  <a:pt x="262100" y="0"/>
                </a:lnTo>
                <a:cubicBezTo>
                  <a:pt x="262100" y="400335"/>
                  <a:pt x="586636" y="724871"/>
                  <a:pt x="986971" y="724871"/>
                </a:cubicBezTo>
                <a:cubicBezTo>
                  <a:pt x="1387306" y="724871"/>
                  <a:pt x="1711842" y="400335"/>
                  <a:pt x="1711842" y="0"/>
                </a:cubicBezTo>
                <a:lnTo>
                  <a:pt x="1973942" y="0"/>
                </a:lnTo>
                <a:cubicBezTo>
                  <a:pt x="1973942" y="545089"/>
                  <a:pt x="1532060" y="986971"/>
                  <a:pt x="986971" y="986971"/>
                </a:cubicBezTo>
                <a:cubicBezTo>
                  <a:pt x="441882" y="986971"/>
                  <a:pt x="0" y="545089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6E21C3"/>
              </a:gs>
              <a:gs pos="46000">
                <a:srgbClr val="6E21C3"/>
              </a:gs>
              <a:gs pos="70000">
                <a:srgbClr val="6E21C3"/>
              </a:gs>
              <a:gs pos="96000">
                <a:schemeClr val="accent1">
                  <a:lumMod val="75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6" name="자유형 41">
            <a:extLst>
              <a:ext uri="{FF2B5EF4-FFF2-40B4-BE49-F238E27FC236}">
                <a16:creationId xmlns:a16="http://schemas.microsoft.com/office/drawing/2014/main" id="{F41A8EF8-0437-468C-9382-A7CE1B2E8DB0}"/>
              </a:ext>
            </a:extLst>
          </p:cNvPr>
          <p:cNvSpPr/>
          <p:nvPr/>
        </p:nvSpPr>
        <p:spPr>
          <a:xfrm rot="10633390" flipV="1">
            <a:off x="2909269" y="2785588"/>
            <a:ext cx="2680718" cy="1335881"/>
          </a:xfrm>
          <a:custGeom>
            <a:avLst/>
            <a:gdLst>
              <a:gd name="connsiteX0" fmla="*/ 0 w 1973942"/>
              <a:gd name="connsiteY0" fmla="*/ 0 h 986971"/>
              <a:gd name="connsiteX1" fmla="*/ 262100 w 1973942"/>
              <a:gd name="connsiteY1" fmla="*/ 0 h 986971"/>
              <a:gd name="connsiteX2" fmla="*/ 986971 w 1973942"/>
              <a:gd name="connsiteY2" fmla="*/ 724871 h 986971"/>
              <a:gd name="connsiteX3" fmla="*/ 1711842 w 1973942"/>
              <a:gd name="connsiteY3" fmla="*/ 0 h 986971"/>
              <a:gd name="connsiteX4" fmla="*/ 1973942 w 1973942"/>
              <a:gd name="connsiteY4" fmla="*/ 0 h 986971"/>
              <a:gd name="connsiteX5" fmla="*/ 986971 w 1973942"/>
              <a:gd name="connsiteY5" fmla="*/ 986971 h 986971"/>
              <a:gd name="connsiteX6" fmla="*/ 0 w 1973942"/>
              <a:gd name="connsiteY6" fmla="*/ 0 h 98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3942" h="986971">
                <a:moveTo>
                  <a:pt x="0" y="0"/>
                </a:moveTo>
                <a:lnTo>
                  <a:pt x="262100" y="0"/>
                </a:lnTo>
                <a:cubicBezTo>
                  <a:pt x="262100" y="400335"/>
                  <a:pt x="586636" y="724871"/>
                  <a:pt x="986971" y="724871"/>
                </a:cubicBezTo>
                <a:cubicBezTo>
                  <a:pt x="1387306" y="724871"/>
                  <a:pt x="1711842" y="400335"/>
                  <a:pt x="1711842" y="0"/>
                </a:cubicBezTo>
                <a:lnTo>
                  <a:pt x="1973942" y="0"/>
                </a:lnTo>
                <a:cubicBezTo>
                  <a:pt x="1973942" y="545089"/>
                  <a:pt x="1532060" y="986971"/>
                  <a:pt x="986971" y="986971"/>
                </a:cubicBezTo>
                <a:cubicBezTo>
                  <a:pt x="441882" y="986971"/>
                  <a:pt x="0" y="545089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46000">
                <a:schemeClr val="accent1">
                  <a:lumMod val="60000"/>
                  <a:lumOff val="40000"/>
                </a:schemeClr>
              </a:gs>
              <a:gs pos="70000">
                <a:schemeClr val="accent1">
                  <a:lumMod val="75000"/>
                </a:schemeClr>
              </a:gs>
              <a:gs pos="96000">
                <a:schemeClr val="accent6">
                  <a:lumMod val="75000"/>
                  <a:alpha val="44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7" name="자유형 43">
            <a:extLst>
              <a:ext uri="{FF2B5EF4-FFF2-40B4-BE49-F238E27FC236}">
                <a16:creationId xmlns:a16="http://schemas.microsoft.com/office/drawing/2014/main" id="{0020CE38-673A-4C9F-AA98-A3DA847F9D37}"/>
              </a:ext>
            </a:extLst>
          </p:cNvPr>
          <p:cNvSpPr/>
          <p:nvPr/>
        </p:nvSpPr>
        <p:spPr>
          <a:xfrm flipV="1">
            <a:off x="5210598" y="1394434"/>
            <a:ext cx="2680718" cy="1335881"/>
          </a:xfrm>
          <a:custGeom>
            <a:avLst/>
            <a:gdLst>
              <a:gd name="connsiteX0" fmla="*/ 0 w 1973942"/>
              <a:gd name="connsiteY0" fmla="*/ 0 h 986971"/>
              <a:gd name="connsiteX1" fmla="*/ 262100 w 1973942"/>
              <a:gd name="connsiteY1" fmla="*/ 0 h 986971"/>
              <a:gd name="connsiteX2" fmla="*/ 986971 w 1973942"/>
              <a:gd name="connsiteY2" fmla="*/ 724871 h 986971"/>
              <a:gd name="connsiteX3" fmla="*/ 1711842 w 1973942"/>
              <a:gd name="connsiteY3" fmla="*/ 0 h 986971"/>
              <a:gd name="connsiteX4" fmla="*/ 1973942 w 1973942"/>
              <a:gd name="connsiteY4" fmla="*/ 0 h 986971"/>
              <a:gd name="connsiteX5" fmla="*/ 986971 w 1973942"/>
              <a:gd name="connsiteY5" fmla="*/ 986971 h 986971"/>
              <a:gd name="connsiteX6" fmla="*/ 0 w 1973942"/>
              <a:gd name="connsiteY6" fmla="*/ 0 h 98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3942" h="986971">
                <a:moveTo>
                  <a:pt x="0" y="0"/>
                </a:moveTo>
                <a:lnTo>
                  <a:pt x="262100" y="0"/>
                </a:lnTo>
                <a:cubicBezTo>
                  <a:pt x="262100" y="400335"/>
                  <a:pt x="586636" y="724871"/>
                  <a:pt x="986971" y="724871"/>
                </a:cubicBezTo>
                <a:cubicBezTo>
                  <a:pt x="1387306" y="724871"/>
                  <a:pt x="1711842" y="400335"/>
                  <a:pt x="1711842" y="0"/>
                </a:cubicBezTo>
                <a:lnTo>
                  <a:pt x="1973942" y="0"/>
                </a:lnTo>
                <a:cubicBezTo>
                  <a:pt x="1973942" y="545089"/>
                  <a:pt x="1532060" y="986971"/>
                  <a:pt x="986971" y="986971"/>
                </a:cubicBezTo>
                <a:cubicBezTo>
                  <a:pt x="441882" y="986971"/>
                  <a:pt x="0" y="545089"/>
                  <a:pt x="0" y="0"/>
                </a:cubicBezTo>
                <a:close/>
              </a:path>
            </a:pathLst>
          </a:custGeom>
          <a:gradFill>
            <a:gsLst>
              <a:gs pos="0">
                <a:srgbClr val="6E21C3"/>
              </a:gs>
              <a:gs pos="46000">
                <a:srgbClr val="6E21C3"/>
              </a:gs>
              <a:gs pos="70000">
                <a:srgbClr val="6E21C3"/>
              </a:gs>
              <a:gs pos="96000">
                <a:schemeClr val="accent1">
                  <a:lumMod val="75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8" name="자유형 41">
            <a:extLst>
              <a:ext uri="{FF2B5EF4-FFF2-40B4-BE49-F238E27FC236}">
                <a16:creationId xmlns:a16="http://schemas.microsoft.com/office/drawing/2014/main" id="{EF3EF210-7769-4031-AF54-EA97AC5655FC}"/>
              </a:ext>
            </a:extLst>
          </p:cNvPr>
          <p:cNvSpPr/>
          <p:nvPr/>
        </p:nvSpPr>
        <p:spPr>
          <a:xfrm flipV="1">
            <a:off x="552538" y="1413494"/>
            <a:ext cx="2680718" cy="1335881"/>
          </a:xfrm>
          <a:custGeom>
            <a:avLst/>
            <a:gdLst>
              <a:gd name="connsiteX0" fmla="*/ 0 w 1973942"/>
              <a:gd name="connsiteY0" fmla="*/ 0 h 986971"/>
              <a:gd name="connsiteX1" fmla="*/ 262100 w 1973942"/>
              <a:gd name="connsiteY1" fmla="*/ 0 h 986971"/>
              <a:gd name="connsiteX2" fmla="*/ 986971 w 1973942"/>
              <a:gd name="connsiteY2" fmla="*/ 724871 h 986971"/>
              <a:gd name="connsiteX3" fmla="*/ 1711842 w 1973942"/>
              <a:gd name="connsiteY3" fmla="*/ 0 h 986971"/>
              <a:gd name="connsiteX4" fmla="*/ 1973942 w 1973942"/>
              <a:gd name="connsiteY4" fmla="*/ 0 h 986971"/>
              <a:gd name="connsiteX5" fmla="*/ 986971 w 1973942"/>
              <a:gd name="connsiteY5" fmla="*/ 986971 h 986971"/>
              <a:gd name="connsiteX6" fmla="*/ 0 w 1973942"/>
              <a:gd name="connsiteY6" fmla="*/ 0 h 98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3942" h="986971">
                <a:moveTo>
                  <a:pt x="0" y="0"/>
                </a:moveTo>
                <a:lnTo>
                  <a:pt x="262100" y="0"/>
                </a:lnTo>
                <a:cubicBezTo>
                  <a:pt x="262100" y="400335"/>
                  <a:pt x="586636" y="724871"/>
                  <a:pt x="986971" y="724871"/>
                </a:cubicBezTo>
                <a:cubicBezTo>
                  <a:pt x="1387306" y="724871"/>
                  <a:pt x="1711842" y="400335"/>
                  <a:pt x="1711842" y="0"/>
                </a:cubicBezTo>
                <a:lnTo>
                  <a:pt x="1973942" y="0"/>
                </a:lnTo>
                <a:cubicBezTo>
                  <a:pt x="1973942" y="545089"/>
                  <a:pt x="1532060" y="986971"/>
                  <a:pt x="986971" y="986971"/>
                </a:cubicBezTo>
                <a:cubicBezTo>
                  <a:pt x="441882" y="986971"/>
                  <a:pt x="0" y="545089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6">
                  <a:lumMod val="60000"/>
                  <a:lumOff val="40000"/>
                </a:schemeClr>
              </a:gs>
              <a:gs pos="46000">
                <a:schemeClr val="accent6">
                  <a:lumMod val="60000"/>
                  <a:lumOff val="40000"/>
                </a:schemeClr>
              </a:gs>
              <a:gs pos="70000">
                <a:schemeClr val="accent6">
                  <a:lumMod val="60000"/>
                  <a:lumOff val="40000"/>
                </a:schemeClr>
              </a:gs>
              <a:gs pos="96000">
                <a:schemeClr val="accent6">
                  <a:lumMod val="75000"/>
                  <a:alpha val="44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9" name="자유형 34">
            <a:extLst>
              <a:ext uri="{FF2B5EF4-FFF2-40B4-BE49-F238E27FC236}">
                <a16:creationId xmlns:a16="http://schemas.microsoft.com/office/drawing/2014/main" id="{C46320F9-ACF0-41EE-87C2-3DF88921C7C4}"/>
              </a:ext>
            </a:extLst>
          </p:cNvPr>
          <p:cNvSpPr/>
          <p:nvPr/>
        </p:nvSpPr>
        <p:spPr>
          <a:xfrm>
            <a:off x="552538" y="2742480"/>
            <a:ext cx="2680718" cy="1335881"/>
          </a:xfrm>
          <a:custGeom>
            <a:avLst/>
            <a:gdLst>
              <a:gd name="connsiteX0" fmla="*/ 0 w 1973942"/>
              <a:gd name="connsiteY0" fmla="*/ 0 h 986971"/>
              <a:gd name="connsiteX1" fmla="*/ 262100 w 1973942"/>
              <a:gd name="connsiteY1" fmla="*/ 0 h 986971"/>
              <a:gd name="connsiteX2" fmla="*/ 986971 w 1973942"/>
              <a:gd name="connsiteY2" fmla="*/ 724871 h 986971"/>
              <a:gd name="connsiteX3" fmla="*/ 1711842 w 1973942"/>
              <a:gd name="connsiteY3" fmla="*/ 0 h 986971"/>
              <a:gd name="connsiteX4" fmla="*/ 1973942 w 1973942"/>
              <a:gd name="connsiteY4" fmla="*/ 0 h 986971"/>
              <a:gd name="connsiteX5" fmla="*/ 986971 w 1973942"/>
              <a:gd name="connsiteY5" fmla="*/ 986971 h 986971"/>
              <a:gd name="connsiteX6" fmla="*/ 0 w 1973942"/>
              <a:gd name="connsiteY6" fmla="*/ 0 h 98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3942" h="986971">
                <a:moveTo>
                  <a:pt x="0" y="0"/>
                </a:moveTo>
                <a:lnTo>
                  <a:pt x="262100" y="0"/>
                </a:lnTo>
                <a:cubicBezTo>
                  <a:pt x="262100" y="400335"/>
                  <a:pt x="586636" y="724871"/>
                  <a:pt x="986971" y="724871"/>
                </a:cubicBezTo>
                <a:cubicBezTo>
                  <a:pt x="1387306" y="724871"/>
                  <a:pt x="1711842" y="400335"/>
                  <a:pt x="1711842" y="0"/>
                </a:cubicBezTo>
                <a:lnTo>
                  <a:pt x="1973942" y="0"/>
                </a:lnTo>
                <a:cubicBezTo>
                  <a:pt x="1973942" y="545089"/>
                  <a:pt x="1532060" y="986971"/>
                  <a:pt x="986971" y="986971"/>
                </a:cubicBezTo>
                <a:cubicBezTo>
                  <a:pt x="441882" y="986971"/>
                  <a:pt x="0" y="545089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6000">
                <a:schemeClr val="accent5">
                  <a:lumMod val="75000"/>
                </a:schemeClr>
              </a:gs>
              <a:gs pos="70000">
                <a:schemeClr val="accent5">
                  <a:lumMod val="60000"/>
                  <a:lumOff val="40000"/>
                </a:schemeClr>
              </a:gs>
              <a:gs pos="96000">
                <a:schemeClr val="accent5">
                  <a:lumMod val="75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0" name="자유형 36">
            <a:extLst>
              <a:ext uri="{FF2B5EF4-FFF2-40B4-BE49-F238E27FC236}">
                <a16:creationId xmlns:a16="http://schemas.microsoft.com/office/drawing/2014/main" id="{EA811003-3DDC-4B00-9F20-6C0A1654E1E4}"/>
              </a:ext>
            </a:extLst>
          </p:cNvPr>
          <p:cNvSpPr/>
          <p:nvPr/>
        </p:nvSpPr>
        <p:spPr>
          <a:xfrm>
            <a:off x="5210598" y="2731957"/>
            <a:ext cx="2680718" cy="1335881"/>
          </a:xfrm>
          <a:custGeom>
            <a:avLst/>
            <a:gdLst>
              <a:gd name="connsiteX0" fmla="*/ 0 w 1973942"/>
              <a:gd name="connsiteY0" fmla="*/ 0 h 986971"/>
              <a:gd name="connsiteX1" fmla="*/ 262100 w 1973942"/>
              <a:gd name="connsiteY1" fmla="*/ 0 h 986971"/>
              <a:gd name="connsiteX2" fmla="*/ 986971 w 1973942"/>
              <a:gd name="connsiteY2" fmla="*/ 724871 h 986971"/>
              <a:gd name="connsiteX3" fmla="*/ 1711842 w 1973942"/>
              <a:gd name="connsiteY3" fmla="*/ 0 h 986971"/>
              <a:gd name="connsiteX4" fmla="*/ 1973942 w 1973942"/>
              <a:gd name="connsiteY4" fmla="*/ 0 h 986971"/>
              <a:gd name="connsiteX5" fmla="*/ 986971 w 1973942"/>
              <a:gd name="connsiteY5" fmla="*/ 986971 h 986971"/>
              <a:gd name="connsiteX6" fmla="*/ 0 w 1973942"/>
              <a:gd name="connsiteY6" fmla="*/ 0 h 98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3942" h="986971">
                <a:moveTo>
                  <a:pt x="0" y="0"/>
                </a:moveTo>
                <a:lnTo>
                  <a:pt x="262100" y="0"/>
                </a:lnTo>
                <a:cubicBezTo>
                  <a:pt x="262100" y="400335"/>
                  <a:pt x="586636" y="724871"/>
                  <a:pt x="986971" y="724871"/>
                </a:cubicBezTo>
                <a:cubicBezTo>
                  <a:pt x="1387306" y="724871"/>
                  <a:pt x="1711842" y="400335"/>
                  <a:pt x="1711842" y="0"/>
                </a:cubicBezTo>
                <a:lnTo>
                  <a:pt x="1973942" y="0"/>
                </a:lnTo>
                <a:cubicBezTo>
                  <a:pt x="1973942" y="545089"/>
                  <a:pt x="1532060" y="986971"/>
                  <a:pt x="986971" y="986971"/>
                </a:cubicBezTo>
                <a:cubicBezTo>
                  <a:pt x="441882" y="986971"/>
                  <a:pt x="0" y="545089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46000">
                <a:schemeClr val="accent1">
                  <a:lumMod val="75000"/>
                </a:schemeClr>
              </a:gs>
              <a:gs pos="70000">
                <a:schemeClr val="accent1">
                  <a:lumMod val="75000"/>
                </a:schemeClr>
              </a:gs>
              <a:gs pos="96000">
                <a:schemeClr val="accent1">
                  <a:lumMod val="75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1CA8A6-34A6-4F3C-829C-593ED2387D75}"/>
              </a:ext>
            </a:extLst>
          </p:cNvPr>
          <p:cNvSpPr txBox="1"/>
          <p:nvPr/>
        </p:nvSpPr>
        <p:spPr>
          <a:xfrm>
            <a:off x="732895" y="2286006"/>
            <a:ext cx="2327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+mn-ea"/>
              </a:rPr>
              <a:t>1</a:t>
            </a:r>
            <a:r>
              <a:rPr lang="ko-KR" altLang="en-US" dirty="0">
                <a:latin typeface="+mn-ea"/>
              </a:rPr>
              <a:t>년 이상 계속근로 </a:t>
            </a:r>
            <a:endParaRPr lang="en-US" altLang="ko-KR" dirty="0">
              <a:latin typeface="+mn-ea"/>
            </a:endParaRPr>
          </a:p>
          <a:p>
            <a:pPr algn="ctr"/>
            <a:r>
              <a:rPr lang="en-US" altLang="ko-KR" dirty="0">
                <a:latin typeface="+mn-ea"/>
              </a:rPr>
              <a:t>&amp; </a:t>
            </a:r>
          </a:p>
          <a:p>
            <a:pPr algn="ctr"/>
            <a:r>
              <a:rPr lang="en-US" altLang="ko-KR" dirty="0">
                <a:latin typeface="+mn-ea"/>
              </a:rPr>
              <a:t>80%</a:t>
            </a:r>
            <a:r>
              <a:rPr lang="ko-KR" altLang="en-US" dirty="0">
                <a:latin typeface="+mn-ea"/>
              </a:rPr>
              <a:t>이상 출근</a:t>
            </a:r>
            <a:endParaRPr lang="en-US" altLang="ko-KR" dirty="0">
              <a:latin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1B0B3C-934B-4552-B4A5-E3FBA73F7F41}"/>
              </a:ext>
            </a:extLst>
          </p:cNvPr>
          <p:cNvSpPr txBox="1"/>
          <p:nvPr/>
        </p:nvSpPr>
        <p:spPr>
          <a:xfrm>
            <a:off x="3239225" y="2372848"/>
            <a:ext cx="193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+mn-ea"/>
              </a:rPr>
              <a:t>15</a:t>
            </a:r>
            <a:r>
              <a:rPr lang="ko-KR" altLang="en-US" sz="2000" dirty="0">
                <a:latin typeface="+mn-ea"/>
              </a:rPr>
              <a:t>일 </a:t>
            </a:r>
            <a:endParaRPr lang="en-US" altLang="ko-KR" sz="2000" dirty="0">
              <a:latin typeface="+mn-ea"/>
            </a:endParaRPr>
          </a:p>
          <a:p>
            <a:pPr algn="ctr"/>
            <a:r>
              <a:rPr lang="ko-KR" altLang="en-US" sz="2000" dirty="0">
                <a:latin typeface="+mn-ea"/>
              </a:rPr>
              <a:t>유급휴가</a:t>
            </a:r>
            <a:endParaRPr lang="en-US" altLang="ko-KR" sz="2000" dirty="0">
              <a:latin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367A4E-DF4A-45C6-A695-6B39694DD9C7}"/>
              </a:ext>
            </a:extLst>
          </p:cNvPr>
          <p:cNvSpPr txBox="1"/>
          <p:nvPr/>
        </p:nvSpPr>
        <p:spPr>
          <a:xfrm>
            <a:off x="5495751" y="2327985"/>
            <a:ext cx="21238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000" dirty="0">
                <a:latin typeface="+mn-ea"/>
              </a:rPr>
              <a:t>1</a:t>
            </a:r>
            <a:r>
              <a:rPr lang="ko-KR" altLang="en-US" sz="2000" dirty="0">
                <a:latin typeface="+mn-ea"/>
              </a:rPr>
              <a:t>년 미만 근로자 월 </a:t>
            </a:r>
            <a:r>
              <a:rPr lang="ko-KR" altLang="en-US" sz="2000" dirty="0" err="1">
                <a:latin typeface="+mn-ea"/>
              </a:rPr>
              <a:t>만근시</a:t>
            </a:r>
            <a:r>
              <a:rPr lang="ko-KR" altLang="en-US" sz="2000" dirty="0">
                <a:latin typeface="+mn-ea"/>
              </a:rPr>
              <a:t> </a:t>
            </a:r>
            <a:endParaRPr lang="en-US" altLang="ko-KR" sz="2000" dirty="0">
              <a:latin typeface="+mn-ea"/>
            </a:endParaRPr>
          </a:p>
          <a:p>
            <a:pPr algn="ctr"/>
            <a:r>
              <a:rPr lang="en-US" altLang="ko-KR" sz="2000" dirty="0">
                <a:latin typeface="+mn-ea"/>
              </a:rPr>
              <a:t>1</a:t>
            </a:r>
            <a:r>
              <a:rPr lang="ko-KR" altLang="en-US" sz="2000" dirty="0">
                <a:latin typeface="+mn-ea"/>
              </a:rPr>
              <a:t>일 휴가</a:t>
            </a:r>
            <a:endParaRPr lang="en-US" altLang="ko-KR" sz="2000" dirty="0">
              <a:latin typeface="+mn-ea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F36819-6D43-4FD0-9D0B-A58D4B5E54F5}"/>
              </a:ext>
            </a:extLst>
          </p:cNvPr>
          <p:cNvSpPr txBox="1"/>
          <p:nvPr/>
        </p:nvSpPr>
        <p:spPr>
          <a:xfrm>
            <a:off x="8007977" y="2463483"/>
            <a:ext cx="1938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dirty="0">
                <a:latin typeface="+mn-ea"/>
              </a:rPr>
              <a:t>가산 휴가</a:t>
            </a:r>
            <a:endParaRPr lang="en-US" altLang="ko-KR" sz="2000" dirty="0">
              <a:latin typeface="+mn-ea"/>
            </a:endParaRPr>
          </a:p>
          <a:p>
            <a:pPr algn="ctr"/>
            <a:r>
              <a:rPr lang="ko-KR" altLang="en-US" sz="2000" dirty="0">
                <a:latin typeface="+mn-ea"/>
              </a:rPr>
              <a:t>최대 </a:t>
            </a:r>
            <a:r>
              <a:rPr lang="en-US" altLang="ko-KR" sz="2000" dirty="0">
                <a:latin typeface="+mn-ea"/>
              </a:rPr>
              <a:t>25</a:t>
            </a:r>
            <a:r>
              <a:rPr lang="ko-KR" altLang="en-US" sz="2000" dirty="0">
                <a:latin typeface="+mn-ea"/>
              </a:rPr>
              <a:t>일</a:t>
            </a:r>
            <a:endParaRPr lang="en-US" altLang="ko-KR" sz="2000" dirty="0">
              <a:latin typeface="+mn-ea"/>
            </a:endParaRPr>
          </a:p>
        </p:txBody>
      </p:sp>
      <p:sp>
        <p:nvSpPr>
          <p:cNvPr id="15" name="자유형 34">
            <a:extLst>
              <a:ext uri="{FF2B5EF4-FFF2-40B4-BE49-F238E27FC236}">
                <a16:creationId xmlns:a16="http://schemas.microsoft.com/office/drawing/2014/main" id="{C3720354-FCF2-4D1C-8BE1-0C99EA097291}"/>
              </a:ext>
            </a:extLst>
          </p:cNvPr>
          <p:cNvSpPr/>
          <p:nvPr/>
        </p:nvSpPr>
        <p:spPr>
          <a:xfrm rot="10800000">
            <a:off x="2875757" y="1404954"/>
            <a:ext cx="2680718" cy="1335881"/>
          </a:xfrm>
          <a:custGeom>
            <a:avLst/>
            <a:gdLst>
              <a:gd name="connsiteX0" fmla="*/ 0 w 1973942"/>
              <a:gd name="connsiteY0" fmla="*/ 0 h 986971"/>
              <a:gd name="connsiteX1" fmla="*/ 262100 w 1973942"/>
              <a:gd name="connsiteY1" fmla="*/ 0 h 986971"/>
              <a:gd name="connsiteX2" fmla="*/ 986971 w 1973942"/>
              <a:gd name="connsiteY2" fmla="*/ 724871 h 986971"/>
              <a:gd name="connsiteX3" fmla="*/ 1711842 w 1973942"/>
              <a:gd name="connsiteY3" fmla="*/ 0 h 986971"/>
              <a:gd name="connsiteX4" fmla="*/ 1973942 w 1973942"/>
              <a:gd name="connsiteY4" fmla="*/ 0 h 986971"/>
              <a:gd name="connsiteX5" fmla="*/ 986971 w 1973942"/>
              <a:gd name="connsiteY5" fmla="*/ 986971 h 986971"/>
              <a:gd name="connsiteX6" fmla="*/ 0 w 1973942"/>
              <a:gd name="connsiteY6" fmla="*/ 0 h 98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3942" h="986971">
                <a:moveTo>
                  <a:pt x="0" y="0"/>
                </a:moveTo>
                <a:lnTo>
                  <a:pt x="262100" y="0"/>
                </a:lnTo>
                <a:cubicBezTo>
                  <a:pt x="262100" y="400335"/>
                  <a:pt x="586636" y="724871"/>
                  <a:pt x="986971" y="724871"/>
                </a:cubicBezTo>
                <a:cubicBezTo>
                  <a:pt x="1387306" y="724871"/>
                  <a:pt x="1711842" y="400335"/>
                  <a:pt x="1711842" y="0"/>
                </a:cubicBezTo>
                <a:lnTo>
                  <a:pt x="1973942" y="0"/>
                </a:lnTo>
                <a:cubicBezTo>
                  <a:pt x="1973942" y="545089"/>
                  <a:pt x="1532060" y="986971"/>
                  <a:pt x="986971" y="986971"/>
                </a:cubicBezTo>
                <a:cubicBezTo>
                  <a:pt x="441882" y="986971"/>
                  <a:pt x="0" y="545089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5">
                  <a:lumMod val="60000"/>
                  <a:lumOff val="40000"/>
                </a:schemeClr>
              </a:gs>
              <a:gs pos="46000">
                <a:schemeClr val="accent5">
                  <a:lumMod val="75000"/>
                </a:schemeClr>
              </a:gs>
              <a:gs pos="70000">
                <a:schemeClr val="accent5">
                  <a:lumMod val="60000"/>
                  <a:lumOff val="40000"/>
                </a:schemeClr>
              </a:gs>
              <a:gs pos="96000">
                <a:schemeClr val="accent5">
                  <a:lumMod val="75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6" name="자유형 36">
            <a:extLst>
              <a:ext uri="{FF2B5EF4-FFF2-40B4-BE49-F238E27FC236}">
                <a16:creationId xmlns:a16="http://schemas.microsoft.com/office/drawing/2014/main" id="{E74B1623-A7C3-4462-99F2-D90ECA81850F}"/>
              </a:ext>
            </a:extLst>
          </p:cNvPr>
          <p:cNvSpPr/>
          <p:nvPr/>
        </p:nvSpPr>
        <p:spPr>
          <a:xfrm rot="10800000">
            <a:off x="7539069" y="1508824"/>
            <a:ext cx="2680718" cy="1335881"/>
          </a:xfrm>
          <a:custGeom>
            <a:avLst/>
            <a:gdLst>
              <a:gd name="connsiteX0" fmla="*/ 0 w 1973942"/>
              <a:gd name="connsiteY0" fmla="*/ 0 h 986971"/>
              <a:gd name="connsiteX1" fmla="*/ 262100 w 1973942"/>
              <a:gd name="connsiteY1" fmla="*/ 0 h 986971"/>
              <a:gd name="connsiteX2" fmla="*/ 986971 w 1973942"/>
              <a:gd name="connsiteY2" fmla="*/ 724871 h 986971"/>
              <a:gd name="connsiteX3" fmla="*/ 1711842 w 1973942"/>
              <a:gd name="connsiteY3" fmla="*/ 0 h 986971"/>
              <a:gd name="connsiteX4" fmla="*/ 1973942 w 1973942"/>
              <a:gd name="connsiteY4" fmla="*/ 0 h 986971"/>
              <a:gd name="connsiteX5" fmla="*/ 986971 w 1973942"/>
              <a:gd name="connsiteY5" fmla="*/ 986971 h 986971"/>
              <a:gd name="connsiteX6" fmla="*/ 0 w 1973942"/>
              <a:gd name="connsiteY6" fmla="*/ 0 h 98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3942" h="986971">
                <a:moveTo>
                  <a:pt x="0" y="0"/>
                </a:moveTo>
                <a:lnTo>
                  <a:pt x="262100" y="0"/>
                </a:lnTo>
                <a:cubicBezTo>
                  <a:pt x="262100" y="400335"/>
                  <a:pt x="586636" y="724871"/>
                  <a:pt x="986971" y="724871"/>
                </a:cubicBezTo>
                <a:cubicBezTo>
                  <a:pt x="1387306" y="724871"/>
                  <a:pt x="1711842" y="400335"/>
                  <a:pt x="1711842" y="0"/>
                </a:cubicBezTo>
                <a:lnTo>
                  <a:pt x="1973942" y="0"/>
                </a:lnTo>
                <a:cubicBezTo>
                  <a:pt x="1973942" y="545089"/>
                  <a:pt x="1532060" y="986971"/>
                  <a:pt x="986971" y="986971"/>
                </a:cubicBezTo>
                <a:cubicBezTo>
                  <a:pt x="441882" y="986971"/>
                  <a:pt x="0" y="545089"/>
                  <a:pt x="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75000"/>
                </a:schemeClr>
              </a:gs>
              <a:gs pos="46000">
                <a:schemeClr val="accent1">
                  <a:lumMod val="75000"/>
                </a:schemeClr>
              </a:gs>
              <a:gs pos="70000">
                <a:schemeClr val="accent1">
                  <a:lumMod val="75000"/>
                </a:schemeClr>
              </a:gs>
              <a:gs pos="96000">
                <a:schemeClr val="accent1">
                  <a:lumMod val="75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+mn-ea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596981E8-11F4-4411-AC8A-410C24077148}"/>
              </a:ext>
            </a:extLst>
          </p:cNvPr>
          <p:cNvSpPr/>
          <p:nvPr/>
        </p:nvSpPr>
        <p:spPr>
          <a:xfrm>
            <a:off x="774262" y="4036521"/>
            <a:ext cx="2360062" cy="2246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장기간 성실근로에 대한 공로보상 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62EA9B59-83F0-4C05-B922-669A718FE742}"/>
              </a:ext>
            </a:extLst>
          </p:cNvPr>
          <p:cNvSpPr/>
          <p:nvPr/>
        </p:nvSpPr>
        <p:spPr>
          <a:xfrm>
            <a:off x="3083435" y="4159243"/>
            <a:ext cx="2360062" cy="2563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00" dirty="0" err="1">
                <a:solidFill>
                  <a:schemeClr val="tx1"/>
                </a:solidFill>
                <a:latin typeface="+mn-ea"/>
              </a:rPr>
              <a:t>정신적</a:t>
            </a:r>
            <a:r>
              <a:rPr lang="ko-KR" altLang="en-US" sz="15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∙육체적</a:t>
            </a:r>
            <a:r>
              <a:rPr lang="ko-KR" altLang="en-US" sz="15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피로회복과 휴양기회 제공</a:t>
            </a:r>
            <a:endParaRPr lang="en-US" altLang="ko-KR" sz="1500" dirty="0">
              <a:solidFill>
                <a:schemeClr val="tx1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00" dirty="0">
                <a:solidFill>
                  <a:schemeClr val="tx1"/>
                </a:solidFill>
                <a:latin typeface="+mn-ea"/>
              </a:rPr>
              <a:t>노동 재생산 유지와 문화적 생활 향상 도모</a:t>
            </a: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2D6BCFC6-C368-420D-A565-7C7D159B6890}"/>
              </a:ext>
            </a:extLst>
          </p:cNvPr>
          <p:cNvSpPr/>
          <p:nvPr/>
        </p:nvSpPr>
        <p:spPr>
          <a:xfrm>
            <a:off x="7853704" y="4338061"/>
            <a:ext cx="2596794" cy="2246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ko-KR" sz="1500" dirty="0">
                <a:solidFill>
                  <a:schemeClr val="tx1"/>
                </a:solidFill>
                <a:latin typeface="+mn-ea"/>
              </a:rPr>
              <a:t>3</a:t>
            </a:r>
            <a:r>
              <a:rPr lang="ko-KR" altLang="en-US" sz="1500" dirty="0">
                <a:solidFill>
                  <a:schemeClr val="tx1"/>
                </a:solidFill>
                <a:latin typeface="+mn-ea"/>
              </a:rPr>
              <a:t>년 이상 계속 </a:t>
            </a:r>
            <a:r>
              <a:rPr lang="ko-KR" altLang="en-US" sz="1500" dirty="0" err="1">
                <a:solidFill>
                  <a:schemeClr val="tx1"/>
                </a:solidFill>
                <a:latin typeface="+mn-ea"/>
              </a:rPr>
              <a:t>근로시</a:t>
            </a:r>
            <a:r>
              <a:rPr lang="ko-KR" altLang="en-US" sz="1500" dirty="0">
                <a:solidFill>
                  <a:schemeClr val="tx1"/>
                </a:solidFill>
                <a:latin typeface="+mn-ea"/>
              </a:rPr>
              <a:t> </a:t>
            </a:r>
            <a:r>
              <a:rPr lang="en-US" altLang="ko-KR" sz="1500" dirty="0">
                <a:solidFill>
                  <a:schemeClr val="tx1"/>
                </a:solidFill>
                <a:latin typeface="+mn-ea"/>
              </a:rPr>
              <a:t>1</a:t>
            </a:r>
            <a:r>
              <a:rPr lang="ko-KR" altLang="en-US" sz="1500" dirty="0">
                <a:solidFill>
                  <a:schemeClr val="tx1"/>
                </a:solidFill>
                <a:latin typeface="+mn-ea"/>
              </a:rPr>
              <a:t>일 가산휴가 부여</a:t>
            </a:r>
            <a:endParaRPr lang="en-US" altLang="ko-KR" sz="1500" dirty="0">
              <a:solidFill>
                <a:schemeClr val="tx1"/>
              </a:solidFill>
              <a:latin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ko-KR" altLang="en-US" sz="1500" dirty="0">
                <a:solidFill>
                  <a:schemeClr val="tx1"/>
                </a:solidFill>
                <a:latin typeface="+mn-ea"/>
              </a:rPr>
              <a:t>이후 </a:t>
            </a:r>
            <a:r>
              <a:rPr lang="en-US" altLang="ko-KR" sz="1500" dirty="0">
                <a:solidFill>
                  <a:schemeClr val="tx1"/>
                </a:solidFill>
                <a:latin typeface="+mn-ea"/>
              </a:rPr>
              <a:t>1</a:t>
            </a:r>
            <a:r>
              <a:rPr lang="ko-KR" altLang="en-US" sz="1500" dirty="0">
                <a:solidFill>
                  <a:schemeClr val="tx1"/>
                </a:solidFill>
                <a:latin typeface="+mn-ea"/>
              </a:rPr>
              <a:t>년을 초과하는 계속근로 </a:t>
            </a:r>
            <a:r>
              <a:rPr lang="en-US" altLang="ko-KR" sz="1500" dirty="0">
                <a:solidFill>
                  <a:schemeClr val="tx1"/>
                </a:solidFill>
                <a:latin typeface="+mn-ea"/>
              </a:rPr>
              <a:t>2</a:t>
            </a:r>
            <a:r>
              <a:rPr lang="ko-KR" altLang="en-US" sz="1500" dirty="0">
                <a:solidFill>
                  <a:schemeClr val="tx1"/>
                </a:solidFill>
                <a:latin typeface="+mn-ea"/>
              </a:rPr>
              <a:t>년에 대하여 </a:t>
            </a:r>
            <a:r>
              <a:rPr lang="en-US" altLang="ko-KR" sz="1500" dirty="0">
                <a:solidFill>
                  <a:schemeClr val="tx1"/>
                </a:solidFill>
                <a:latin typeface="+mn-ea"/>
              </a:rPr>
              <a:t>1</a:t>
            </a:r>
            <a:r>
              <a:rPr lang="ko-KR" altLang="en-US" sz="1500" dirty="0">
                <a:solidFill>
                  <a:schemeClr val="tx1"/>
                </a:solidFill>
                <a:latin typeface="+mn-ea"/>
              </a:rPr>
              <a:t>일의 가산휴가 부여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FDB7186C-763B-42B4-A394-891753D98F13}"/>
              </a:ext>
            </a:extLst>
          </p:cNvPr>
          <p:cNvGrpSpPr/>
          <p:nvPr/>
        </p:nvGrpSpPr>
        <p:grpSpPr>
          <a:xfrm>
            <a:off x="8591412" y="296078"/>
            <a:ext cx="2048295" cy="1355346"/>
            <a:chOff x="8169841" y="377660"/>
            <a:chExt cx="2048295" cy="1355346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10EBB267-0BBD-4F96-9144-2D82ECFA29B2}"/>
                </a:ext>
              </a:extLst>
            </p:cNvPr>
            <p:cNvGrpSpPr/>
            <p:nvPr/>
          </p:nvGrpSpPr>
          <p:grpSpPr>
            <a:xfrm>
              <a:off x="8546307" y="636644"/>
              <a:ext cx="1304687" cy="835367"/>
              <a:chOff x="2522532" y="2133071"/>
              <a:chExt cx="3463134" cy="2370137"/>
            </a:xfrm>
          </p:grpSpPr>
          <p:sp>
            <p:nvSpPr>
              <p:cNvPr id="42" name="Freeform 34">
                <a:extLst>
                  <a:ext uri="{FF2B5EF4-FFF2-40B4-BE49-F238E27FC236}">
                    <a16:creationId xmlns:a16="http://schemas.microsoft.com/office/drawing/2014/main" id="{B931863C-6F62-4B38-A116-F5289480E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41" y="4421452"/>
                <a:ext cx="46038" cy="41275"/>
              </a:xfrm>
              <a:custGeom>
                <a:avLst/>
                <a:gdLst>
                  <a:gd name="T0" fmla="*/ 28 w 87"/>
                  <a:gd name="T1" fmla="*/ 0 h 78"/>
                  <a:gd name="T2" fmla="*/ 26 w 87"/>
                  <a:gd name="T3" fmla="*/ 0 h 78"/>
                  <a:gd name="T4" fmla="*/ 23 w 87"/>
                  <a:gd name="T5" fmla="*/ 0 h 78"/>
                  <a:gd name="T6" fmla="*/ 19 w 87"/>
                  <a:gd name="T7" fmla="*/ 3 h 78"/>
                  <a:gd name="T8" fmla="*/ 15 w 87"/>
                  <a:gd name="T9" fmla="*/ 8 h 78"/>
                  <a:gd name="T10" fmla="*/ 11 w 87"/>
                  <a:gd name="T11" fmla="*/ 9 h 78"/>
                  <a:gd name="T12" fmla="*/ 8 w 87"/>
                  <a:gd name="T13" fmla="*/ 12 h 78"/>
                  <a:gd name="T14" fmla="*/ 5 w 87"/>
                  <a:gd name="T15" fmla="*/ 19 h 78"/>
                  <a:gd name="T16" fmla="*/ 2 w 87"/>
                  <a:gd name="T17" fmla="*/ 25 h 78"/>
                  <a:gd name="T18" fmla="*/ 0 w 87"/>
                  <a:gd name="T19" fmla="*/ 34 h 78"/>
                  <a:gd name="T20" fmla="*/ 6 w 87"/>
                  <a:gd name="T21" fmla="*/ 49 h 78"/>
                  <a:gd name="T22" fmla="*/ 11 w 87"/>
                  <a:gd name="T23" fmla="*/ 55 h 78"/>
                  <a:gd name="T24" fmla="*/ 23 w 87"/>
                  <a:gd name="T25" fmla="*/ 70 h 78"/>
                  <a:gd name="T26" fmla="*/ 42 w 87"/>
                  <a:gd name="T27" fmla="*/ 77 h 78"/>
                  <a:gd name="T28" fmla="*/ 48 w 87"/>
                  <a:gd name="T29" fmla="*/ 78 h 78"/>
                  <a:gd name="T30" fmla="*/ 52 w 87"/>
                  <a:gd name="T31" fmla="*/ 78 h 78"/>
                  <a:gd name="T32" fmla="*/ 62 w 87"/>
                  <a:gd name="T33" fmla="*/ 78 h 78"/>
                  <a:gd name="T34" fmla="*/ 72 w 87"/>
                  <a:gd name="T35" fmla="*/ 75 h 78"/>
                  <a:gd name="T36" fmla="*/ 78 w 87"/>
                  <a:gd name="T37" fmla="*/ 74 h 78"/>
                  <a:gd name="T38" fmla="*/ 87 w 87"/>
                  <a:gd name="T39" fmla="*/ 64 h 78"/>
                  <a:gd name="T40" fmla="*/ 87 w 87"/>
                  <a:gd name="T41" fmla="*/ 58 h 78"/>
                  <a:gd name="T42" fmla="*/ 85 w 87"/>
                  <a:gd name="T43" fmla="*/ 45 h 78"/>
                  <a:gd name="T44" fmla="*/ 75 w 87"/>
                  <a:gd name="T45" fmla="*/ 34 h 78"/>
                  <a:gd name="T46" fmla="*/ 65 w 87"/>
                  <a:gd name="T47" fmla="*/ 23 h 78"/>
                  <a:gd name="T48" fmla="*/ 58 w 87"/>
                  <a:gd name="T49" fmla="*/ 12 h 78"/>
                  <a:gd name="T50" fmla="*/ 52 w 87"/>
                  <a:gd name="T51" fmla="*/ 6 h 78"/>
                  <a:gd name="T52" fmla="*/ 47 w 87"/>
                  <a:gd name="T53" fmla="*/ 3 h 78"/>
                  <a:gd name="T54" fmla="*/ 42 w 87"/>
                  <a:gd name="T55" fmla="*/ 0 h 78"/>
                  <a:gd name="T56" fmla="*/ 38 w 87"/>
                  <a:gd name="T57" fmla="*/ 0 h 78"/>
                  <a:gd name="T58" fmla="*/ 35 w 87"/>
                  <a:gd name="T59" fmla="*/ 0 h 78"/>
                  <a:gd name="T60" fmla="*/ 34 w 87"/>
                  <a:gd name="T61" fmla="*/ 2 h 78"/>
                  <a:gd name="T62" fmla="*/ 31 w 87"/>
                  <a:gd name="T63" fmla="*/ 0 h 78"/>
                  <a:gd name="T64" fmla="*/ 28 w 87"/>
                  <a:gd name="T6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28" y="0"/>
                    </a:moveTo>
                    <a:lnTo>
                      <a:pt x="26" y="0"/>
                    </a:lnTo>
                    <a:lnTo>
                      <a:pt x="23" y="0"/>
                    </a:lnTo>
                    <a:lnTo>
                      <a:pt x="19" y="3"/>
                    </a:lnTo>
                    <a:lnTo>
                      <a:pt x="15" y="8"/>
                    </a:lnTo>
                    <a:lnTo>
                      <a:pt x="11" y="9"/>
                    </a:lnTo>
                    <a:lnTo>
                      <a:pt x="8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6" y="49"/>
                    </a:lnTo>
                    <a:lnTo>
                      <a:pt x="11" y="55"/>
                    </a:lnTo>
                    <a:lnTo>
                      <a:pt x="23" y="70"/>
                    </a:lnTo>
                    <a:lnTo>
                      <a:pt x="42" y="77"/>
                    </a:lnTo>
                    <a:lnTo>
                      <a:pt x="48" y="78"/>
                    </a:lnTo>
                    <a:lnTo>
                      <a:pt x="52" y="78"/>
                    </a:lnTo>
                    <a:lnTo>
                      <a:pt x="62" y="78"/>
                    </a:lnTo>
                    <a:lnTo>
                      <a:pt x="72" y="75"/>
                    </a:lnTo>
                    <a:lnTo>
                      <a:pt x="78" y="74"/>
                    </a:lnTo>
                    <a:lnTo>
                      <a:pt x="87" y="64"/>
                    </a:lnTo>
                    <a:lnTo>
                      <a:pt x="87" y="58"/>
                    </a:lnTo>
                    <a:lnTo>
                      <a:pt x="85" y="45"/>
                    </a:lnTo>
                    <a:lnTo>
                      <a:pt x="75" y="34"/>
                    </a:lnTo>
                    <a:lnTo>
                      <a:pt x="65" y="23"/>
                    </a:lnTo>
                    <a:lnTo>
                      <a:pt x="58" y="12"/>
                    </a:lnTo>
                    <a:lnTo>
                      <a:pt x="52" y="6"/>
                    </a:lnTo>
                    <a:lnTo>
                      <a:pt x="47" y="3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4" y="2"/>
                    </a:lnTo>
                    <a:lnTo>
                      <a:pt x="31" y="0"/>
                    </a:lnTo>
                    <a:lnTo>
                      <a:pt x="2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Freeform 39">
                <a:extLst>
                  <a:ext uri="{FF2B5EF4-FFF2-40B4-BE49-F238E27FC236}">
                    <a16:creationId xmlns:a16="http://schemas.microsoft.com/office/drawing/2014/main" id="{1211DBAA-9B2F-46AD-A199-6A18AAC9B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9390" y="4348427"/>
                <a:ext cx="38100" cy="39688"/>
              </a:xfrm>
              <a:custGeom>
                <a:avLst/>
                <a:gdLst>
                  <a:gd name="T0" fmla="*/ 32 w 71"/>
                  <a:gd name="T1" fmla="*/ 0 h 76"/>
                  <a:gd name="T2" fmla="*/ 29 w 71"/>
                  <a:gd name="T3" fmla="*/ 0 h 76"/>
                  <a:gd name="T4" fmla="*/ 26 w 71"/>
                  <a:gd name="T5" fmla="*/ 0 h 76"/>
                  <a:gd name="T6" fmla="*/ 19 w 71"/>
                  <a:gd name="T7" fmla="*/ 3 h 76"/>
                  <a:gd name="T8" fmla="*/ 6 w 71"/>
                  <a:gd name="T9" fmla="*/ 14 h 76"/>
                  <a:gd name="T10" fmla="*/ 2 w 71"/>
                  <a:gd name="T11" fmla="*/ 21 h 76"/>
                  <a:gd name="T12" fmla="*/ 0 w 71"/>
                  <a:gd name="T13" fmla="*/ 33 h 76"/>
                  <a:gd name="T14" fmla="*/ 5 w 71"/>
                  <a:gd name="T15" fmla="*/ 44 h 76"/>
                  <a:gd name="T16" fmla="*/ 12 w 71"/>
                  <a:gd name="T17" fmla="*/ 54 h 76"/>
                  <a:gd name="T18" fmla="*/ 21 w 71"/>
                  <a:gd name="T19" fmla="*/ 63 h 76"/>
                  <a:gd name="T20" fmla="*/ 25 w 71"/>
                  <a:gd name="T21" fmla="*/ 70 h 76"/>
                  <a:gd name="T22" fmla="*/ 31 w 71"/>
                  <a:gd name="T23" fmla="*/ 75 h 76"/>
                  <a:gd name="T24" fmla="*/ 34 w 71"/>
                  <a:gd name="T25" fmla="*/ 76 h 76"/>
                  <a:gd name="T26" fmla="*/ 36 w 71"/>
                  <a:gd name="T27" fmla="*/ 76 h 76"/>
                  <a:gd name="T28" fmla="*/ 38 w 71"/>
                  <a:gd name="T29" fmla="*/ 76 h 76"/>
                  <a:gd name="T30" fmla="*/ 38 w 71"/>
                  <a:gd name="T31" fmla="*/ 76 h 76"/>
                  <a:gd name="T32" fmla="*/ 42 w 71"/>
                  <a:gd name="T33" fmla="*/ 75 h 76"/>
                  <a:gd name="T34" fmla="*/ 44 w 71"/>
                  <a:gd name="T35" fmla="*/ 72 h 76"/>
                  <a:gd name="T36" fmla="*/ 45 w 71"/>
                  <a:gd name="T37" fmla="*/ 70 h 76"/>
                  <a:gd name="T38" fmla="*/ 47 w 71"/>
                  <a:gd name="T39" fmla="*/ 72 h 76"/>
                  <a:gd name="T40" fmla="*/ 48 w 71"/>
                  <a:gd name="T41" fmla="*/ 75 h 76"/>
                  <a:gd name="T42" fmla="*/ 55 w 71"/>
                  <a:gd name="T43" fmla="*/ 73 h 76"/>
                  <a:gd name="T44" fmla="*/ 64 w 71"/>
                  <a:gd name="T45" fmla="*/ 65 h 76"/>
                  <a:gd name="T46" fmla="*/ 64 w 71"/>
                  <a:gd name="T47" fmla="*/ 59 h 76"/>
                  <a:gd name="T48" fmla="*/ 64 w 71"/>
                  <a:gd name="T49" fmla="*/ 59 h 76"/>
                  <a:gd name="T50" fmla="*/ 70 w 71"/>
                  <a:gd name="T51" fmla="*/ 53 h 76"/>
                  <a:gd name="T52" fmla="*/ 71 w 71"/>
                  <a:gd name="T53" fmla="*/ 44 h 76"/>
                  <a:gd name="T54" fmla="*/ 70 w 71"/>
                  <a:gd name="T55" fmla="*/ 29 h 76"/>
                  <a:gd name="T56" fmla="*/ 61 w 71"/>
                  <a:gd name="T57" fmla="*/ 16 h 76"/>
                  <a:gd name="T58" fmla="*/ 57 w 71"/>
                  <a:gd name="T59" fmla="*/ 8 h 76"/>
                  <a:gd name="T60" fmla="*/ 41 w 71"/>
                  <a:gd name="T61" fmla="*/ 0 h 76"/>
                  <a:gd name="T62" fmla="*/ 32 w 71"/>
                  <a:gd name="T6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1" h="76">
                    <a:moveTo>
                      <a:pt x="32" y="0"/>
                    </a:moveTo>
                    <a:lnTo>
                      <a:pt x="29" y="0"/>
                    </a:lnTo>
                    <a:lnTo>
                      <a:pt x="26" y="0"/>
                    </a:lnTo>
                    <a:lnTo>
                      <a:pt x="19" y="3"/>
                    </a:lnTo>
                    <a:lnTo>
                      <a:pt x="6" y="14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5" y="44"/>
                    </a:lnTo>
                    <a:lnTo>
                      <a:pt x="12" y="54"/>
                    </a:lnTo>
                    <a:lnTo>
                      <a:pt x="21" y="63"/>
                    </a:lnTo>
                    <a:lnTo>
                      <a:pt x="25" y="70"/>
                    </a:lnTo>
                    <a:lnTo>
                      <a:pt x="31" y="75"/>
                    </a:lnTo>
                    <a:lnTo>
                      <a:pt x="34" y="76"/>
                    </a:lnTo>
                    <a:lnTo>
                      <a:pt x="36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42" y="75"/>
                    </a:lnTo>
                    <a:lnTo>
                      <a:pt x="44" y="72"/>
                    </a:lnTo>
                    <a:lnTo>
                      <a:pt x="45" y="70"/>
                    </a:lnTo>
                    <a:lnTo>
                      <a:pt x="47" y="72"/>
                    </a:lnTo>
                    <a:lnTo>
                      <a:pt x="48" y="75"/>
                    </a:lnTo>
                    <a:lnTo>
                      <a:pt x="55" y="73"/>
                    </a:lnTo>
                    <a:lnTo>
                      <a:pt x="64" y="65"/>
                    </a:lnTo>
                    <a:lnTo>
                      <a:pt x="64" y="59"/>
                    </a:lnTo>
                    <a:lnTo>
                      <a:pt x="64" y="59"/>
                    </a:lnTo>
                    <a:lnTo>
                      <a:pt x="70" y="53"/>
                    </a:lnTo>
                    <a:lnTo>
                      <a:pt x="71" y="44"/>
                    </a:lnTo>
                    <a:lnTo>
                      <a:pt x="70" y="29"/>
                    </a:lnTo>
                    <a:lnTo>
                      <a:pt x="61" y="16"/>
                    </a:lnTo>
                    <a:lnTo>
                      <a:pt x="57" y="8"/>
                    </a:lnTo>
                    <a:lnTo>
                      <a:pt x="41" y="0"/>
                    </a:lnTo>
                    <a:lnTo>
                      <a:pt x="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56380DEE-7CAC-4163-B10D-383190C6D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966" y="4108714"/>
                <a:ext cx="12700" cy="12700"/>
              </a:xfrm>
              <a:custGeom>
                <a:avLst/>
                <a:gdLst>
                  <a:gd name="T0" fmla="*/ 13 w 25"/>
                  <a:gd name="T1" fmla="*/ 0 h 25"/>
                  <a:gd name="T2" fmla="*/ 10 w 25"/>
                  <a:gd name="T3" fmla="*/ 0 h 25"/>
                  <a:gd name="T4" fmla="*/ 7 w 25"/>
                  <a:gd name="T5" fmla="*/ 0 h 25"/>
                  <a:gd name="T6" fmla="*/ 2 w 25"/>
                  <a:gd name="T7" fmla="*/ 3 h 25"/>
                  <a:gd name="T8" fmla="*/ 0 w 25"/>
                  <a:gd name="T9" fmla="*/ 22 h 25"/>
                  <a:gd name="T10" fmla="*/ 6 w 25"/>
                  <a:gd name="T11" fmla="*/ 25 h 25"/>
                  <a:gd name="T12" fmla="*/ 18 w 25"/>
                  <a:gd name="T13" fmla="*/ 25 h 25"/>
                  <a:gd name="T14" fmla="*/ 23 w 25"/>
                  <a:gd name="T15" fmla="*/ 20 h 25"/>
                  <a:gd name="T16" fmla="*/ 25 w 25"/>
                  <a:gd name="T17" fmla="*/ 13 h 25"/>
                  <a:gd name="T18" fmla="*/ 25 w 25"/>
                  <a:gd name="T19" fmla="*/ 10 h 25"/>
                  <a:gd name="T20" fmla="*/ 25 w 25"/>
                  <a:gd name="T21" fmla="*/ 7 h 25"/>
                  <a:gd name="T22" fmla="*/ 20 w 25"/>
                  <a:gd name="T23" fmla="*/ 2 h 25"/>
                  <a:gd name="T24" fmla="*/ 13 w 25"/>
                  <a:gd name="T2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3" y="0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2" y="3"/>
                    </a:lnTo>
                    <a:lnTo>
                      <a:pt x="0" y="22"/>
                    </a:lnTo>
                    <a:lnTo>
                      <a:pt x="6" y="25"/>
                    </a:lnTo>
                    <a:lnTo>
                      <a:pt x="18" y="25"/>
                    </a:lnTo>
                    <a:lnTo>
                      <a:pt x="23" y="20"/>
                    </a:lnTo>
                    <a:lnTo>
                      <a:pt x="25" y="13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0" y="2"/>
                    </a:lnTo>
                    <a:lnTo>
                      <a:pt x="1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53">
                <a:extLst>
                  <a:ext uri="{FF2B5EF4-FFF2-40B4-BE49-F238E27FC236}">
                    <a16:creationId xmlns:a16="http://schemas.microsoft.com/office/drawing/2014/main" id="{50C5BAF0-76CC-4D99-8665-05D98ABCC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3241" y="4430977"/>
                <a:ext cx="6350" cy="12700"/>
              </a:xfrm>
              <a:custGeom>
                <a:avLst/>
                <a:gdLst>
                  <a:gd name="T0" fmla="*/ 14 w 14"/>
                  <a:gd name="T1" fmla="*/ 25 h 25"/>
                  <a:gd name="T2" fmla="*/ 6 w 14"/>
                  <a:gd name="T3" fmla="*/ 19 h 25"/>
                  <a:gd name="T4" fmla="*/ 0 w 14"/>
                  <a:gd name="T5" fmla="*/ 6 h 25"/>
                  <a:gd name="T6" fmla="*/ 0 w 14"/>
                  <a:gd name="T7" fmla="*/ 0 h 25"/>
                  <a:gd name="T8" fmla="*/ 6 w 14"/>
                  <a:gd name="T9" fmla="*/ 5 h 25"/>
                  <a:gd name="T10" fmla="*/ 7 w 14"/>
                  <a:gd name="T11" fmla="*/ 9 h 25"/>
                  <a:gd name="T12" fmla="*/ 7 w 14"/>
                  <a:gd name="T13" fmla="*/ 13 h 25"/>
                  <a:gd name="T14" fmla="*/ 10 w 14"/>
                  <a:gd name="T15" fmla="*/ 19 h 25"/>
                  <a:gd name="T16" fmla="*/ 14 w 14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14" y="25"/>
                    </a:moveTo>
                    <a:lnTo>
                      <a:pt x="6" y="1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7" y="9"/>
                    </a:lnTo>
                    <a:lnTo>
                      <a:pt x="7" y="13"/>
                    </a:lnTo>
                    <a:lnTo>
                      <a:pt x="10" y="19"/>
                    </a:lnTo>
                    <a:lnTo>
                      <a:pt x="14" y="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54">
                <a:extLst>
                  <a:ext uri="{FF2B5EF4-FFF2-40B4-BE49-F238E27FC236}">
                    <a16:creationId xmlns:a16="http://schemas.microsoft.com/office/drawing/2014/main" id="{5BACAC45-9B3D-428A-9129-0FA215A18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0727" y="4134643"/>
                <a:ext cx="1588" cy="7938"/>
              </a:xfrm>
              <a:custGeom>
                <a:avLst/>
                <a:gdLst>
                  <a:gd name="T0" fmla="*/ 3 w 3"/>
                  <a:gd name="T1" fmla="*/ 17 h 17"/>
                  <a:gd name="T2" fmla="*/ 1 w 3"/>
                  <a:gd name="T3" fmla="*/ 17 h 17"/>
                  <a:gd name="T4" fmla="*/ 0 w 3"/>
                  <a:gd name="T5" fmla="*/ 0 h 17"/>
                  <a:gd name="T6" fmla="*/ 1 w 3"/>
                  <a:gd name="T7" fmla="*/ 9 h 17"/>
                  <a:gd name="T8" fmla="*/ 3 w 3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7">
                    <a:moveTo>
                      <a:pt x="3" y="17"/>
                    </a:moveTo>
                    <a:lnTo>
                      <a:pt x="1" y="17"/>
                    </a:lnTo>
                    <a:lnTo>
                      <a:pt x="0" y="0"/>
                    </a:lnTo>
                    <a:lnTo>
                      <a:pt x="1" y="9"/>
                    </a:lnTo>
                    <a:lnTo>
                      <a:pt x="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Rectangle 87">
                <a:extLst>
                  <a:ext uri="{FF2B5EF4-FFF2-40B4-BE49-F238E27FC236}">
                    <a16:creationId xmlns:a16="http://schemas.microsoft.com/office/drawing/2014/main" id="{162350F2-A11B-4E04-B178-F1F393E89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490" y="3716602"/>
                <a:ext cx="30163" cy="223838"/>
              </a:xfrm>
              <a:prstGeom prst="rect">
                <a:avLst/>
              </a:pr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243">
                <a:extLst>
                  <a:ext uri="{FF2B5EF4-FFF2-40B4-BE49-F238E27FC236}">
                    <a16:creationId xmlns:a16="http://schemas.microsoft.com/office/drawing/2014/main" id="{E69CF998-D81B-4119-AAEF-21697EA98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135" y="4414308"/>
                <a:ext cx="46038" cy="41275"/>
              </a:xfrm>
              <a:custGeom>
                <a:avLst/>
                <a:gdLst>
                  <a:gd name="T0" fmla="*/ 52 w 87"/>
                  <a:gd name="T1" fmla="*/ 78 h 78"/>
                  <a:gd name="T2" fmla="*/ 48 w 87"/>
                  <a:gd name="T3" fmla="*/ 78 h 78"/>
                  <a:gd name="T4" fmla="*/ 42 w 87"/>
                  <a:gd name="T5" fmla="*/ 77 h 78"/>
                  <a:gd name="T6" fmla="*/ 23 w 87"/>
                  <a:gd name="T7" fmla="*/ 70 h 78"/>
                  <a:gd name="T8" fmla="*/ 11 w 87"/>
                  <a:gd name="T9" fmla="*/ 55 h 78"/>
                  <a:gd name="T10" fmla="*/ 6 w 87"/>
                  <a:gd name="T11" fmla="*/ 49 h 78"/>
                  <a:gd name="T12" fmla="*/ 0 w 87"/>
                  <a:gd name="T13" fmla="*/ 34 h 78"/>
                  <a:gd name="T14" fmla="*/ 2 w 87"/>
                  <a:gd name="T15" fmla="*/ 25 h 78"/>
                  <a:gd name="T16" fmla="*/ 5 w 87"/>
                  <a:gd name="T17" fmla="*/ 19 h 78"/>
                  <a:gd name="T18" fmla="*/ 8 w 87"/>
                  <a:gd name="T19" fmla="*/ 12 h 78"/>
                  <a:gd name="T20" fmla="*/ 11 w 87"/>
                  <a:gd name="T21" fmla="*/ 9 h 78"/>
                  <a:gd name="T22" fmla="*/ 15 w 87"/>
                  <a:gd name="T23" fmla="*/ 8 h 78"/>
                  <a:gd name="T24" fmla="*/ 19 w 87"/>
                  <a:gd name="T25" fmla="*/ 3 h 78"/>
                  <a:gd name="T26" fmla="*/ 23 w 87"/>
                  <a:gd name="T27" fmla="*/ 0 h 78"/>
                  <a:gd name="T28" fmla="*/ 26 w 87"/>
                  <a:gd name="T29" fmla="*/ 0 h 78"/>
                  <a:gd name="T30" fmla="*/ 28 w 87"/>
                  <a:gd name="T31" fmla="*/ 0 h 78"/>
                  <a:gd name="T32" fmla="*/ 31 w 87"/>
                  <a:gd name="T33" fmla="*/ 0 h 78"/>
                  <a:gd name="T34" fmla="*/ 34 w 87"/>
                  <a:gd name="T35" fmla="*/ 2 h 78"/>
                  <a:gd name="T36" fmla="*/ 35 w 87"/>
                  <a:gd name="T37" fmla="*/ 0 h 78"/>
                  <a:gd name="T38" fmla="*/ 38 w 87"/>
                  <a:gd name="T39" fmla="*/ 0 h 78"/>
                  <a:gd name="T40" fmla="*/ 42 w 87"/>
                  <a:gd name="T41" fmla="*/ 0 h 78"/>
                  <a:gd name="T42" fmla="*/ 47 w 87"/>
                  <a:gd name="T43" fmla="*/ 3 h 78"/>
                  <a:gd name="T44" fmla="*/ 52 w 87"/>
                  <a:gd name="T45" fmla="*/ 6 h 78"/>
                  <a:gd name="T46" fmla="*/ 58 w 87"/>
                  <a:gd name="T47" fmla="*/ 12 h 78"/>
                  <a:gd name="T48" fmla="*/ 65 w 87"/>
                  <a:gd name="T49" fmla="*/ 23 h 78"/>
                  <a:gd name="T50" fmla="*/ 75 w 87"/>
                  <a:gd name="T51" fmla="*/ 34 h 78"/>
                  <a:gd name="T52" fmla="*/ 85 w 87"/>
                  <a:gd name="T53" fmla="*/ 45 h 78"/>
                  <a:gd name="T54" fmla="*/ 87 w 87"/>
                  <a:gd name="T55" fmla="*/ 58 h 78"/>
                  <a:gd name="T56" fmla="*/ 87 w 87"/>
                  <a:gd name="T57" fmla="*/ 64 h 78"/>
                  <a:gd name="T58" fmla="*/ 78 w 87"/>
                  <a:gd name="T59" fmla="*/ 74 h 78"/>
                  <a:gd name="T60" fmla="*/ 72 w 87"/>
                  <a:gd name="T61" fmla="*/ 75 h 78"/>
                  <a:gd name="T62" fmla="*/ 62 w 87"/>
                  <a:gd name="T63" fmla="*/ 78 h 78"/>
                  <a:gd name="T64" fmla="*/ 52 w 87"/>
                  <a:gd name="T6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52" y="78"/>
                    </a:moveTo>
                    <a:lnTo>
                      <a:pt x="48" y="78"/>
                    </a:lnTo>
                    <a:lnTo>
                      <a:pt x="42" y="77"/>
                    </a:lnTo>
                    <a:lnTo>
                      <a:pt x="23" y="70"/>
                    </a:lnTo>
                    <a:lnTo>
                      <a:pt x="11" y="55"/>
                    </a:lnTo>
                    <a:lnTo>
                      <a:pt x="6" y="49"/>
                    </a:lnTo>
                    <a:lnTo>
                      <a:pt x="0" y="34"/>
                    </a:lnTo>
                    <a:lnTo>
                      <a:pt x="2" y="25"/>
                    </a:lnTo>
                    <a:lnTo>
                      <a:pt x="5" y="19"/>
                    </a:lnTo>
                    <a:lnTo>
                      <a:pt x="8" y="12"/>
                    </a:lnTo>
                    <a:lnTo>
                      <a:pt x="11" y="9"/>
                    </a:lnTo>
                    <a:lnTo>
                      <a:pt x="15" y="8"/>
                    </a:lnTo>
                    <a:lnTo>
                      <a:pt x="19" y="3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5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7" y="3"/>
                    </a:lnTo>
                    <a:lnTo>
                      <a:pt x="52" y="6"/>
                    </a:lnTo>
                    <a:lnTo>
                      <a:pt x="58" y="12"/>
                    </a:lnTo>
                    <a:lnTo>
                      <a:pt x="65" y="23"/>
                    </a:lnTo>
                    <a:lnTo>
                      <a:pt x="75" y="34"/>
                    </a:lnTo>
                    <a:lnTo>
                      <a:pt x="85" y="45"/>
                    </a:lnTo>
                    <a:lnTo>
                      <a:pt x="87" y="58"/>
                    </a:lnTo>
                    <a:lnTo>
                      <a:pt x="87" y="64"/>
                    </a:lnTo>
                    <a:lnTo>
                      <a:pt x="78" y="74"/>
                    </a:lnTo>
                    <a:lnTo>
                      <a:pt x="72" y="75"/>
                    </a:lnTo>
                    <a:lnTo>
                      <a:pt x="62" y="78"/>
                    </a:lnTo>
                    <a:lnTo>
                      <a:pt x="52" y="7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244">
                <a:extLst>
                  <a:ext uri="{FF2B5EF4-FFF2-40B4-BE49-F238E27FC236}">
                    <a16:creationId xmlns:a16="http://schemas.microsoft.com/office/drawing/2014/main" id="{8F5C7866-B2B8-43BE-864F-EA76481A4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7835" y="4423833"/>
                <a:ext cx="6350" cy="12700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6 h 25"/>
                  <a:gd name="T4" fmla="*/ 6 w 14"/>
                  <a:gd name="T5" fmla="*/ 19 h 25"/>
                  <a:gd name="T6" fmla="*/ 14 w 14"/>
                  <a:gd name="T7" fmla="*/ 25 h 25"/>
                  <a:gd name="T8" fmla="*/ 10 w 14"/>
                  <a:gd name="T9" fmla="*/ 19 h 25"/>
                  <a:gd name="T10" fmla="*/ 7 w 14"/>
                  <a:gd name="T11" fmla="*/ 13 h 25"/>
                  <a:gd name="T12" fmla="*/ 7 w 14"/>
                  <a:gd name="T13" fmla="*/ 9 h 25"/>
                  <a:gd name="T14" fmla="*/ 6 w 14"/>
                  <a:gd name="T15" fmla="*/ 5 h 25"/>
                  <a:gd name="T16" fmla="*/ 0 w 14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lnTo>
                      <a:pt x="0" y="6"/>
                    </a:lnTo>
                    <a:lnTo>
                      <a:pt x="6" y="19"/>
                    </a:lnTo>
                    <a:lnTo>
                      <a:pt x="14" y="25"/>
                    </a:lnTo>
                    <a:lnTo>
                      <a:pt x="10" y="19"/>
                    </a:lnTo>
                    <a:lnTo>
                      <a:pt x="7" y="13"/>
                    </a:lnTo>
                    <a:lnTo>
                      <a:pt x="7" y="9"/>
                    </a:lnTo>
                    <a:lnTo>
                      <a:pt x="6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245">
                <a:extLst>
                  <a:ext uri="{FF2B5EF4-FFF2-40B4-BE49-F238E27FC236}">
                    <a16:creationId xmlns:a16="http://schemas.microsoft.com/office/drawing/2014/main" id="{29C76895-CE9E-41BC-9509-50727BB9D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7560" y="4101571"/>
                <a:ext cx="12700" cy="12700"/>
              </a:xfrm>
              <a:custGeom>
                <a:avLst/>
                <a:gdLst>
                  <a:gd name="T0" fmla="*/ 18 w 25"/>
                  <a:gd name="T1" fmla="*/ 25 h 25"/>
                  <a:gd name="T2" fmla="*/ 6 w 25"/>
                  <a:gd name="T3" fmla="*/ 25 h 25"/>
                  <a:gd name="T4" fmla="*/ 0 w 25"/>
                  <a:gd name="T5" fmla="*/ 22 h 25"/>
                  <a:gd name="T6" fmla="*/ 2 w 25"/>
                  <a:gd name="T7" fmla="*/ 3 h 25"/>
                  <a:gd name="T8" fmla="*/ 7 w 25"/>
                  <a:gd name="T9" fmla="*/ 0 h 25"/>
                  <a:gd name="T10" fmla="*/ 10 w 25"/>
                  <a:gd name="T11" fmla="*/ 0 h 25"/>
                  <a:gd name="T12" fmla="*/ 13 w 25"/>
                  <a:gd name="T13" fmla="*/ 0 h 25"/>
                  <a:gd name="T14" fmla="*/ 20 w 25"/>
                  <a:gd name="T15" fmla="*/ 2 h 25"/>
                  <a:gd name="T16" fmla="*/ 25 w 25"/>
                  <a:gd name="T17" fmla="*/ 7 h 25"/>
                  <a:gd name="T18" fmla="*/ 25 w 25"/>
                  <a:gd name="T19" fmla="*/ 10 h 25"/>
                  <a:gd name="T20" fmla="*/ 25 w 25"/>
                  <a:gd name="T21" fmla="*/ 13 h 25"/>
                  <a:gd name="T22" fmla="*/ 23 w 25"/>
                  <a:gd name="T23" fmla="*/ 20 h 25"/>
                  <a:gd name="T24" fmla="*/ 18 w 25"/>
                  <a:gd name="T2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8" y="25"/>
                    </a:moveTo>
                    <a:lnTo>
                      <a:pt x="6" y="25"/>
                    </a:lnTo>
                    <a:lnTo>
                      <a:pt x="0" y="22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20" y="2"/>
                    </a:lnTo>
                    <a:lnTo>
                      <a:pt x="25" y="7"/>
                    </a:lnTo>
                    <a:lnTo>
                      <a:pt x="25" y="10"/>
                    </a:lnTo>
                    <a:lnTo>
                      <a:pt x="25" y="13"/>
                    </a:lnTo>
                    <a:lnTo>
                      <a:pt x="23" y="20"/>
                    </a:lnTo>
                    <a:lnTo>
                      <a:pt x="18" y="25"/>
                    </a:lnTo>
                    <a:close/>
                  </a:path>
                </a:pathLst>
              </a:custGeom>
              <a:solidFill>
                <a:srgbClr val="E27D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265">
                <a:extLst>
                  <a:ext uri="{FF2B5EF4-FFF2-40B4-BE49-F238E27FC236}">
                    <a16:creationId xmlns:a16="http://schemas.microsoft.com/office/drawing/2014/main" id="{7356C24D-284A-486C-9526-04B258863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170" y="4420658"/>
                <a:ext cx="2760665" cy="82550"/>
              </a:xfrm>
              <a:custGeom>
                <a:avLst/>
                <a:gdLst>
                  <a:gd name="T0" fmla="*/ 5217 w 5217"/>
                  <a:gd name="T1" fmla="*/ 78 h 154"/>
                  <a:gd name="T2" fmla="*/ 5216 w 5217"/>
                  <a:gd name="T3" fmla="*/ 81 h 154"/>
                  <a:gd name="T4" fmla="*/ 5188 w 5217"/>
                  <a:gd name="T5" fmla="*/ 89 h 154"/>
                  <a:gd name="T6" fmla="*/ 5105 w 5217"/>
                  <a:gd name="T7" fmla="*/ 101 h 154"/>
                  <a:gd name="T8" fmla="*/ 4785 w 5217"/>
                  <a:gd name="T9" fmla="*/ 121 h 154"/>
                  <a:gd name="T10" fmla="*/ 4077 w 5217"/>
                  <a:gd name="T11" fmla="*/ 141 h 154"/>
                  <a:gd name="T12" fmla="*/ 3141 w 5217"/>
                  <a:gd name="T13" fmla="*/ 153 h 154"/>
                  <a:gd name="T14" fmla="*/ 2609 w 5217"/>
                  <a:gd name="T15" fmla="*/ 154 h 154"/>
                  <a:gd name="T16" fmla="*/ 2076 w 5217"/>
                  <a:gd name="T17" fmla="*/ 153 h 154"/>
                  <a:gd name="T18" fmla="*/ 1140 w 5217"/>
                  <a:gd name="T19" fmla="*/ 141 h 154"/>
                  <a:gd name="T20" fmla="*/ 432 w 5217"/>
                  <a:gd name="T21" fmla="*/ 121 h 154"/>
                  <a:gd name="T22" fmla="*/ 114 w 5217"/>
                  <a:gd name="T23" fmla="*/ 101 h 154"/>
                  <a:gd name="T24" fmla="*/ 29 w 5217"/>
                  <a:gd name="T25" fmla="*/ 89 h 154"/>
                  <a:gd name="T26" fmla="*/ 1 w 5217"/>
                  <a:gd name="T27" fmla="*/ 81 h 154"/>
                  <a:gd name="T28" fmla="*/ 0 w 5217"/>
                  <a:gd name="T29" fmla="*/ 78 h 154"/>
                  <a:gd name="T30" fmla="*/ 1 w 5217"/>
                  <a:gd name="T31" fmla="*/ 73 h 154"/>
                  <a:gd name="T32" fmla="*/ 29 w 5217"/>
                  <a:gd name="T33" fmla="*/ 66 h 154"/>
                  <a:gd name="T34" fmla="*/ 114 w 5217"/>
                  <a:gd name="T35" fmla="*/ 55 h 154"/>
                  <a:gd name="T36" fmla="*/ 432 w 5217"/>
                  <a:gd name="T37" fmla="*/ 35 h 154"/>
                  <a:gd name="T38" fmla="*/ 1140 w 5217"/>
                  <a:gd name="T39" fmla="*/ 13 h 154"/>
                  <a:gd name="T40" fmla="*/ 2076 w 5217"/>
                  <a:gd name="T41" fmla="*/ 1 h 154"/>
                  <a:gd name="T42" fmla="*/ 2609 w 5217"/>
                  <a:gd name="T43" fmla="*/ 0 h 154"/>
                  <a:gd name="T44" fmla="*/ 3141 w 5217"/>
                  <a:gd name="T45" fmla="*/ 1 h 154"/>
                  <a:gd name="T46" fmla="*/ 4077 w 5217"/>
                  <a:gd name="T47" fmla="*/ 13 h 154"/>
                  <a:gd name="T48" fmla="*/ 4785 w 5217"/>
                  <a:gd name="T49" fmla="*/ 35 h 154"/>
                  <a:gd name="T50" fmla="*/ 5105 w 5217"/>
                  <a:gd name="T51" fmla="*/ 55 h 154"/>
                  <a:gd name="T52" fmla="*/ 5188 w 5217"/>
                  <a:gd name="T53" fmla="*/ 66 h 154"/>
                  <a:gd name="T54" fmla="*/ 5216 w 5217"/>
                  <a:gd name="T55" fmla="*/ 73 h 154"/>
                  <a:gd name="T56" fmla="*/ 5217 w 5217"/>
                  <a:gd name="T57" fmla="*/ 7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17" h="154">
                    <a:moveTo>
                      <a:pt x="5217" y="78"/>
                    </a:moveTo>
                    <a:lnTo>
                      <a:pt x="5216" y="81"/>
                    </a:lnTo>
                    <a:lnTo>
                      <a:pt x="5188" y="89"/>
                    </a:lnTo>
                    <a:lnTo>
                      <a:pt x="5105" y="101"/>
                    </a:lnTo>
                    <a:lnTo>
                      <a:pt x="4785" y="121"/>
                    </a:lnTo>
                    <a:lnTo>
                      <a:pt x="4077" y="141"/>
                    </a:lnTo>
                    <a:lnTo>
                      <a:pt x="3141" y="153"/>
                    </a:lnTo>
                    <a:lnTo>
                      <a:pt x="2609" y="154"/>
                    </a:lnTo>
                    <a:lnTo>
                      <a:pt x="2076" y="153"/>
                    </a:lnTo>
                    <a:lnTo>
                      <a:pt x="1140" y="141"/>
                    </a:lnTo>
                    <a:lnTo>
                      <a:pt x="432" y="121"/>
                    </a:lnTo>
                    <a:lnTo>
                      <a:pt x="114" y="101"/>
                    </a:lnTo>
                    <a:lnTo>
                      <a:pt x="29" y="89"/>
                    </a:lnTo>
                    <a:lnTo>
                      <a:pt x="1" y="81"/>
                    </a:lnTo>
                    <a:lnTo>
                      <a:pt x="0" y="78"/>
                    </a:lnTo>
                    <a:lnTo>
                      <a:pt x="1" y="73"/>
                    </a:lnTo>
                    <a:lnTo>
                      <a:pt x="29" y="66"/>
                    </a:lnTo>
                    <a:lnTo>
                      <a:pt x="114" y="55"/>
                    </a:lnTo>
                    <a:lnTo>
                      <a:pt x="432" y="35"/>
                    </a:lnTo>
                    <a:lnTo>
                      <a:pt x="1140" y="13"/>
                    </a:lnTo>
                    <a:lnTo>
                      <a:pt x="2076" y="1"/>
                    </a:lnTo>
                    <a:lnTo>
                      <a:pt x="2609" y="0"/>
                    </a:lnTo>
                    <a:lnTo>
                      <a:pt x="3141" y="1"/>
                    </a:lnTo>
                    <a:lnTo>
                      <a:pt x="4077" y="13"/>
                    </a:lnTo>
                    <a:lnTo>
                      <a:pt x="4785" y="35"/>
                    </a:lnTo>
                    <a:lnTo>
                      <a:pt x="5105" y="55"/>
                    </a:lnTo>
                    <a:lnTo>
                      <a:pt x="5188" y="66"/>
                    </a:lnTo>
                    <a:lnTo>
                      <a:pt x="5216" y="73"/>
                    </a:lnTo>
                    <a:lnTo>
                      <a:pt x="5217" y="78"/>
                    </a:lnTo>
                    <a:close/>
                  </a:path>
                </a:pathLst>
              </a:custGeom>
              <a:solidFill>
                <a:srgbClr val="F263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Rectangle 266">
                <a:extLst>
                  <a:ext uri="{FF2B5EF4-FFF2-40B4-BE49-F238E27FC236}">
                    <a16:creationId xmlns:a16="http://schemas.microsoft.com/office/drawing/2014/main" id="{946071CC-801B-4B41-9387-FD8A2E3B5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9758" y="3863446"/>
                <a:ext cx="2489202" cy="347663"/>
              </a:xfrm>
              <a:prstGeom prst="rect">
                <a:avLst/>
              </a:prstGeom>
              <a:solidFill>
                <a:srgbClr val="3423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" name="Freeform 267">
                <a:extLst>
                  <a:ext uri="{FF2B5EF4-FFF2-40B4-BE49-F238E27FC236}">
                    <a16:creationId xmlns:a16="http://schemas.microsoft.com/office/drawing/2014/main" id="{20D1A7C1-A7B7-4610-9D62-EE12BD114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883" y="2655358"/>
                <a:ext cx="2751140" cy="1592263"/>
              </a:xfrm>
              <a:custGeom>
                <a:avLst/>
                <a:gdLst>
                  <a:gd name="T0" fmla="*/ 16 w 5198"/>
                  <a:gd name="T1" fmla="*/ 2690 h 3011"/>
                  <a:gd name="T2" fmla="*/ 6 w 5198"/>
                  <a:gd name="T3" fmla="*/ 2465 h 3011"/>
                  <a:gd name="T4" fmla="*/ 253 w 5198"/>
                  <a:gd name="T5" fmla="*/ 1591 h 3011"/>
                  <a:gd name="T6" fmla="*/ 338 w 5198"/>
                  <a:gd name="T7" fmla="*/ 1393 h 3011"/>
                  <a:gd name="T8" fmla="*/ 472 w 5198"/>
                  <a:gd name="T9" fmla="*/ 1309 h 3011"/>
                  <a:gd name="T10" fmla="*/ 651 w 5198"/>
                  <a:gd name="T11" fmla="*/ 1201 h 3011"/>
                  <a:gd name="T12" fmla="*/ 719 w 5198"/>
                  <a:gd name="T13" fmla="*/ 1094 h 3011"/>
                  <a:gd name="T14" fmla="*/ 971 w 5198"/>
                  <a:gd name="T15" fmla="*/ 426 h 3011"/>
                  <a:gd name="T16" fmla="*/ 933 w 5198"/>
                  <a:gd name="T17" fmla="*/ 289 h 3011"/>
                  <a:gd name="T18" fmla="*/ 844 w 5198"/>
                  <a:gd name="T19" fmla="*/ 225 h 3011"/>
                  <a:gd name="T20" fmla="*/ 839 w 5198"/>
                  <a:gd name="T21" fmla="*/ 187 h 3011"/>
                  <a:gd name="T22" fmla="*/ 999 w 5198"/>
                  <a:gd name="T23" fmla="*/ 130 h 3011"/>
                  <a:gd name="T24" fmla="*/ 1155 w 5198"/>
                  <a:gd name="T25" fmla="*/ 99 h 3011"/>
                  <a:gd name="T26" fmla="*/ 1369 w 5198"/>
                  <a:gd name="T27" fmla="*/ 12 h 3011"/>
                  <a:gd name="T28" fmla="*/ 2055 w 5198"/>
                  <a:gd name="T29" fmla="*/ 0 h 3011"/>
                  <a:gd name="T30" fmla="*/ 3423 w 5198"/>
                  <a:gd name="T31" fmla="*/ 13 h 3011"/>
                  <a:gd name="T32" fmla="*/ 3627 w 5198"/>
                  <a:gd name="T33" fmla="*/ 125 h 3011"/>
                  <a:gd name="T34" fmla="*/ 3466 w 5198"/>
                  <a:gd name="T35" fmla="*/ 217 h 3011"/>
                  <a:gd name="T36" fmla="*/ 3416 w 5198"/>
                  <a:gd name="T37" fmla="*/ 330 h 3011"/>
                  <a:gd name="T38" fmla="*/ 3678 w 5198"/>
                  <a:gd name="T39" fmla="*/ 1207 h 3011"/>
                  <a:gd name="T40" fmla="*/ 3786 w 5198"/>
                  <a:gd name="T41" fmla="*/ 1283 h 3011"/>
                  <a:gd name="T42" fmla="*/ 3993 w 5198"/>
                  <a:gd name="T43" fmla="*/ 1312 h 3011"/>
                  <a:gd name="T44" fmla="*/ 5122 w 5198"/>
                  <a:gd name="T45" fmla="*/ 1814 h 3011"/>
                  <a:gd name="T46" fmla="*/ 5198 w 5198"/>
                  <a:gd name="T47" fmla="*/ 1940 h 3011"/>
                  <a:gd name="T48" fmla="*/ 5198 w 5198"/>
                  <a:gd name="T49" fmla="*/ 2799 h 3011"/>
                  <a:gd name="T50" fmla="*/ 5151 w 5198"/>
                  <a:gd name="T51" fmla="*/ 2907 h 3011"/>
                  <a:gd name="T52" fmla="*/ 4939 w 5198"/>
                  <a:gd name="T53" fmla="*/ 3002 h 3011"/>
                  <a:gd name="T54" fmla="*/ 4853 w 5198"/>
                  <a:gd name="T55" fmla="*/ 2867 h 3011"/>
                  <a:gd name="T56" fmla="*/ 4715 w 5198"/>
                  <a:gd name="T57" fmla="*/ 2557 h 3011"/>
                  <a:gd name="T58" fmla="*/ 4560 w 5198"/>
                  <a:gd name="T59" fmla="*/ 2428 h 3011"/>
                  <a:gd name="T60" fmla="*/ 4375 w 5198"/>
                  <a:gd name="T61" fmla="*/ 2388 h 3011"/>
                  <a:gd name="T62" fmla="*/ 4140 w 5198"/>
                  <a:gd name="T63" fmla="*/ 2428 h 3011"/>
                  <a:gd name="T64" fmla="*/ 3950 w 5198"/>
                  <a:gd name="T65" fmla="*/ 2557 h 3011"/>
                  <a:gd name="T66" fmla="*/ 3829 w 5198"/>
                  <a:gd name="T67" fmla="*/ 2758 h 3011"/>
                  <a:gd name="T68" fmla="*/ 3776 w 5198"/>
                  <a:gd name="T69" fmla="*/ 3011 h 3011"/>
                  <a:gd name="T70" fmla="*/ 1459 w 5198"/>
                  <a:gd name="T71" fmla="*/ 2867 h 3011"/>
                  <a:gd name="T72" fmla="*/ 1359 w 5198"/>
                  <a:gd name="T73" fmla="*/ 2612 h 3011"/>
                  <a:gd name="T74" fmla="*/ 1217 w 5198"/>
                  <a:gd name="T75" fmla="*/ 2462 h 3011"/>
                  <a:gd name="T76" fmla="*/ 991 w 5198"/>
                  <a:gd name="T77" fmla="*/ 2388 h 3011"/>
                  <a:gd name="T78" fmla="*/ 808 w 5198"/>
                  <a:gd name="T79" fmla="*/ 2401 h 3011"/>
                  <a:gd name="T80" fmla="*/ 605 w 5198"/>
                  <a:gd name="T81" fmla="*/ 2507 h 3011"/>
                  <a:gd name="T82" fmla="*/ 433 w 5198"/>
                  <a:gd name="T83" fmla="*/ 2758 h 3011"/>
                  <a:gd name="T84" fmla="*/ 367 w 5198"/>
                  <a:gd name="T85" fmla="*/ 3011 h 3011"/>
                  <a:gd name="T86" fmla="*/ 266 w 5198"/>
                  <a:gd name="T87" fmla="*/ 2992 h 3011"/>
                  <a:gd name="T88" fmla="*/ 99 w 5198"/>
                  <a:gd name="T89" fmla="*/ 2873 h 3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98" h="3011">
                    <a:moveTo>
                      <a:pt x="65" y="2837"/>
                    </a:moveTo>
                    <a:lnTo>
                      <a:pt x="55" y="2818"/>
                    </a:lnTo>
                    <a:lnTo>
                      <a:pt x="16" y="2690"/>
                    </a:lnTo>
                    <a:lnTo>
                      <a:pt x="0" y="2572"/>
                    </a:lnTo>
                    <a:lnTo>
                      <a:pt x="1" y="2504"/>
                    </a:lnTo>
                    <a:lnTo>
                      <a:pt x="6" y="2465"/>
                    </a:lnTo>
                    <a:lnTo>
                      <a:pt x="32" y="2344"/>
                    </a:lnTo>
                    <a:lnTo>
                      <a:pt x="95" y="2104"/>
                    </a:lnTo>
                    <a:lnTo>
                      <a:pt x="253" y="1591"/>
                    </a:lnTo>
                    <a:lnTo>
                      <a:pt x="288" y="1486"/>
                    </a:lnTo>
                    <a:lnTo>
                      <a:pt x="289" y="1472"/>
                    </a:lnTo>
                    <a:lnTo>
                      <a:pt x="338" y="1393"/>
                    </a:lnTo>
                    <a:lnTo>
                      <a:pt x="393" y="1348"/>
                    </a:lnTo>
                    <a:lnTo>
                      <a:pt x="442" y="1321"/>
                    </a:lnTo>
                    <a:lnTo>
                      <a:pt x="472" y="1309"/>
                    </a:lnTo>
                    <a:lnTo>
                      <a:pt x="492" y="1300"/>
                    </a:lnTo>
                    <a:lnTo>
                      <a:pt x="598" y="1244"/>
                    </a:lnTo>
                    <a:lnTo>
                      <a:pt x="651" y="1201"/>
                    </a:lnTo>
                    <a:lnTo>
                      <a:pt x="681" y="1166"/>
                    </a:lnTo>
                    <a:lnTo>
                      <a:pt x="691" y="1148"/>
                    </a:lnTo>
                    <a:lnTo>
                      <a:pt x="719" y="1094"/>
                    </a:lnTo>
                    <a:lnTo>
                      <a:pt x="805" y="877"/>
                    </a:lnTo>
                    <a:lnTo>
                      <a:pt x="943" y="504"/>
                    </a:lnTo>
                    <a:lnTo>
                      <a:pt x="971" y="426"/>
                    </a:lnTo>
                    <a:lnTo>
                      <a:pt x="972" y="406"/>
                    </a:lnTo>
                    <a:lnTo>
                      <a:pt x="952" y="323"/>
                    </a:lnTo>
                    <a:lnTo>
                      <a:pt x="933" y="289"/>
                    </a:lnTo>
                    <a:lnTo>
                      <a:pt x="906" y="258"/>
                    </a:lnTo>
                    <a:lnTo>
                      <a:pt x="868" y="233"/>
                    </a:lnTo>
                    <a:lnTo>
                      <a:pt x="844" y="225"/>
                    </a:lnTo>
                    <a:lnTo>
                      <a:pt x="841" y="222"/>
                    </a:lnTo>
                    <a:lnTo>
                      <a:pt x="834" y="202"/>
                    </a:lnTo>
                    <a:lnTo>
                      <a:pt x="839" y="187"/>
                    </a:lnTo>
                    <a:lnTo>
                      <a:pt x="848" y="180"/>
                    </a:lnTo>
                    <a:lnTo>
                      <a:pt x="884" y="164"/>
                    </a:lnTo>
                    <a:lnTo>
                      <a:pt x="999" y="130"/>
                    </a:lnTo>
                    <a:lnTo>
                      <a:pt x="1091" y="112"/>
                    </a:lnTo>
                    <a:lnTo>
                      <a:pt x="1139" y="108"/>
                    </a:lnTo>
                    <a:lnTo>
                      <a:pt x="1155" y="99"/>
                    </a:lnTo>
                    <a:lnTo>
                      <a:pt x="1248" y="52"/>
                    </a:lnTo>
                    <a:lnTo>
                      <a:pt x="1329" y="22"/>
                    </a:lnTo>
                    <a:lnTo>
                      <a:pt x="1369" y="12"/>
                    </a:lnTo>
                    <a:lnTo>
                      <a:pt x="1404" y="7"/>
                    </a:lnTo>
                    <a:lnTo>
                      <a:pt x="1594" y="1"/>
                    </a:lnTo>
                    <a:lnTo>
                      <a:pt x="2055" y="0"/>
                    </a:lnTo>
                    <a:lnTo>
                      <a:pt x="3162" y="9"/>
                    </a:lnTo>
                    <a:lnTo>
                      <a:pt x="3403" y="12"/>
                    </a:lnTo>
                    <a:lnTo>
                      <a:pt x="3423" y="13"/>
                    </a:lnTo>
                    <a:lnTo>
                      <a:pt x="3532" y="50"/>
                    </a:lnTo>
                    <a:lnTo>
                      <a:pt x="3593" y="91"/>
                    </a:lnTo>
                    <a:lnTo>
                      <a:pt x="3627" y="125"/>
                    </a:lnTo>
                    <a:lnTo>
                      <a:pt x="3643" y="147"/>
                    </a:lnTo>
                    <a:lnTo>
                      <a:pt x="3478" y="215"/>
                    </a:lnTo>
                    <a:lnTo>
                      <a:pt x="3466" y="217"/>
                    </a:lnTo>
                    <a:lnTo>
                      <a:pt x="3424" y="255"/>
                    </a:lnTo>
                    <a:lnTo>
                      <a:pt x="3414" y="295"/>
                    </a:lnTo>
                    <a:lnTo>
                      <a:pt x="3416" y="330"/>
                    </a:lnTo>
                    <a:lnTo>
                      <a:pt x="3421" y="351"/>
                    </a:lnTo>
                    <a:lnTo>
                      <a:pt x="3565" y="838"/>
                    </a:lnTo>
                    <a:lnTo>
                      <a:pt x="3678" y="1207"/>
                    </a:lnTo>
                    <a:lnTo>
                      <a:pt x="3681" y="1211"/>
                    </a:lnTo>
                    <a:lnTo>
                      <a:pt x="3722" y="1249"/>
                    </a:lnTo>
                    <a:lnTo>
                      <a:pt x="3786" y="1283"/>
                    </a:lnTo>
                    <a:lnTo>
                      <a:pt x="3842" y="1302"/>
                    </a:lnTo>
                    <a:lnTo>
                      <a:pt x="3911" y="1312"/>
                    </a:lnTo>
                    <a:lnTo>
                      <a:pt x="3993" y="1312"/>
                    </a:lnTo>
                    <a:lnTo>
                      <a:pt x="4041" y="1305"/>
                    </a:lnTo>
                    <a:lnTo>
                      <a:pt x="5111" y="1810"/>
                    </a:lnTo>
                    <a:lnTo>
                      <a:pt x="5122" y="1814"/>
                    </a:lnTo>
                    <a:lnTo>
                      <a:pt x="5171" y="1862"/>
                    </a:lnTo>
                    <a:lnTo>
                      <a:pt x="5191" y="1904"/>
                    </a:lnTo>
                    <a:lnTo>
                      <a:pt x="5198" y="1940"/>
                    </a:lnTo>
                    <a:lnTo>
                      <a:pt x="5198" y="1961"/>
                    </a:lnTo>
                    <a:lnTo>
                      <a:pt x="5198" y="2794"/>
                    </a:lnTo>
                    <a:lnTo>
                      <a:pt x="5198" y="2799"/>
                    </a:lnTo>
                    <a:lnTo>
                      <a:pt x="5193" y="2837"/>
                    </a:lnTo>
                    <a:lnTo>
                      <a:pt x="5178" y="2870"/>
                    </a:lnTo>
                    <a:lnTo>
                      <a:pt x="5151" y="2907"/>
                    </a:lnTo>
                    <a:lnTo>
                      <a:pt x="5105" y="2943"/>
                    </a:lnTo>
                    <a:lnTo>
                      <a:pt x="5036" y="2977"/>
                    </a:lnTo>
                    <a:lnTo>
                      <a:pt x="4939" y="3002"/>
                    </a:lnTo>
                    <a:lnTo>
                      <a:pt x="4877" y="3011"/>
                    </a:lnTo>
                    <a:lnTo>
                      <a:pt x="4876" y="2991"/>
                    </a:lnTo>
                    <a:lnTo>
                      <a:pt x="4853" y="2867"/>
                    </a:lnTo>
                    <a:lnTo>
                      <a:pt x="4821" y="2758"/>
                    </a:lnTo>
                    <a:lnTo>
                      <a:pt x="4769" y="2641"/>
                    </a:lnTo>
                    <a:lnTo>
                      <a:pt x="4715" y="2557"/>
                    </a:lnTo>
                    <a:lnTo>
                      <a:pt x="4670" y="2507"/>
                    </a:lnTo>
                    <a:lnTo>
                      <a:pt x="4619" y="2464"/>
                    </a:lnTo>
                    <a:lnTo>
                      <a:pt x="4560" y="2428"/>
                    </a:lnTo>
                    <a:lnTo>
                      <a:pt x="4493" y="2402"/>
                    </a:lnTo>
                    <a:lnTo>
                      <a:pt x="4416" y="2389"/>
                    </a:lnTo>
                    <a:lnTo>
                      <a:pt x="4375" y="2388"/>
                    </a:lnTo>
                    <a:lnTo>
                      <a:pt x="4321" y="2389"/>
                    </a:lnTo>
                    <a:lnTo>
                      <a:pt x="4225" y="2402"/>
                    </a:lnTo>
                    <a:lnTo>
                      <a:pt x="4140" y="2428"/>
                    </a:lnTo>
                    <a:lnTo>
                      <a:pt x="4067" y="2464"/>
                    </a:lnTo>
                    <a:lnTo>
                      <a:pt x="4003" y="2507"/>
                    </a:lnTo>
                    <a:lnTo>
                      <a:pt x="3950" y="2557"/>
                    </a:lnTo>
                    <a:lnTo>
                      <a:pt x="3907" y="2612"/>
                    </a:lnTo>
                    <a:lnTo>
                      <a:pt x="3871" y="2670"/>
                    </a:lnTo>
                    <a:lnTo>
                      <a:pt x="3829" y="2758"/>
                    </a:lnTo>
                    <a:lnTo>
                      <a:pt x="3796" y="2867"/>
                    </a:lnTo>
                    <a:lnTo>
                      <a:pt x="3776" y="2991"/>
                    </a:lnTo>
                    <a:lnTo>
                      <a:pt x="3776" y="3011"/>
                    </a:lnTo>
                    <a:lnTo>
                      <a:pt x="1476" y="3011"/>
                    </a:lnTo>
                    <a:lnTo>
                      <a:pt x="1476" y="2991"/>
                    </a:lnTo>
                    <a:lnTo>
                      <a:pt x="1459" y="2867"/>
                    </a:lnTo>
                    <a:lnTo>
                      <a:pt x="1428" y="2758"/>
                    </a:lnTo>
                    <a:lnTo>
                      <a:pt x="1391" y="2670"/>
                    </a:lnTo>
                    <a:lnTo>
                      <a:pt x="1359" y="2612"/>
                    </a:lnTo>
                    <a:lnTo>
                      <a:pt x="1320" y="2556"/>
                    </a:lnTo>
                    <a:lnTo>
                      <a:pt x="1273" y="2507"/>
                    </a:lnTo>
                    <a:lnTo>
                      <a:pt x="1217" y="2462"/>
                    </a:lnTo>
                    <a:lnTo>
                      <a:pt x="1152" y="2426"/>
                    </a:lnTo>
                    <a:lnTo>
                      <a:pt x="1077" y="2401"/>
                    </a:lnTo>
                    <a:lnTo>
                      <a:pt x="991" y="2388"/>
                    </a:lnTo>
                    <a:lnTo>
                      <a:pt x="943" y="2386"/>
                    </a:lnTo>
                    <a:lnTo>
                      <a:pt x="896" y="2388"/>
                    </a:lnTo>
                    <a:lnTo>
                      <a:pt x="808" y="2401"/>
                    </a:lnTo>
                    <a:lnTo>
                      <a:pt x="731" y="2426"/>
                    </a:lnTo>
                    <a:lnTo>
                      <a:pt x="664" y="2462"/>
                    </a:lnTo>
                    <a:lnTo>
                      <a:pt x="605" y="2507"/>
                    </a:lnTo>
                    <a:lnTo>
                      <a:pt x="554" y="2556"/>
                    </a:lnTo>
                    <a:lnTo>
                      <a:pt x="492" y="2640"/>
                    </a:lnTo>
                    <a:lnTo>
                      <a:pt x="433" y="2758"/>
                    </a:lnTo>
                    <a:lnTo>
                      <a:pt x="396" y="2867"/>
                    </a:lnTo>
                    <a:lnTo>
                      <a:pt x="369" y="2991"/>
                    </a:lnTo>
                    <a:lnTo>
                      <a:pt x="367" y="3011"/>
                    </a:lnTo>
                    <a:lnTo>
                      <a:pt x="364" y="3011"/>
                    </a:lnTo>
                    <a:lnTo>
                      <a:pt x="323" y="3011"/>
                    </a:lnTo>
                    <a:lnTo>
                      <a:pt x="266" y="2992"/>
                    </a:lnTo>
                    <a:lnTo>
                      <a:pt x="219" y="2968"/>
                    </a:lnTo>
                    <a:lnTo>
                      <a:pt x="163" y="2929"/>
                    </a:lnTo>
                    <a:lnTo>
                      <a:pt x="99" y="2873"/>
                    </a:lnTo>
                    <a:lnTo>
                      <a:pt x="65" y="2837"/>
                    </a:lnTo>
                    <a:close/>
                  </a:path>
                </a:pathLst>
              </a:custGeom>
              <a:solidFill>
                <a:srgbClr val="FAB7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Freeform 268">
                <a:extLst>
                  <a:ext uri="{FF2B5EF4-FFF2-40B4-BE49-F238E27FC236}">
                    <a16:creationId xmlns:a16="http://schemas.microsoft.com/office/drawing/2014/main" id="{075B8DD3-70F1-4339-B285-88054614C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796" y="3422121"/>
                <a:ext cx="2101852" cy="98425"/>
              </a:xfrm>
              <a:custGeom>
                <a:avLst/>
                <a:gdLst>
                  <a:gd name="T0" fmla="*/ 3974 w 3974"/>
                  <a:gd name="T1" fmla="*/ 187 h 187"/>
                  <a:gd name="T2" fmla="*/ 0 w 3974"/>
                  <a:gd name="T3" fmla="*/ 187 h 187"/>
                  <a:gd name="T4" fmla="*/ 53 w 3974"/>
                  <a:gd name="T5" fmla="*/ 0 h 187"/>
                  <a:gd name="T6" fmla="*/ 3568 w 3974"/>
                  <a:gd name="T7" fmla="*/ 0 h 187"/>
                  <a:gd name="T8" fmla="*/ 3974 w 3974"/>
                  <a:gd name="T9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74" h="187">
                    <a:moveTo>
                      <a:pt x="3974" y="187"/>
                    </a:moveTo>
                    <a:lnTo>
                      <a:pt x="0" y="187"/>
                    </a:lnTo>
                    <a:lnTo>
                      <a:pt x="53" y="0"/>
                    </a:lnTo>
                    <a:lnTo>
                      <a:pt x="3568" y="0"/>
                    </a:lnTo>
                    <a:lnTo>
                      <a:pt x="3974" y="187"/>
                    </a:lnTo>
                    <a:close/>
                  </a:path>
                </a:pathLst>
              </a:custGeom>
              <a:solidFill>
                <a:srgbClr val="F9F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" name="Freeform 269">
                <a:extLst>
                  <a:ext uri="{FF2B5EF4-FFF2-40B4-BE49-F238E27FC236}">
                    <a16:creationId xmlns:a16="http://schemas.microsoft.com/office/drawing/2014/main" id="{791BA90A-FB9A-42BB-A833-CA857DCA3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958" y="2776008"/>
                <a:ext cx="295275" cy="585788"/>
              </a:xfrm>
              <a:custGeom>
                <a:avLst/>
                <a:gdLst>
                  <a:gd name="T0" fmla="*/ 448 w 560"/>
                  <a:gd name="T1" fmla="*/ 0 h 1106"/>
                  <a:gd name="T2" fmla="*/ 0 w 560"/>
                  <a:gd name="T3" fmla="*/ 1106 h 1106"/>
                  <a:gd name="T4" fmla="*/ 27 w 560"/>
                  <a:gd name="T5" fmla="*/ 1096 h 1106"/>
                  <a:gd name="T6" fmla="*/ 167 w 560"/>
                  <a:gd name="T7" fmla="*/ 1029 h 1106"/>
                  <a:gd name="T8" fmla="*/ 230 w 560"/>
                  <a:gd name="T9" fmla="*/ 983 h 1106"/>
                  <a:gd name="T10" fmla="*/ 262 w 560"/>
                  <a:gd name="T11" fmla="*/ 949 h 1106"/>
                  <a:gd name="T12" fmla="*/ 272 w 560"/>
                  <a:gd name="T13" fmla="*/ 931 h 1106"/>
                  <a:gd name="T14" fmla="*/ 438 w 560"/>
                  <a:gd name="T15" fmla="*/ 516 h 1106"/>
                  <a:gd name="T16" fmla="*/ 559 w 560"/>
                  <a:gd name="T17" fmla="*/ 196 h 1106"/>
                  <a:gd name="T18" fmla="*/ 560 w 560"/>
                  <a:gd name="T19" fmla="*/ 176 h 1106"/>
                  <a:gd name="T20" fmla="*/ 543 w 560"/>
                  <a:gd name="T21" fmla="*/ 94 h 1106"/>
                  <a:gd name="T22" fmla="*/ 527 w 560"/>
                  <a:gd name="T23" fmla="*/ 61 h 1106"/>
                  <a:gd name="T24" fmla="*/ 504 w 560"/>
                  <a:gd name="T25" fmla="*/ 31 h 1106"/>
                  <a:gd name="T26" fmla="*/ 469 w 560"/>
                  <a:gd name="T27" fmla="*/ 8 h 1106"/>
                  <a:gd name="T28" fmla="*/ 448 w 560"/>
                  <a:gd name="T29" fmla="*/ 0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60" h="1106">
                    <a:moveTo>
                      <a:pt x="448" y="0"/>
                    </a:moveTo>
                    <a:lnTo>
                      <a:pt x="0" y="1106"/>
                    </a:lnTo>
                    <a:lnTo>
                      <a:pt x="27" y="1096"/>
                    </a:lnTo>
                    <a:lnTo>
                      <a:pt x="167" y="1029"/>
                    </a:lnTo>
                    <a:lnTo>
                      <a:pt x="230" y="983"/>
                    </a:lnTo>
                    <a:lnTo>
                      <a:pt x="262" y="949"/>
                    </a:lnTo>
                    <a:lnTo>
                      <a:pt x="272" y="931"/>
                    </a:lnTo>
                    <a:lnTo>
                      <a:pt x="438" y="516"/>
                    </a:lnTo>
                    <a:lnTo>
                      <a:pt x="559" y="196"/>
                    </a:lnTo>
                    <a:lnTo>
                      <a:pt x="560" y="176"/>
                    </a:lnTo>
                    <a:lnTo>
                      <a:pt x="543" y="94"/>
                    </a:lnTo>
                    <a:lnTo>
                      <a:pt x="527" y="61"/>
                    </a:lnTo>
                    <a:lnTo>
                      <a:pt x="504" y="31"/>
                    </a:lnTo>
                    <a:lnTo>
                      <a:pt x="469" y="8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Freeform 270">
                <a:extLst>
                  <a:ext uri="{FF2B5EF4-FFF2-40B4-BE49-F238E27FC236}">
                    <a16:creationId xmlns:a16="http://schemas.microsoft.com/office/drawing/2014/main" id="{CA392ED7-C12A-4308-8197-F4AE79F15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946" y="2791883"/>
                <a:ext cx="528638" cy="530225"/>
              </a:xfrm>
              <a:custGeom>
                <a:avLst/>
                <a:gdLst>
                  <a:gd name="T0" fmla="*/ 130 w 1001"/>
                  <a:gd name="T1" fmla="*/ 1001 h 1001"/>
                  <a:gd name="T2" fmla="*/ 915 w 1001"/>
                  <a:gd name="T3" fmla="*/ 1001 h 1001"/>
                  <a:gd name="T4" fmla="*/ 925 w 1001"/>
                  <a:gd name="T5" fmla="*/ 1000 h 1001"/>
                  <a:gd name="T6" fmla="*/ 974 w 1001"/>
                  <a:gd name="T7" fmla="*/ 975 h 1001"/>
                  <a:gd name="T8" fmla="*/ 992 w 1001"/>
                  <a:gd name="T9" fmla="*/ 946 h 1001"/>
                  <a:gd name="T10" fmla="*/ 1000 w 1001"/>
                  <a:gd name="T11" fmla="*/ 919 h 1001"/>
                  <a:gd name="T12" fmla="*/ 1001 w 1001"/>
                  <a:gd name="T13" fmla="*/ 903 h 1001"/>
                  <a:gd name="T14" fmla="*/ 981 w 1001"/>
                  <a:gd name="T15" fmla="*/ 435 h 1001"/>
                  <a:gd name="T16" fmla="*/ 959 w 1001"/>
                  <a:gd name="T17" fmla="*/ 59 h 1001"/>
                  <a:gd name="T18" fmla="*/ 959 w 1001"/>
                  <a:gd name="T19" fmla="*/ 52 h 1001"/>
                  <a:gd name="T20" fmla="*/ 942 w 1001"/>
                  <a:gd name="T21" fmla="*/ 18 h 1001"/>
                  <a:gd name="T22" fmla="*/ 915 w 1001"/>
                  <a:gd name="T23" fmla="*/ 2 h 1001"/>
                  <a:gd name="T24" fmla="*/ 892 w 1001"/>
                  <a:gd name="T25" fmla="*/ 0 h 1001"/>
                  <a:gd name="T26" fmla="*/ 448 w 1001"/>
                  <a:gd name="T27" fmla="*/ 0 h 1001"/>
                  <a:gd name="T28" fmla="*/ 444 w 1001"/>
                  <a:gd name="T29" fmla="*/ 0 h 1001"/>
                  <a:gd name="T30" fmla="*/ 399 w 1001"/>
                  <a:gd name="T31" fmla="*/ 10 h 1001"/>
                  <a:gd name="T32" fmla="*/ 349 w 1001"/>
                  <a:gd name="T33" fmla="*/ 38 h 1001"/>
                  <a:gd name="T34" fmla="*/ 311 w 1001"/>
                  <a:gd name="T35" fmla="*/ 69 h 1001"/>
                  <a:gd name="T36" fmla="*/ 275 w 1001"/>
                  <a:gd name="T37" fmla="*/ 114 h 1001"/>
                  <a:gd name="T38" fmla="*/ 241 w 1001"/>
                  <a:gd name="T39" fmla="*/ 176 h 1001"/>
                  <a:gd name="T40" fmla="*/ 225 w 1001"/>
                  <a:gd name="T41" fmla="*/ 215 h 1001"/>
                  <a:gd name="T42" fmla="*/ 76 w 1001"/>
                  <a:gd name="T43" fmla="*/ 654 h 1001"/>
                  <a:gd name="T44" fmla="*/ 6 w 1001"/>
                  <a:gd name="T45" fmla="*/ 882 h 1001"/>
                  <a:gd name="T46" fmla="*/ 4 w 1001"/>
                  <a:gd name="T47" fmla="*/ 886 h 1001"/>
                  <a:gd name="T48" fmla="*/ 0 w 1001"/>
                  <a:gd name="T49" fmla="*/ 919 h 1001"/>
                  <a:gd name="T50" fmla="*/ 10 w 1001"/>
                  <a:gd name="T51" fmla="*/ 952 h 1001"/>
                  <a:gd name="T52" fmla="*/ 26 w 1001"/>
                  <a:gd name="T53" fmla="*/ 974 h 1001"/>
                  <a:gd name="T54" fmla="*/ 55 w 1001"/>
                  <a:gd name="T55" fmla="*/ 990 h 1001"/>
                  <a:gd name="T56" fmla="*/ 100 w 1001"/>
                  <a:gd name="T57" fmla="*/ 1000 h 1001"/>
                  <a:gd name="T58" fmla="*/ 130 w 1001"/>
                  <a:gd name="T59" fmla="*/ 1001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01" h="1001">
                    <a:moveTo>
                      <a:pt x="130" y="1001"/>
                    </a:moveTo>
                    <a:lnTo>
                      <a:pt x="915" y="1001"/>
                    </a:lnTo>
                    <a:lnTo>
                      <a:pt x="925" y="1000"/>
                    </a:lnTo>
                    <a:lnTo>
                      <a:pt x="974" y="975"/>
                    </a:lnTo>
                    <a:lnTo>
                      <a:pt x="992" y="946"/>
                    </a:lnTo>
                    <a:lnTo>
                      <a:pt x="1000" y="919"/>
                    </a:lnTo>
                    <a:lnTo>
                      <a:pt x="1001" y="903"/>
                    </a:lnTo>
                    <a:lnTo>
                      <a:pt x="981" y="435"/>
                    </a:lnTo>
                    <a:lnTo>
                      <a:pt x="959" y="59"/>
                    </a:lnTo>
                    <a:lnTo>
                      <a:pt x="959" y="52"/>
                    </a:lnTo>
                    <a:lnTo>
                      <a:pt x="942" y="18"/>
                    </a:lnTo>
                    <a:lnTo>
                      <a:pt x="915" y="2"/>
                    </a:lnTo>
                    <a:lnTo>
                      <a:pt x="892" y="0"/>
                    </a:lnTo>
                    <a:lnTo>
                      <a:pt x="448" y="0"/>
                    </a:lnTo>
                    <a:lnTo>
                      <a:pt x="444" y="0"/>
                    </a:lnTo>
                    <a:lnTo>
                      <a:pt x="399" y="10"/>
                    </a:lnTo>
                    <a:lnTo>
                      <a:pt x="349" y="38"/>
                    </a:lnTo>
                    <a:lnTo>
                      <a:pt x="311" y="69"/>
                    </a:lnTo>
                    <a:lnTo>
                      <a:pt x="275" y="114"/>
                    </a:lnTo>
                    <a:lnTo>
                      <a:pt x="241" y="176"/>
                    </a:lnTo>
                    <a:lnTo>
                      <a:pt x="225" y="215"/>
                    </a:lnTo>
                    <a:lnTo>
                      <a:pt x="76" y="654"/>
                    </a:lnTo>
                    <a:lnTo>
                      <a:pt x="6" y="882"/>
                    </a:lnTo>
                    <a:lnTo>
                      <a:pt x="4" y="886"/>
                    </a:lnTo>
                    <a:lnTo>
                      <a:pt x="0" y="919"/>
                    </a:lnTo>
                    <a:lnTo>
                      <a:pt x="10" y="952"/>
                    </a:lnTo>
                    <a:lnTo>
                      <a:pt x="26" y="974"/>
                    </a:lnTo>
                    <a:lnTo>
                      <a:pt x="55" y="990"/>
                    </a:lnTo>
                    <a:lnTo>
                      <a:pt x="100" y="1000"/>
                    </a:lnTo>
                    <a:lnTo>
                      <a:pt x="130" y="1001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" name="Freeform 271">
                <a:extLst>
                  <a:ext uri="{FF2B5EF4-FFF2-40B4-BE49-F238E27FC236}">
                    <a16:creationId xmlns:a16="http://schemas.microsoft.com/office/drawing/2014/main" id="{42DBAE8D-EBCB-44D4-92EA-75DEC5E13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209" y="2791883"/>
                <a:ext cx="798513" cy="530225"/>
              </a:xfrm>
              <a:custGeom>
                <a:avLst/>
                <a:gdLst>
                  <a:gd name="T0" fmla="*/ 0 w 1509"/>
                  <a:gd name="T1" fmla="*/ 55 h 1001"/>
                  <a:gd name="T2" fmla="*/ 91 w 1509"/>
                  <a:gd name="T3" fmla="*/ 919 h 1001"/>
                  <a:gd name="T4" fmla="*/ 91 w 1509"/>
                  <a:gd name="T5" fmla="*/ 929 h 1001"/>
                  <a:gd name="T6" fmla="*/ 115 w 1509"/>
                  <a:gd name="T7" fmla="*/ 975 h 1001"/>
                  <a:gd name="T8" fmla="*/ 147 w 1509"/>
                  <a:gd name="T9" fmla="*/ 994 h 1001"/>
                  <a:gd name="T10" fmla="*/ 177 w 1509"/>
                  <a:gd name="T11" fmla="*/ 1000 h 1001"/>
                  <a:gd name="T12" fmla="*/ 196 w 1509"/>
                  <a:gd name="T13" fmla="*/ 1001 h 1001"/>
                  <a:gd name="T14" fmla="*/ 1509 w 1509"/>
                  <a:gd name="T15" fmla="*/ 1001 h 1001"/>
                  <a:gd name="T16" fmla="*/ 1182 w 1509"/>
                  <a:gd name="T17" fmla="*/ 0 h 1001"/>
                  <a:gd name="T18" fmla="*/ 49 w 1509"/>
                  <a:gd name="T19" fmla="*/ 0 h 1001"/>
                  <a:gd name="T20" fmla="*/ 42 w 1509"/>
                  <a:gd name="T21" fmla="*/ 2 h 1001"/>
                  <a:gd name="T22" fmla="*/ 13 w 1509"/>
                  <a:gd name="T23" fmla="*/ 19 h 1001"/>
                  <a:gd name="T24" fmla="*/ 0 w 1509"/>
                  <a:gd name="T25" fmla="*/ 41 h 1001"/>
                  <a:gd name="T26" fmla="*/ 0 w 1509"/>
                  <a:gd name="T27" fmla="*/ 55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09" h="1001">
                    <a:moveTo>
                      <a:pt x="0" y="55"/>
                    </a:moveTo>
                    <a:lnTo>
                      <a:pt x="91" y="919"/>
                    </a:lnTo>
                    <a:lnTo>
                      <a:pt x="91" y="929"/>
                    </a:lnTo>
                    <a:lnTo>
                      <a:pt x="115" y="975"/>
                    </a:lnTo>
                    <a:lnTo>
                      <a:pt x="147" y="994"/>
                    </a:lnTo>
                    <a:lnTo>
                      <a:pt x="177" y="1000"/>
                    </a:lnTo>
                    <a:lnTo>
                      <a:pt x="196" y="1001"/>
                    </a:lnTo>
                    <a:lnTo>
                      <a:pt x="1509" y="1001"/>
                    </a:lnTo>
                    <a:lnTo>
                      <a:pt x="1182" y="0"/>
                    </a:lnTo>
                    <a:lnTo>
                      <a:pt x="49" y="0"/>
                    </a:lnTo>
                    <a:lnTo>
                      <a:pt x="42" y="2"/>
                    </a:lnTo>
                    <a:lnTo>
                      <a:pt x="13" y="19"/>
                    </a:lnTo>
                    <a:lnTo>
                      <a:pt x="0" y="41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" name="Freeform 272">
                <a:extLst>
                  <a:ext uri="{FF2B5EF4-FFF2-40B4-BE49-F238E27FC236}">
                    <a16:creationId xmlns:a16="http://schemas.microsoft.com/office/drawing/2014/main" id="{71AA3CAD-D9CF-44B8-AA42-3B563C99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459" y="2733146"/>
                <a:ext cx="331788" cy="617538"/>
              </a:xfrm>
              <a:custGeom>
                <a:avLst/>
                <a:gdLst>
                  <a:gd name="T0" fmla="*/ 230 w 628"/>
                  <a:gd name="T1" fmla="*/ 0 h 1169"/>
                  <a:gd name="T2" fmla="*/ 628 w 628"/>
                  <a:gd name="T3" fmla="*/ 1158 h 1169"/>
                  <a:gd name="T4" fmla="*/ 620 w 628"/>
                  <a:gd name="T5" fmla="*/ 1159 h 1169"/>
                  <a:gd name="T6" fmla="*/ 548 w 628"/>
                  <a:gd name="T7" fmla="*/ 1169 h 1169"/>
                  <a:gd name="T8" fmla="*/ 466 w 628"/>
                  <a:gd name="T9" fmla="*/ 1165 h 1169"/>
                  <a:gd name="T10" fmla="*/ 407 w 628"/>
                  <a:gd name="T11" fmla="*/ 1152 h 1169"/>
                  <a:gd name="T12" fmla="*/ 347 w 628"/>
                  <a:gd name="T13" fmla="*/ 1127 h 1169"/>
                  <a:gd name="T14" fmla="*/ 289 w 628"/>
                  <a:gd name="T15" fmla="*/ 1087 h 1169"/>
                  <a:gd name="T16" fmla="*/ 265 w 628"/>
                  <a:gd name="T17" fmla="*/ 1060 h 1169"/>
                  <a:gd name="T18" fmla="*/ 8 w 628"/>
                  <a:gd name="T19" fmla="*/ 204 h 1169"/>
                  <a:gd name="T20" fmla="*/ 4 w 628"/>
                  <a:gd name="T21" fmla="*/ 194 h 1169"/>
                  <a:gd name="T22" fmla="*/ 0 w 628"/>
                  <a:gd name="T23" fmla="*/ 142 h 1169"/>
                  <a:gd name="T24" fmla="*/ 14 w 628"/>
                  <a:gd name="T25" fmla="*/ 102 h 1169"/>
                  <a:gd name="T26" fmla="*/ 33 w 628"/>
                  <a:gd name="T27" fmla="*/ 83 h 1169"/>
                  <a:gd name="T28" fmla="*/ 57 w 628"/>
                  <a:gd name="T29" fmla="*/ 68 h 1169"/>
                  <a:gd name="T30" fmla="*/ 121 w 628"/>
                  <a:gd name="T31" fmla="*/ 37 h 1169"/>
                  <a:gd name="T32" fmla="*/ 213 w 628"/>
                  <a:gd name="T33" fmla="*/ 4 h 1169"/>
                  <a:gd name="T34" fmla="*/ 230 w 628"/>
                  <a:gd name="T35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1169">
                    <a:moveTo>
                      <a:pt x="230" y="0"/>
                    </a:moveTo>
                    <a:lnTo>
                      <a:pt x="628" y="1158"/>
                    </a:lnTo>
                    <a:lnTo>
                      <a:pt x="620" y="1159"/>
                    </a:lnTo>
                    <a:lnTo>
                      <a:pt x="548" y="1169"/>
                    </a:lnTo>
                    <a:lnTo>
                      <a:pt x="466" y="1165"/>
                    </a:lnTo>
                    <a:lnTo>
                      <a:pt x="407" y="1152"/>
                    </a:lnTo>
                    <a:lnTo>
                      <a:pt x="347" y="1127"/>
                    </a:lnTo>
                    <a:lnTo>
                      <a:pt x="289" y="1087"/>
                    </a:lnTo>
                    <a:lnTo>
                      <a:pt x="265" y="1060"/>
                    </a:lnTo>
                    <a:lnTo>
                      <a:pt x="8" y="204"/>
                    </a:lnTo>
                    <a:lnTo>
                      <a:pt x="4" y="194"/>
                    </a:lnTo>
                    <a:lnTo>
                      <a:pt x="0" y="142"/>
                    </a:lnTo>
                    <a:lnTo>
                      <a:pt x="14" y="102"/>
                    </a:lnTo>
                    <a:lnTo>
                      <a:pt x="33" y="83"/>
                    </a:lnTo>
                    <a:lnTo>
                      <a:pt x="57" y="68"/>
                    </a:lnTo>
                    <a:lnTo>
                      <a:pt x="121" y="37"/>
                    </a:lnTo>
                    <a:lnTo>
                      <a:pt x="213" y="4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Freeform 273">
                <a:extLst>
                  <a:ext uri="{FF2B5EF4-FFF2-40B4-BE49-F238E27FC236}">
                    <a16:creationId xmlns:a16="http://schemas.microsoft.com/office/drawing/2014/main" id="{C678EC82-2333-47A6-9575-2E907EF9B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7995" y="3441171"/>
                <a:ext cx="179388" cy="328613"/>
              </a:xfrm>
              <a:custGeom>
                <a:avLst/>
                <a:gdLst>
                  <a:gd name="T0" fmla="*/ 268 w 339"/>
                  <a:gd name="T1" fmla="*/ 1 h 622"/>
                  <a:gd name="T2" fmla="*/ 256 w 339"/>
                  <a:gd name="T3" fmla="*/ 0 h 622"/>
                  <a:gd name="T4" fmla="*/ 205 w 339"/>
                  <a:gd name="T5" fmla="*/ 5 h 622"/>
                  <a:gd name="T6" fmla="*/ 170 w 339"/>
                  <a:gd name="T7" fmla="*/ 26 h 622"/>
                  <a:gd name="T8" fmla="*/ 159 w 339"/>
                  <a:gd name="T9" fmla="*/ 44 h 622"/>
                  <a:gd name="T10" fmla="*/ 68 w 339"/>
                  <a:gd name="T11" fmla="*/ 327 h 622"/>
                  <a:gd name="T12" fmla="*/ 2 w 339"/>
                  <a:gd name="T13" fmla="*/ 554 h 622"/>
                  <a:gd name="T14" fmla="*/ 0 w 339"/>
                  <a:gd name="T15" fmla="*/ 563 h 622"/>
                  <a:gd name="T16" fmla="*/ 15 w 339"/>
                  <a:gd name="T17" fmla="*/ 600 h 622"/>
                  <a:gd name="T18" fmla="*/ 48 w 339"/>
                  <a:gd name="T19" fmla="*/ 620 h 622"/>
                  <a:gd name="T20" fmla="*/ 75 w 339"/>
                  <a:gd name="T21" fmla="*/ 622 h 622"/>
                  <a:gd name="T22" fmla="*/ 104 w 339"/>
                  <a:gd name="T23" fmla="*/ 620 h 622"/>
                  <a:gd name="T24" fmla="*/ 146 w 339"/>
                  <a:gd name="T25" fmla="*/ 604 h 622"/>
                  <a:gd name="T26" fmla="*/ 177 w 339"/>
                  <a:gd name="T27" fmla="*/ 574 h 622"/>
                  <a:gd name="T28" fmla="*/ 180 w 339"/>
                  <a:gd name="T29" fmla="*/ 567 h 622"/>
                  <a:gd name="T30" fmla="*/ 339 w 339"/>
                  <a:gd name="T31" fmla="*/ 59 h 622"/>
                  <a:gd name="T32" fmla="*/ 339 w 339"/>
                  <a:gd name="T33" fmla="*/ 50 h 622"/>
                  <a:gd name="T34" fmla="*/ 323 w 339"/>
                  <a:gd name="T35" fmla="*/ 16 h 622"/>
                  <a:gd name="T36" fmla="*/ 292 w 339"/>
                  <a:gd name="T37" fmla="*/ 0 h 622"/>
                  <a:gd name="T38" fmla="*/ 268 w 339"/>
                  <a:gd name="T39" fmla="*/ 1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9" h="622">
                    <a:moveTo>
                      <a:pt x="268" y="1"/>
                    </a:moveTo>
                    <a:lnTo>
                      <a:pt x="256" y="0"/>
                    </a:lnTo>
                    <a:lnTo>
                      <a:pt x="205" y="5"/>
                    </a:lnTo>
                    <a:lnTo>
                      <a:pt x="170" y="26"/>
                    </a:lnTo>
                    <a:lnTo>
                      <a:pt x="159" y="44"/>
                    </a:lnTo>
                    <a:lnTo>
                      <a:pt x="68" y="327"/>
                    </a:lnTo>
                    <a:lnTo>
                      <a:pt x="2" y="554"/>
                    </a:lnTo>
                    <a:lnTo>
                      <a:pt x="0" y="563"/>
                    </a:lnTo>
                    <a:lnTo>
                      <a:pt x="15" y="600"/>
                    </a:lnTo>
                    <a:lnTo>
                      <a:pt x="48" y="620"/>
                    </a:lnTo>
                    <a:lnTo>
                      <a:pt x="75" y="622"/>
                    </a:lnTo>
                    <a:lnTo>
                      <a:pt x="104" y="620"/>
                    </a:lnTo>
                    <a:lnTo>
                      <a:pt x="146" y="604"/>
                    </a:lnTo>
                    <a:lnTo>
                      <a:pt x="177" y="574"/>
                    </a:lnTo>
                    <a:lnTo>
                      <a:pt x="180" y="567"/>
                    </a:lnTo>
                    <a:lnTo>
                      <a:pt x="339" y="59"/>
                    </a:lnTo>
                    <a:lnTo>
                      <a:pt x="339" y="50"/>
                    </a:lnTo>
                    <a:lnTo>
                      <a:pt x="323" y="16"/>
                    </a:lnTo>
                    <a:lnTo>
                      <a:pt x="292" y="0"/>
                    </a:lnTo>
                    <a:lnTo>
                      <a:pt x="268" y="1"/>
                    </a:lnTo>
                    <a:close/>
                  </a:path>
                </a:pathLst>
              </a:custGeom>
              <a:solidFill>
                <a:srgbClr val="A33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274">
                <a:extLst>
                  <a:ext uri="{FF2B5EF4-FFF2-40B4-BE49-F238E27FC236}">
                    <a16:creationId xmlns:a16="http://schemas.microsoft.com/office/drawing/2014/main" id="{114397F1-5D37-4CE8-8C83-614834587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47" y="4139671"/>
                <a:ext cx="220663" cy="176213"/>
              </a:xfrm>
              <a:custGeom>
                <a:avLst/>
                <a:gdLst>
                  <a:gd name="T0" fmla="*/ 4 w 417"/>
                  <a:gd name="T1" fmla="*/ 191 h 332"/>
                  <a:gd name="T2" fmla="*/ 14 w 417"/>
                  <a:gd name="T3" fmla="*/ 168 h 332"/>
                  <a:gd name="T4" fmla="*/ 75 w 417"/>
                  <a:gd name="T5" fmla="*/ 83 h 332"/>
                  <a:gd name="T6" fmla="*/ 109 w 417"/>
                  <a:gd name="T7" fmla="*/ 50 h 332"/>
                  <a:gd name="T8" fmla="*/ 151 w 417"/>
                  <a:gd name="T9" fmla="*/ 23 h 332"/>
                  <a:gd name="T10" fmla="*/ 201 w 417"/>
                  <a:gd name="T11" fmla="*/ 5 h 332"/>
                  <a:gd name="T12" fmla="*/ 230 w 417"/>
                  <a:gd name="T13" fmla="*/ 1 h 332"/>
                  <a:gd name="T14" fmla="*/ 283 w 417"/>
                  <a:gd name="T15" fmla="*/ 0 h 332"/>
                  <a:gd name="T16" fmla="*/ 358 w 417"/>
                  <a:gd name="T17" fmla="*/ 13 h 332"/>
                  <a:gd name="T18" fmla="*/ 413 w 417"/>
                  <a:gd name="T19" fmla="*/ 44 h 332"/>
                  <a:gd name="T20" fmla="*/ 417 w 417"/>
                  <a:gd name="T21" fmla="*/ 53 h 332"/>
                  <a:gd name="T22" fmla="*/ 417 w 417"/>
                  <a:gd name="T23" fmla="*/ 76 h 332"/>
                  <a:gd name="T24" fmla="*/ 399 w 417"/>
                  <a:gd name="T25" fmla="*/ 198 h 332"/>
                  <a:gd name="T26" fmla="*/ 375 w 417"/>
                  <a:gd name="T27" fmla="*/ 257 h 332"/>
                  <a:gd name="T28" fmla="*/ 355 w 417"/>
                  <a:gd name="T29" fmla="*/ 289 h 332"/>
                  <a:gd name="T30" fmla="*/ 342 w 417"/>
                  <a:gd name="T31" fmla="*/ 301 h 332"/>
                  <a:gd name="T32" fmla="*/ 327 w 417"/>
                  <a:gd name="T33" fmla="*/ 311 h 332"/>
                  <a:gd name="T34" fmla="*/ 280 w 417"/>
                  <a:gd name="T35" fmla="*/ 325 h 332"/>
                  <a:gd name="T36" fmla="*/ 223 w 417"/>
                  <a:gd name="T37" fmla="*/ 332 h 332"/>
                  <a:gd name="T38" fmla="*/ 159 w 417"/>
                  <a:gd name="T39" fmla="*/ 331 h 332"/>
                  <a:gd name="T40" fmla="*/ 98 w 417"/>
                  <a:gd name="T41" fmla="*/ 319 h 332"/>
                  <a:gd name="T42" fmla="*/ 46 w 417"/>
                  <a:gd name="T43" fmla="*/ 298 h 332"/>
                  <a:gd name="T44" fmla="*/ 10 w 417"/>
                  <a:gd name="T45" fmla="*/ 265 h 332"/>
                  <a:gd name="T46" fmla="*/ 0 w 417"/>
                  <a:gd name="T47" fmla="*/ 231 h 332"/>
                  <a:gd name="T48" fmla="*/ 1 w 417"/>
                  <a:gd name="T49" fmla="*/ 206 h 332"/>
                  <a:gd name="T50" fmla="*/ 4 w 417"/>
                  <a:gd name="T51" fmla="*/ 19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7" h="332">
                    <a:moveTo>
                      <a:pt x="4" y="191"/>
                    </a:moveTo>
                    <a:lnTo>
                      <a:pt x="14" y="168"/>
                    </a:lnTo>
                    <a:lnTo>
                      <a:pt x="75" y="83"/>
                    </a:lnTo>
                    <a:lnTo>
                      <a:pt x="109" y="50"/>
                    </a:lnTo>
                    <a:lnTo>
                      <a:pt x="151" y="23"/>
                    </a:lnTo>
                    <a:lnTo>
                      <a:pt x="201" y="5"/>
                    </a:lnTo>
                    <a:lnTo>
                      <a:pt x="230" y="1"/>
                    </a:lnTo>
                    <a:lnTo>
                      <a:pt x="283" y="0"/>
                    </a:lnTo>
                    <a:lnTo>
                      <a:pt x="358" y="13"/>
                    </a:lnTo>
                    <a:lnTo>
                      <a:pt x="413" y="44"/>
                    </a:lnTo>
                    <a:lnTo>
                      <a:pt x="417" y="53"/>
                    </a:lnTo>
                    <a:lnTo>
                      <a:pt x="417" y="76"/>
                    </a:lnTo>
                    <a:lnTo>
                      <a:pt x="399" y="198"/>
                    </a:lnTo>
                    <a:lnTo>
                      <a:pt x="375" y="257"/>
                    </a:lnTo>
                    <a:lnTo>
                      <a:pt x="355" y="289"/>
                    </a:lnTo>
                    <a:lnTo>
                      <a:pt x="342" y="301"/>
                    </a:lnTo>
                    <a:lnTo>
                      <a:pt x="327" y="311"/>
                    </a:lnTo>
                    <a:lnTo>
                      <a:pt x="280" y="325"/>
                    </a:lnTo>
                    <a:lnTo>
                      <a:pt x="223" y="332"/>
                    </a:lnTo>
                    <a:lnTo>
                      <a:pt x="159" y="331"/>
                    </a:lnTo>
                    <a:lnTo>
                      <a:pt x="98" y="319"/>
                    </a:lnTo>
                    <a:lnTo>
                      <a:pt x="46" y="298"/>
                    </a:lnTo>
                    <a:lnTo>
                      <a:pt x="10" y="265"/>
                    </a:lnTo>
                    <a:lnTo>
                      <a:pt x="0" y="231"/>
                    </a:lnTo>
                    <a:lnTo>
                      <a:pt x="1" y="206"/>
                    </a:lnTo>
                    <a:lnTo>
                      <a:pt x="4" y="191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Freeform 275">
                <a:extLst>
                  <a:ext uri="{FF2B5EF4-FFF2-40B4-BE49-F238E27FC236}">
                    <a16:creationId xmlns:a16="http://schemas.microsoft.com/office/drawing/2014/main" id="{51C7E4D8-E0B0-46A4-9451-174BDA687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583" y="4094162"/>
                <a:ext cx="223838" cy="201613"/>
              </a:xfrm>
              <a:custGeom>
                <a:avLst/>
                <a:gdLst>
                  <a:gd name="T0" fmla="*/ 107 w 424"/>
                  <a:gd name="T1" fmla="*/ 0 h 383"/>
                  <a:gd name="T2" fmla="*/ 95 w 424"/>
                  <a:gd name="T3" fmla="*/ 3 h 383"/>
                  <a:gd name="T4" fmla="*/ 38 w 424"/>
                  <a:gd name="T5" fmla="*/ 34 h 383"/>
                  <a:gd name="T6" fmla="*/ 15 w 424"/>
                  <a:gd name="T7" fmla="*/ 66 h 383"/>
                  <a:gd name="T8" fmla="*/ 5 w 424"/>
                  <a:gd name="T9" fmla="*/ 95 h 383"/>
                  <a:gd name="T10" fmla="*/ 2 w 424"/>
                  <a:gd name="T11" fmla="*/ 112 h 383"/>
                  <a:gd name="T12" fmla="*/ 0 w 424"/>
                  <a:gd name="T13" fmla="*/ 184 h 383"/>
                  <a:gd name="T14" fmla="*/ 8 w 424"/>
                  <a:gd name="T15" fmla="*/ 301 h 383"/>
                  <a:gd name="T16" fmla="*/ 9 w 424"/>
                  <a:gd name="T17" fmla="*/ 314 h 383"/>
                  <a:gd name="T18" fmla="*/ 9 w 424"/>
                  <a:gd name="T19" fmla="*/ 321 h 383"/>
                  <a:gd name="T20" fmla="*/ 32 w 424"/>
                  <a:gd name="T21" fmla="*/ 355 h 383"/>
                  <a:gd name="T22" fmla="*/ 71 w 424"/>
                  <a:gd name="T23" fmla="*/ 373 h 383"/>
                  <a:gd name="T24" fmla="*/ 104 w 424"/>
                  <a:gd name="T25" fmla="*/ 377 h 383"/>
                  <a:gd name="T26" fmla="*/ 248 w 424"/>
                  <a:gd name="T27" fmla="*/ 381 h 383"/>
                  <a:gd name="T28" fmla="*/ 298 w 424"/>
                  <a:gd name="T29" fmla="*/ 383 h 383"/>
                  <a:gd name="T30" fmla="*/ 313 w 424"/>
                  <a:gd name="T31" fmla="*/ 381 h 383"/>
                  <a:gd name="T32" fmla="*/ 378 w 424"/>
                  <a:gd name="T33" fmla="*/ 350 h 383"/>
                  <a:gd name="T34" fmla="*/ 406 w 424"/>
                  <a:gd name="T35" fmla="*/ 319 h 383"/>
                  <a:gd name="T36" fmla="*/ 418 w 424"/>
                  <a:gd name="T37" fmla="*/ 292 h 383"/>
                  <a:gd name="T38" fmla="*/ 421 w 424"/>
                  <a:gd name="T39" fmla="*/ 275 h 383"/>
                  <a:gd name="T40" fmla="*/ 424 w 424"/>
                  <a:gd name="T41" fmla="*/ 242 h 383"/>
                  <a:gd name="T42" fmla="*/ 421 w 424"/>
                  <a:gd name="T43" fmla="*/ 180 h 383"/>
                  <a:gd name="T44" fmla="*/ 406 w 424"/>
                  <a:gd name="T45" fmla="*/ 112 h 383"/>
                  <a:gd name="T46" fmla="*/ 404 w 424"/>
                  <a:gd name="T47" fmla="*/ 101 h 383"/>
                  <a:gd name="T48" fmla="*/ 114 w 424"/>
                  <a:gd name="T49" fmla="*/ 80 h 383"/>
                  <a:gd name="T50" fmla="*/ 107 w 424"/>
                  <a:gd name="T51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4" h="383">
                    <a:moveTo>
                      <a:pt x="107" y="0"/>
                    </a:moveTo>
                    <a:lnTo>
                      <a:pt x="95" y="3"/>
                    </a:lnTo>
                    <a:lnTo>
                      <a:pt x="38" y="34"/>
                    </a:lnTo>
                    <a:lnTo>
                      <a:pt x="15" y="66"/>
                    </a:lnTo>
                    <a:lnTo>
                      <a:pt x="5" y="95"/>
                    </a:lnTo>
                    <a:lnTo>
                      <a:pt x="2" y="112"/>
                    </a:lnTo>
                    <a:lnTo>
                      <a:pt x="0" y="184"/>
                    </a:lnTo>
                    <a:lnTo>
                      <a:pt x="8" y="301"/>
                    </a:lnTo>
                    <a:lnTo>
                      <a:pt x="9" y="314"/>
                    </a:lnTo>
                    <a:lnTo>
                      <a:pt x="9" y="321"/>
                    </a:lnTo>
                    <a:lnTo>
                      <a:pt x="32" y="355"/>
                    </a:lnTo>
                    <a:lnTo>
                      <a:pt x="71" y="373"/>
                    </a:lnTo>
                    <a:lnTo>
                      <a:pt x="104" y="377"/>
                    </a:lnTo>
                    <a:lnTo>
                      <a:pt x="248" y="381"/>
                    </a:lnTo>
                    <a:lnTo>
                      <a:pt x="298" y="383"/>
                    </a:lnTo>
                    <a:lnTo>
                      <a:pt x="313" y="381"/>
                    </a:lnTo>
                    <a:lnTo>
                      <a:pt x="378" y="350"/>
                    </a:lnTo>
                    <a:lnTo>
                      <a:pt x="406" y="319"/>
                    </a:lnTo>
                    <a:lnTo>
                      <a:pt x="418" y="292"/>
                    </a:lnTo>
                    <a:lnTo>
                      <a:pt x="421" y="275"/>
                    </a:lnTo>
                    <a:lnTo>
                      <a:pt x="424" y="242"/>
                    </a:lnTo>
                    <a:lnTo>
                      <a:pt x="421" y="180"/>
                    </a:lnTo>
                    <a:lnTo>
                      <a:pt x="406" y="112"/>
                    </a:lnTo>
                    <a:lnTo>
                      <a:pt x="404" y="101"/>
                    </a:lnTo>
                    <a:lnTo>
                      <a:pt x="114" y="80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Freeform 276">
                <a:extLst>
                  <a:ext uri="{FF2B5EF4-FFF2-40B4-BE49-F238E27FC236}">
                    <a16:creationId xmlns:a16="http://schemas.microsoft.com/office/drawing/2014/main" id="{0D3F970C-8D34-4B62-8F42-A16608051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5333" y="3545946"/>
                <a:ext cx="2173289" cy="44450"/>
              </a:xfrm>
              <a:custGeom>
                <a:avLst/>
                <a:gdLst>
                  <a:gd name="T0" fmla="*/ 42 w 4108"/>
                  <a:gd name="T1" fmla="*/ 83 h 83"/>
                  <a:gd name="T2" fmla="*/ 4067 w 4108"/>
                  <a:gd name="T3" fmla="*/ 83 h 83"/>
                  <a:gd name="T4" fmla="*/ 4084 w 4108"/>
                  <a:gd name="T5" fmla="*/ 82 h 83"/>
                  <a:gd name="T6" fmla="*/ 4107 w 4108"/>
                  <a:gd name="T7" fmla="*/ 59 h 83"/>
                  <a:gd name="T8" fmla="*/ 4108 w 4108"/>
                  <a:gd name="T9" fmla="*/ 42 h 83"/>
                  <a:gd name="T10" fmla="*/ 4107 w 4108"/>
                  <a:gd name="T11" fmla="*/ 26 h 83"/>
                  <a:gd name="T12" fmla="*/ 4084 w 4108"/>
                  <a:gd name="T13" fmla="*/ 3 h 83"/>
                  <a:gd name="T14" fmla="*/ 4067 w 4108"/>
                  <a:gd name="T15" fmla="*/ 0 h 83"/>
                  <a:gd name="T16" fmla="*/ 42 w 4108"/>
                  <a:gd name="T17" fmla="*/ 0 h 83"/>
                  <a:gd name="T18" fmla="*/ 24 w 4108"/>
                  <a:gd name="T19" fmla="*/ 3 h 83"/>
                  <a:gd name="T20" fmla="*/ 3 w 4108"/>
                  <a:gd name="T21" fmla="*/ 26 h 83"/>
                  <a:gd name="T22" fmla="*/ 0 w 4108"/>
                  <a:gd name="T23" fmla="*/ 42 h 83"/>
                  <a:gd name="T24" fmla="*/ 3 w 4108"/>
                  <a:gd name="T25" fmla="*/ 59 h 83"/>
                  <a:gd name="T26" fmla="*/ 24 w 4108"/>
                  <a:gd name="T27" fmla="*/ 82 h 83"/>
                  <a:gd name="T28" fmla="*/ 42 w 4108"/>
                  <a:gd name="T2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08" h="83">
                    <a:moveTo>
                      <a:pt x="42" y="83"/>
                    </a:moveTo>
                    <a:lnTo>
                      <a:pt x="4067" y="83"/>
                    </a:lnTo>
                    <a:lnTo>
                      <a:pt x="4084" y="82"/>
                    </a:lnTo>
                    <a:lnTo>
                      <a:pt x="4107" y="59"/>
                    </a:lnTo>
                    <a:lnTo>
                      <a:pt x="4108" y="42"/>
                    </a:lnTo>
                    <a:lnTo>
                      <a:pt x="4107" y="26"/>
                    </a:lnTo>
                    <a:lnTo>
                      <a:pt x="4084" y="3"/>
                    </a:lnTo>
                    <a:lnTo>
                      <a:pt x="4067" y="0"/>
                    </a:lnTo>
                    <a:lnTo>
                      <a:pt x="42" y="0"/>
                    </a:lnTo>
                    <a:lnTo>
                      <a:pt x="24" y="3"/>
                    </a:lnTo>
                    <a:lnTo>
                      <a:pt x="3" y="26"/>
                    </a:lnTo>
                    <a:lnTo>
                      <a:pt x="0" y="42"/>
                    </a:lnTo>
                    <a:lnTo>
                      <a:pt x="3" y="59"/>
                    </a:lnTo>
                    <a:lnTo>
                      <a:pt x="24" y="82"/>
                    </a:lnTo>
                    <a:lnTo>
                      <a:pt x="42" y="83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Freeform 277">
                <a:extLst>
                  <a:ext uri="{FF2B5EF4-FFF2-40B4-BE49-F238E27FC236}">
                    <a16:creationId xmlns:a16="http://schemas.microsoft.com/office/drawing/2014/main" id="{FC413326-7FD3-481D-9DD5-961C6A05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759" y="2747433"/>
                <a:ext cx="927101" cy="1460500"/>
              </a:xfrm>
              <a:custGeom>
                <a:avLst/>
                <a:gdLst>
                  <a:gd name="T0" fmla="*/ 101 w 1754"/>
                  <a:gd name="T1" fmla="*/ 1556 h 2759"/>
                  <a:gd name="T2" fmla="*/ 94 w 1754"/>
                  <a:gd name="T3" fmla="*/ 1555 h 2759"/>
                  <a:gd name="T4" fmla="*/ 71 w 1754"/>
                  <a:gd name="T5" fmla="*/ 2749 h 2759"/>
                  <a:gd name="T6" fmla="*/ 78 w 1754"/>
                  <a:gd name="T7" fmla="*/ 2749 h 2759"/>
                  <a:gd name="T8" fmla="*/ 448 w 1754"/>
                  <a:gd name="T9" fmla="*/ 2754 h 2759"/>
                  <a:gd name="T10" fmla="*/ 1314 w 1754"/>
                  <a:gd name="T11" fmla="*/ 2759 h 2759"/>
                  <a:gd name="T12" fmla="*/ 1492 w 1754"/>
                  <a:gd name="T13" fmla="*/ 2759 h 2759"/>
                  <a:gd name="T14" fmla="*/ 1623 w 1754"/>
                  <a:gd name="T15" fmla="*/ 2757 h 2759"/>
                  <a:gd name="T16" fmla="*/ 1678 w 1754"/>
                  <a:gd name="T17" fmla="*/ 2756 h 2759"/>
                  <a:gd name="T18" fmla="*/ 1715 w 1754"/>
                  <a:gd name="T19" fmla="*/ 2753 h 2759"/>
                  <a:gd name="T20" fmla="*/ 1730 w 1754"/>
                  <a:gd name="T21" fmla="*/ 2753 h 2759"/>
                  <a:gd name="T22" fmla="*/ 1740 w 1754"/>
                  <a:gd name="T23" fmla="*/ 2752 h 2759"/>
                  <a:gd name="T24" fmla="*/ 1744 w 1754"/>
                  <a:gd name="T25" fmla="*/ 2750 h 2759"/>
                  <a:gd name="T26" fmla="*/ 1747 w 1754"/>
                  <a:gd name="T27" fmla="*/ 2750 h 2759"/>
                  <a:gd name="T28" fmla="*/ 1750 w 1754"/>
                  <a:gd name="T29" fmla="*/ 2749 h 2759"/>
                  <a:gd name="T30" fmla="*/ 1753 w 1754"/>
                  <a:gd name="T31" fmla="*/ 2746 h 2759"/>
                  <a:gd name="T32" fmla="*/ 1754 w 1754"/>
                  <a:gd name="T33" fmla="*/ 2741 h 2759"/>
                  <a:gd name="T34" fmla="*/ 1754 w 1754"/>
                  <a:gd name="T35" fmla="*/ 2135 h 2759"/>
                  <a:gd name="T36" fmla="*/ 1754 w 1754"/>
                  <a:gd name="T37" fmla="*/ 1729 h 2759"/>
                  <a:gd name="T38" fmla="*/ 1754 w 1754"/>
                  <a:gd name="T39" fmla="*/ 1597 h 2759"/>
                  <a:gd name="T40" fmla="*/ 1754 w 1754"/>
                  <a:gd name="T41" fmla="*/ 1546 h 2759"/>
                  <a:gd name="T42" fmla="*/ 1754 w 1754"/>
                  <a:gd name="T43" fmla="*/ 1546 h 2759"/>
                  <a:gd name="T44" fmla="*/ 1675 w 1754"/>
                  <a:gd name="T45" fmla="*/ 1080 h 2759"/>
                  <a:gd name="T46" fmla="*/ 1315 w 1754"/>
                  <a:gd name="T47" fmla="*/ 0 h 2759"/>
                  <a:gd name="T48" fmla="*/ 0 w 1754"/>
                  <a:gd name="T49" fmla="*/ 0 h 2759"/>
                  <a:gd name="T50" fmla="*/ 94 w 1754"/>
                  <a:gd name="T51" fmla="*/ 1556 h 2759"/>
                  <a:gd name="T52" fmla="*/ 101 w 1754"/>
                  <a:gd name="T53" fmla="*/ 1556 h 2759"/>
                  <a:gd name="T54" fmla="*/ 94 w 1754"/>
                  <a:gd name="T55" fmla="*/ 1555 h 2759"/>
                  <a:gd name="T56" fmla="*/ 101 w 1754"/>
                  <a:gd name="T57" fmla="*/ 1556 h 2759"/>
                  <a:gd name="T58" fmla="*/ 108 w 1754"/>
                  <a:gd name="T59" fmla="*/ 1555 h 2759"/>
                  <a:gd name="T60" fmla="*/ 15 w 1754"/>
                  <a:gd name="T61" fmla="*/ 14 h 2759"/>
                  <a:gd name="T62" fmla="*/ 1305 w 1754"/>
                  <a:gd name="T63" fmla="*/ 14 h 2759"/>
                  <a:gd name="T64" fmla="*/ 1661 w 1754"/>
                  <a:gd name="T65" fmla="*/ 1083 h 2759"/>
                  <a:gd name="T66" fmla="*/ 1740 w 1754"/>
                  <a:gd name="T67" fmla="*/ 1548 h 2759"/>
                  <a:gd name="T68" fmla="*/ 1747 w 1754"/>
                  <a:gd name="T69" fmla="*/ 1546 h 2759"/>
                  <a:gd name="T70" fmla="*/ 1740 w 1754"/>
                  <a:gd name="T71" fmla="*/ 1546 h 2759"/>
                  <a:gd name="T72" fmla="*/ 1740 w 1754"/>
                  <a:gd name="T73" fmla="*/ 2741 h 2759"/>
                  <a:gd name="T74" fmla="*/ 1747 w 1754"/>
                  <a:gd name="T75" fmla="*/ 2741 h 2759"/>
                  <a:gd name="T76" fmla="*/ 1741 w 1754"/>
                  <a:gd name="T77" fmla="*/ 2737 h 2759"/>
                  <a:gd name="T78" fmla="*/ 1740 w 1754"/>
                  <a:gd name="T79" fmla="*/ 2741 h 2759"/>
                  <a:gd name="T80" fmla="*/ 1747 w 1754"/>
                  <a:gd name="T81" fmla="*/ 2741 h 2759"/>
                  <a:gd name="T82" fmla="*/ 1741 w 1754"/>
                  <a:gd name="T83" fmla="*/ 2737 h 2759"/>
                  <a:gd name="T84" fmla="*/ 1746 w 1754"/>
                  <a:gd name="T85" fmla="*/ 2740 h 2759"/>
                  <a:gd name="T86" fmla="*/ 1743 w 1754"/>
                  <a:gd name="T87" fmla="*/ 2736 h 2759"/>
                  <a:gd name="T88" fmla="*/ 1741 w 1754"/>
                  <a:gd name="T89" fmla="*/ 2737 h 2759"/>
                  <a:gd name="T90" fmla="*/ 1746 w 1754"/>
                  <a:gd name="T91" fmla="*/ 2740 h 2759"/>
                  <a:gd name="T92" fmla="*/ 1743 w 1754"/>
                  <a:gd name="T93" fmla="*/ 2736 h 2759"/>
                  <a:gd name="T94" fmla="*/ 1741 w 1754"/>
                  <a:gd name="T95" fmla="*/ 2737 h 2759"/>
                  <a:gd name="T96" fmla="*/ 1731 w 1754"/>
                  <a:gd name="T97" fmla="*/ 2739 h 2759"/>
                  <a:gd name="T98" fmla="*/ 1602 w 1754"/>
                  <a:gd name="T99" fmla="*/ 2744 h 2759"/>
                  <a:gd name="T100" fmla="*/ 1314 w 1754"/>
                  <a:gd name="T101" fmla="*/ 2744 h 2759"/>
                  <a:gd name="T102" fmla="*/ 912 w 1754"/>
                  <a:gd name="T103" fmla="*/ 2744 h 2759"/>
                  <a:gd name="T104" fmla="*/ 510 w 1754"/>
                  <a:gd name="T105" fmla="*/ 2740 h 2759"/>
                  <a:gd name="T106" fmla="*/ 333 w 1754"/>
                  <a:gd name="T107" fmla="*/ 2737 h 2759"/>
                  <a:gd name="T108" fmla="*/ 202 w 1754"/>
                  <a:gd name="T109" fmla="*/ 2736 h 2759"/>
                  <a:gd name="T110" fmla="*/ 101 w 1754"/>
                  <a:gd name="T111" fmla="*/ 2734 h 2759"/>
                  <a:gd name="T112" fmla="*/ 78 w 1754"/>
                  <a:gd name="T113" fmla="*/ 2734 h 2759"/>
                  <a:gd name="T114" fmla="*/ 78 w 1754"/>
                  <a:gd name="T115" fmla="*/ 2741 h 2759"/>
                  <a:gd name="T116" fmla="*/ 84 w 1754"/>
                  <a:gd name="T117" fmla="*/ 2741 h 2759"/>
                  <a:gd name="T118" fmla="*/ 108 w 1754"/>
                  <a:gd name="T119" fmla="*/ 1555 h 2759"/>
                  <a:gd name="T120" fmla="*/ 108 w 1754"/>
                  <a:gd name="T121" fmla="*/ 1555 h 2759"/>
                  <a:gd name="T122" fmla="*/ 101 w 1754"/>
                  <a:gd name="T123" fmla="*/ 1556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54" h="2759">
                    <a:moveTo>
                      <a:pt x="101" y="1556"/>
                    </a:moveTo>
                    <a:lnTo>
                      <a:pt x="94" y="1555"/>
                    </a:lnTo>
                    <a:lnTo>
                      <a:pt x="71" y="2749"/>
                    </a:lnTo>
                    <a:lnTo>
                      <a:pt x="78" y="2749"/>
                    </a:lnTo>
                    <a:lnTo>
                      <a:pt x="448" y="2754"/>
                    </a:lnTo>
                    <a:lnTo>
                      <a:pt x="1314" y="2759"/>
                    </a:lnTo>
                    <a:lnTo>
                      <a:pt x="1492" y="2759"/>
                    </a:lnTo>
                    <a:lnTo>
                      <a:pt x="1623" y="2757"/>
                    </a:lnTo>
                    <a:lnTo>
                      <a:pt x="1678" y="2756"/>
                    </a:lnTo>
                    <a:lnTo>
                      <a:pt x="1715" y="2753"/>
                    </a:lnTo>
                    <a:lnTo>
                      <a:pt x="1730" y="2753"/>
                    </a:lnTo>
                    <a:lnTo>
                      <a:pt x="1740" y="2752"/>
                    </a:lnTo>
                    <a:lnTo>
                      <a:pt x="1744" y="2750"/>
                    </a:lnTo>
                    <a:lnTo>
                      <a:pt x="1747" y="2750"/>
                    </a:lnTo>
                    <a:lnTo>
                      <a:pt x="1750" y="2749"/>
                    </a:lnTo>
                    <a:lnTo>
                      <a:pt x="1753" y="2746"/>
                    </a:lnTo>
                    <a:lnTo>
                      <a:pt x="1754" y="2741"/>
                    </a:lnTo>
                    <a:lnTo>
                      <a:pt x="1754" y="2135"/>
                    </a:lnTo>
                    <a:lnTo>
                      <a:pt x="1754" y="1729"/>
                    </a:lnTo>
                    <a:lnTo>
                      <a:pt x="1754" y="1597"/>
                    </a:lnTo>
                    <a:lnTo>
                      <a:pt x="1754" y="1546"/>
                    </a:lnTo>
                    <a:lnTo>
                      <a:pt x="1754" y="1546"/>
                    </a:lnTo>
                    <a:lnTo>
                      <a:pt x="1675" y="1080"/>
                    </a:lnTo>
                    <a:lnTo>
                      <a:pt x="1315" y="0"/>
                    </a:lnTo>
                    <a:lnTo>
                      <a:pt x="0" y="0"/>
                    </a:lnTo>
                    <a:lnTo>
                      <a:pt x="94" y="1556"/>
                    </a:lnTo>
                    <a:lnTo>
                      <a:pt x="101" y="1556"/>
                    </a:lnTo>
                    <a:lnTo>
                      <a:pt x="94" y="1555"/>
                    </a:lnTo>
                    <a:lnTo>
                      <a:pt x="101" y="1556"/>
                    </a:lnTo>
                    <a:lnTo>
                      <a:pt x="108" y="1555"/>
                    </a:lnTo>
                    <a:lnTo>
                      <a:pt x="15" y="14"/>
                    </a:lnTo>
                    <a:lnTo>
                      <a:pt x="1305" y="14"/>
                    </a:lnTo>
                    <a:lnTo>
                      <a:pt x="1661" y="1083"/>
                    </a:lnTo>
                    <a:lnTo>
                      <a:pt x="1740" y="1548"/>
                    </a:lnTo>
                    <a:lnTo>
                      <a:pt x="1747" y="1546"/>
                    </a:lnTo>
                    <a:lnTo>
                      <a:pt x="1740" y="1546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31" y="2739"/>
                    </a:lnTo>
                    <a:lnTo>
                      <a:pt x="1602" y="2744"/>
                    </a:lnTo>
                    <a:lnTo>
                      <a:pt x="1314" y="2744"/>
                    </a:lnTo>
                    <a:lnTo>
                      <a:pt x="912" y="2744"/>
                    </a:lnTo>
                    <a:lnTo>
                      <a:pt x="510" y="2740"/>
                    </a:lnTo>
                    <a:lnTo>
                      <a:pt x="333" y="2737"/>
                    </a:lnTo>
                    <a:lnTo>
                      <a:pt x="202" y="2736"/>
                    </a:lnTo>
                    <a:lnTo>
                      <a:pt x="101" y="2734"/>
                    </a:lnTo>
                    <a:lnTo>
                      <a:pt x="78" y="2734"/>
                    </a:lnTo>
                    <a:lnTo>
                      <a:pt x="78" y="2741"/>
                    </a:lnTo>
                    <a:lnTo>
                      <a:pt x="84" y="2741"/>
                    </a:lnTo>
                    <a:lnTo>
                      <a:pt x="108" y="1555"/>
                    </a:lnTo>
                    <a:lnTo>
                      <a:pt x="108" y="1555"/>
                    </a:lnTo>
                    <a:lnTo>
                      <a:pt x="101" y="1556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Freeform 278">
                <a:extLst>
                  <a:ext uri="{FF2B5EF4-FFF2-40B4-BE49-F238E27FC236}">
                    <a16:creationId xmlns:a16="http://schemas.microsoft.com/office/drawing/2014/main" id="{A07F7040-7841-4BDA-A10D-724787578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334" y="3169708"/>
                <a:ext cx="82550" cy="255588"/>
              </a:xfrm>
              <a:custGeom>
                <a:avLst/>
                <a:gdLst>
                  <a:gd name="T0" fmla="*/ 156 w 156"/>
                  <a:gd name="T1" fmla="*/ 242 h 484"/>
                  <a:gd name="T2" fmla="*/ 156 w 156"/>
                  <a:gd name="T3" fmla="*/ 291 h 484"/>
                  <a:gd name="T4" fmla="*/ 144 w 156"/>
                  <a:gd name="T5" fmla="*/ 379 h 484"/>
                  <a:gd name="T6" fmla="*/ 122 w 156"/>
                  <a:gd name="T7" fmla="*/ 444 h 484"/>
                  <a:gd name="T8" fmla="*/ 102 w 156"/>
                  <a:gd name="T9" fmla="*/ 474 h 484"/>
                  <a:gd name="T10" fmla="*/ 86 w 156"/>
                  <a:gd name="T11" fmla="*/ 483 h 484"/>
                  <a:gd name="T12" fmla="*/ 79 w 156"/>
                  <a:gd name="T13" fmla="*/ 484 h 484"/>
                  <a:gd name="T14" fmla="*/ 70 w 156"/>
                  <a:gd name="T15" fmla="*/ 483 h 484"/>
                  <a:gd name="T16" fmla="*/ 54 w 156"/>
                  <a:gd name="T17" fmla="*/ 474 h 484"/>
                  <a:gd name="T18" fmla="*/ 34 w 156"/>
                  <a:gd name="T19" fmla="*/ 444 h 484"/>
                  <a:gd name="T20" fmla="*/ 12 w 156"/>
                  <a:gd name="T21" fmla="*/ 379 h 484"/>
                  <a:gd name="T22" fmla="*/ 0 w 156"/>
                  <a:gd name="T23" fmla="*/ 291 h 484"/>
                  <a:gd name="T24" fmla="*/ 0 w 156"/>
                  <a:gd name="T25" fmla="*/ 242 h 484"/>
                  <a:gd name="T26" fmla="*/ 0 w 156"/>
                  <a:gd name="T27" fmla="*/ 193 h 484"/>
                  <a:gd name="T28" fmla="*/ 12 w 156"/>
                  <a:gd name="T29" fmla="*/ 107 h 484"/>
                  <a:gd name="T30" fmla="*/ 34 w 156"/>
                  <a:gd name="T31" fmla="*/ 41 h 484"/>
                  <a:gd name="T32" fmla="*/ 54 w 156"/>
                  <a:gd name="T33" fmla="*/ 11 h 484"/>
                  <a:gd name="T34" fmla="*/ 70 w 156"/>
                  <a:gd name="T35" fmla="*/ 2 h 484"/>
                  <a:gd name="T36" fmla="*/ 79 w 156"/>
                  <a:gd name="T37" fmla="*/ 0 h 484"/>
                  <a:gd name="T38" fmla="*/ 86 w 156"/>
                  <a:gd name="T39" fmla="*/ 2 h 484"/>
                  <a:gd name="T40" fmla="*/ 102 w 156"/>
                  <a:gd name="T41" fmla="*/ 11 h 484"/>
                  <a:gd name="T42" fmla="*/ 122 w 156"/>
                  <a:gd name="T43" fmla="*/ 41 h 484"/>
                  <a:gd name="T44" fmla="*/ 144 w 156"/>
                  <a:gd name="T45" fmla="*/ 107 h 484"/>
                  <a:gd name="T46" fmla="*/ 156 w 156"/>
                  <a:gd name="T47" fmla="*/ 193 h 484"/>
                  <a:gd name="T48" fmla="*/ 156 w 156"/>
                  <a:gd name="T49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484">
                    <a:moveTo>
                      <a:pt x="156" y="242"/>
                    </a:moveTo>
                    <a:lnTo>
                      <a:pt x="156" y="291"/>
                    </a:lnTo>
                    <a:lnTo>
                      <a:pt x="144" y="379"/>
                    </a:lnTo>
                    <a:lnTo>
                      <a:pt x="122" y="444"/>
                    </a:lnTo>
                    <a:lnTo>
                      <a:pt x="102" y="474"/>
                    </a:lnTo>
                    <a:lnTo>
                      <a:pt x="86" y="483"/>
                    </a:lnTo>
                    <a:lnTo>
                      <a:pt x="79" y="484"/>
                    </a:lnTo>
                    <a:lnTo>
                      <a:pt x="70" y="483"/>
                    </a:lnTo>
                    <a:lnTo>
                      <a:pt x="54" y="474"/>
                    </a:lnTo>
                    <a:lnTo>
                      <a:pt x="34" y="444"/>
                    </a:lnTo>
                    <a:lnTo>
                      <a:pt x="12" y="379"/>
                    </a:lnTo>
                    <a:lnTo>
                      <a:pt x="0" y="291"/>
                    </a:lnTo>
                    <a:lnTo>
                      <a:pt x="0" y="242"/>
                    </a:lnTo>
                    <a:lnTo>
                      <a:pt x="0" y="193"/>
                    </a:lnTo>
                    <a:lnTo>
                      <a:pt x="12" y="107"/>
                    </a:lnTo>
                    <a:lnTo>
                      <a:pt x="34" y="41"/>
                    </a:lnTo>
                    <a:lnTo>
                      <a:pt x="54" y="11"/>
                    </a:lnTo>
                    <a:lnTo>
                      <a:pt x="70" y="2"/>
                    </a:lnTo>
                    <a:lnTo>
                      <a:pt x="79" y="0"/>
                    </a:lnTo>
                    <a:lnTo>
                      <a:pt x="86" y="2"/>
                    </a:lnTo>
                    <a:lnTo>
                      <a:pt x="102" y="11"/>
                    </a:lnTo>
                    <a:lnTo>
                      <a:pt x="122" y="41"/>
                    </a:lnTo>
                    <a:lnTo>
                      <a:pt x="144" y="107"/>
                    </a:lnTo>
                    <a:lnTo>
                      <a:pt x="156" y="193"/>
                    </a:lnTo>
                    <a:lnTo>
                      <a:pt x="156" y="242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Freeform 279">
                <a:extLst>
                  <a:ext uri="{FF2B5EF4-FFF2-40B4-BE49-F238E27FC236}">
                    <a16:creationId xmlns:a16="http://schemas.microsoft.com/office/drawing/2014/main" id="{C7A6C12C-77B6-4410-ABDD-9064CACDD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9770" y="3977746"/>
                <a:ext cx="501650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3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3 w 949"/>
                  <a:gd name="T23" fmla="*/ 929 h 949"/>
                  <a:gd name="T24" fmla="*/ 248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1 w 949"/>
                  <a:gd name="T35" fmla="*/ 523 h 949"/>
                  <a:gd name="T36" fmla="*/ 0 w 949"/>
                  <a:gd name="T37" fmla="*/ 474 h 949"/>
                  <a:gd name="T38" fmla="*/ 1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8 w 949"/>
                  <a:gd name="T49" fmla="*/ 56 h 949"/>
                  <a:gd name="T50" fmla="*/ 333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3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3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3" y="929"/>
                    </a:lnTo>
                    <a:lnTo>
                      <a:pt x="248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1" y="523"/>
                    </a:lnTo>
                    <a:lnTo>
                      <a:pt x="0" y="474"/>
                    </a:lnTo>
                    <a:lnTo>
                      <a:pt x="1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8" y="56"/>
                    </a:lnTo>
                    <a:lnTo>
                      <a:pt x="333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3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Freeform 280">
                <a:extLst>
                  <a:ext uri="{FF2B5EF4-FFF2-40B4-BE49-F238E27FC236}">
                    <a16:creationId xmlns:a16="http://schemas.microsoft.com/office/drawing/2014/main" id="{94DA1E8A-D969-4D39-A60F-51F0C33D1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5971" y="4053946"/>
                <a:ext cx="350838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6 w 662"/>
                  <a:gd name="T9" fmla="*/ 543 h 664"/>
                  <a:gd name="T10" fmla="*/ 541 w 662"/>
                  <a:gd name="T11" fmla="*/ 587 h 664"/>
                  <a:gd name="T12" fmla="*/ 489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19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19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89 w 662"/>
                  <a:gd name="T61" fmla="*/ 40 h 664"/>
                  <a:gd name="T62" fmla="*/ 541 w 662"/>
                  <a:gd name="T63" fmla="*/ 76 h 664"/>
                  <a:gd name="T64" fmla="*/ 586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6" y="543"/>
                    </a:lnTo>
                    <a:lnTo>
                      <a:pt x="541" y="587"/>
                    </a:lnTo>
                    <a:lnTo>
                      <a:pt x="489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19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19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89" y="40"/>
                    </a:lnTo>
                    <a:lnTo>
                      <a:pt x="541" y="76"/>
                    </a:lnTo>
                    <a:lnTo>
                      <a:pt x="586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Freeform 281">
                <a:extLst>
                  <a:ext uri="{FF2B5EF4-FFF2-40B4-BE49-F238E27FC236}">
                    <a16:creationId xmlns:a16="http://schemas.microsoft.com/office/drawing/2014/main" id="{3C0B3182-F7D5-43DC-9F23-D4F1A31DE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408" y="4126971"/>
                <a:ext cx="206375" cy="206375"/>
              </a:xfrm>
              <a:custGeom>
                <a:avLst/>
                <a:gdLst>
                  <a:gd name="T0" fmla="*/ 390 w 390"/>
                  <a:gd name="T1" fmla="*/ 194 h 390"/>
                  <a:gd name="T2" fmla="*/ 390 w 390"/>
                  <a:gd name="T3" fmla="*/ 214 h 390"/>
                  <a:gd name="T4" fmla="*/ 382 w 390"/>
                  <a:gd name="T5" fmla="*/ 253 h 390"/>
                  <a:gd name="T6" fmla="*/ 367 w 390"/>
                  <a:gd name="T7" fmla="*/ 288 h 390"/>
                  <a:gd name="T8" fmla="*/ 346 w 390"/>
                  <a:gd name="T9" fmla="*/ 319 h 390"/>
                  <a:gd name="T10" fmla="*/ 320 w 390"/>
                  <a:gd name="T11" fmla="*/ 345 h 390"/>
                  <a:gd name="T12" fmla="*/ 288 w 390"/>
                  <a:gd name="T13" fmla="*/ 367 h 390"/>
                  <a:gd name="T14" fmla="*/ 254 w 390"/>
                  <a:gd name="T15" fmla="*/ 381 h 390"/>
                  <a:gd name="T16" fmla="*/ 216 w 390"/>
                  <a:gd name="T17" fmla="*/ 390 h 390"/>
                  <a:gd name="T18" fmla="*/ 196 w 390"/>
                  <a:gd name="T19" fmla="*/ 390 h 390"/>
                  <a:gd name="T20" fmla="*/ 176 w 390"/>
                  <a:gd name="T21" fmla="*/ 390 h 390"/>
                  <a:gd name="T22" fmla="*/ 137 w 390"/>
                  <a:gd name="T23" fmla="*/ 381 h 390"/>
                  <a:gd name="T24" fmla="*/ 102 w 390"/>
                  <a:gd name="T25" fmla="*/ 367 h 390"/>
                  <a:gd name="T26" fmla="*/ 71 w 390"/>
                  <a:gd name="T27" fmla="*/ 345 h 390"/>
                  <a:gd name="T28" fmla="*/ 45 w 390"/>
                  <a:gd name="T29" fmla="*/ 319 h 390"/>
                  <a:gd name="T30" fmla="*/ 23 w 390"/>
                  <a:gd name="T31" fmla="*/ 288 h 390"/>
                  <a:gd name="T32" fmla="*/ 9 w 390"/>
                  <a:gd name="T33" fmla="*/ 253 h 390"/>
                  <a:gd name="T34" fmla="*/ 0 w 390"/>
                  <a:gd name="T35" fmla="*/ 214 h 390"/>
                  <a:gd name="T36" fmla="*/ 0 w 390"/>
                  <a:gd name="T37" fmla="*/ 194 h 390"/>
                  <a:gd name="T38" fmla="*/ 0 w 390"/>
                  <a:gd name="T39" fmla="*/ 175 h 390"/>
                  <a:gd name="T40" fmla="*/ 9 w 390"/>
                  <a:gd name="T41" fmla="*/ 136 h 390"/>
                  <a:gd name="T42" fmla="*/ 23 w 390"/>
                  <a:gd name="T43" fmla="*/ 102 h 390"/>
                  <a:gd name="T44" fmla="*/ 45 w 390"/>
                  <a:gd name="T45" fmla="*/ 70 h 390"/>
                  <a:gd name="T46" fmla="*/ 71 w 390"/>
                  <a:gd name="T47" fmla="*/ 44 h 390"/>
                  <a:gd name="T48" fmla="*/ 102 w 390"/>
                  <a:gd name="T49" fmla="*/ 23 h 390"/>
                  <a:gd name="T50" fmla="*/ 137 w 390"/>
                  <a:gd name="T51" fmla="*/ 8 h 390"/>
                  <a:gd name="T52" fmla="*/ 176 w 390"/>
                  <a:gd name="T53" fmla="*/ 0 h 390"/>
                  <a:gd name="T54" fmla="*/ 196 w 390"/>
                  <a:gd name="T55" fmla="*/ 0 h 390"/>
                  <a:gd name="T56" fmla="*/ 216 w 390"/>
                  <a:gd name="T57" fmla="*/ 0 h 390"/>
                  <a:gd name="T58" fmla="*/ 254 w 390"/>
                  <a:gd name="T59" fmla="*/ 8 h 390"/>
                  <a:gd name="T60" fmla="*/ 288 w 390"/>
                  <a:gd name="T61" fmla="*/ 23 h 390"/>
                  <a:gd name="T62" fmla="*/ 320 w 390"/>
                  <a:gd name="T63" fmla="*/ 44 h 390"/>
                  <a:gd name="T64" fmla="*/ 346 w 390"/>
                  <a:gd name="T65" fmla="*/ 70 h 390"/>
                  <a:gd name="T66" fmla="*/ 367 w 390"/>
                  <a:gd name="T67" fmla="*/ 102 h 390"/>
                  <a:gd name="T68" fmla="*/ 382 w 390"/>
                  <a:gd name="T69" fmla="*/ 136 h 390"/>
                  <a:gd name="T70" fmla="*/ 390 w 390"/>
                  <a:gd name="T71" fmla="*/ 175 h 390"/>
                  <a:gd name="T72" fmla="*/ 390 w 390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0" h="390">
                    <a:moveTo>
                      <a:pt x="390" y="194"/>
                    </a:moveTo>
                    <a:lnTo>
                      <a:pt x="390" y="214"/>
                    </a:lnTo>
                    <a:lnTo>
                      <a:pt x="382" y="253"/>
                    </a:lnTo>
                    <a:lnTo>
                      <a:pt x="367" y="288"/>
                    </a:lnTo>
                    <a:lnTo>
                      <a:pt x="346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2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0" y="214"/>
                    </a:lnTo>
                    <a:lnTo>
                      <a:pt x="0" y="194"/>
                    </a:lnTo>
                    <a:lnTo>
                      <a:pt x="0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2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6" y="70"/>
                    </a:lnTo>
                    <a:lnTo>
                      <a:pt x="367" y="102"/>
                    </a:lnTo>
                    <a:lnTo>
                      <a:pt x="382" y="136"/>
                    </a:lnTo>
                    <a:lnTo>
                      <a:pt x="390" y="175"/>
                    </a:lnTo>
                    <a:lnTo>
                      <a:pt x="390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Freeform 282">
                <a:extLst>
                  <a:ext uri="{FF2B5EF4-FFF2-40B4-BE49-F238E27FC236}">
                    <a16:creationId xmlns:a16="http://schemas.microsoft.com/office/drawing/2014/main" id="{1A32A27B-73F3-4505-B064-30FA4C2E0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822" y="3977746"/>
                <a:ext cx="503238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4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4 w 949"/>
                  <a:gd name="T23" fmla="*/ 929 h 949"/>
                  <a:gd name="T24" fmla="*/ 249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3 w 949"/>
                  <a:gd name="T35" fmla="*/ 523 h 949"/>
                  <a:gd name="T36" fmla="*/ 0 w 949"/>
                  <a:gd name="T37" fmla="*/ 474 h 949"/>
                  <a:gd name="T38" fmla="*/ 3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9 w 949"/>
                  <a:gd name="T49" fmla="*/ 56 h 949"/>
                  <a:gd name="T50" fmla="*/ 334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4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4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4" y="929"/>
                    </a:lnTo>
                    <a:lnTo>
                      <a:pt x="249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3" y="523"/>
                    </a:lnTo>
                    <a:lnTo>
                      <a:pt x="0" y="474"/>
                    </a:lnTo>
                    <a:lnTo>
                      <a:pt x="3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9" y="56"/>
                    </a:lnTo>
                    <a:lnTo>
                      <a:pt x="334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4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283">
                <a:extLst>
                  <a:ext uri="{FF2B5EF4-FFF2-40B4-BE49-F238E27FC236}">
                    <a16:creationId xmlns:a16="http://schemas.microsoft.com/office/drawing/2014/main" id="{85397E14-F7D1-4722-B499-AE3A1DEA4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7784" y="4053946"/>
                <a:ext cx="349250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8 w 662"/>
                  <a:gd name="T9" fmla="*/ 543 h 664"/>
                  <a:gd name="T10" fmla="*/ 541 w 662"/>
                  <a:gd name="T11" fmla="*/ 587 h 664"/>
                  <a:gd name="T12" fmla="*/ 490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20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20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90 w 662"/>
                  <a:gd name="T61" fmla="*/ 40 h 664"/>
                  <a:gd name="T62" fmla="*/ 541 w 662"/>
                  <a:gd name="T63" fmla="*/ 76 h 664"/>
                  <a:gd name="T64" fmla="*/ 588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8" y="543"/>
                    </a:lnTo>
                    <a:lnTo>
                      <a:pt x="541" y="587"/>
                    </a:lnTo>
                    <a:lnTo>
                      <a:pt x="490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20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20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90" y="40"/>
                    </a:lnTo>
                    <a:lnTo>
                      <a:pt x="541" y="76"/>
                    </a:lnTo>
                    <a:lnTo>
                      <a:pt x="588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Freeform 284">
                <a:extLst>
                  <a:ext uri="{FF2B5EF4-FFF2-40B4-BE49-F238E27FC236}">
                    <a16:creationId xmlns:a16="http://schemas.microsoft.com/office/drawing/2014/main" id="{7EBD9B49-94A4-4D61-8A80-E3549A4DB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222" y="4126971"/>
                <a:ext cx="206375" cy="206375"/>
              </a:xfrm>
              <a:custGeom>
                <a:avLst/>
                <a:gdLst>
                  <a:gd name="T0" fmla="*/ 391 w 391"/>
                  <a:gd name="T1" fmla="*/ 194 h 390"/>
                  <a:gd name="T2" fmla="*/ 391 w 391"/>
                  <a:gd name="T3" fmla="*/ 214 h 390"/>
                  <a:gd name="T4" fmla="*/ 382 w 391"/>
                  <a:gd name="T5" fmla="*/ 253 h 390"/>
                  <a:gd name="T6" fmla="*/ 368 w 391"/>
                  <a:gd name="T7" fmla="*/ 288 h 390"/>
                  <a:gd name="T8" fmla="*/ 347 w 391"/>
                  <a:gd name="T9" fmla="*/ 319 h 390"/>
                  <a:gd name="T10" fmla="*/ 320 w 391"/>
                  <a:gd name="T11" fmla="*/ 345 h 390"/>
                  <a:gd name="T12" fmla="*/ 288 w 391"/>
                  <a:gd name="T13" fmla="*/ 367 h 390"/>
                  <a:gd name="T14" fmla="*/ 254 w 391"/>
                  <a:gd name="T15" fmla="*/ 381 h 390"/>
                  <a:gd name="T16" fmla="*/ 216 w 391"/>
                  <a:gd name="T17" fmla="*/ 390 h 390"/>
                  <a:gd name="T18" fmla="*/ 196 w 391"/>
                  <a:gd name="T19" fmla="*/ 390 h 390"/>
                  <a:gd name="T20" fmla="*/ 176 w 391"/>
                  <a:gd name="T21" fmla="*/ 390 h 390"/>
                  <a:gd name="T22" fmla="*/ 137 w 391"/>
                  <a:gd name="T23" fmla="*/ 381 h 390"/>
                  <a:gd name="T24" fmla="*/ 103 w 391"/>
                  <a:gd name="T25" fmla="*/ 367 h 390"/>
                  <a:gd name="T26" fmla="*/ 71 w 391"/>
                  <a:gd name="T27" fmla="*/ 345 h 390"/>
                  <a:gd name="T28" fmla="*/ 45 w 391"/>
                  <a:gd name="T29" fmla="*/ 319 h 390"/>
                  <a:gd name="T30" fmla="*/ 23 w 391"/>
                  <a:gd name="T31" fmla="*/ 288 h 390"/>
                  <a:gd name="T32" fmla="*/ 9 w 391"/>
                  <a:gd name="T33" fmla="*/ 253 h 390"/>
                  <a:gd name="T34" fmla="*/ 2 w 391"/>
                  <a:gd name="T35" fmla="*/ 214 h 390"/>
                  <a:gd name="T36" fmla="*/ 0 w 391"/>
                  <a:gd name="T37" fmla="*/ 194 h 390"/>
                  <a:gd name="T38" fmla="*/ 2 w 391"/>
                  <a:gd name="T39" fmla="*/ 175 h 390"/>
                  <a:gd name="T40" fmla="*/ 9 w 391"/>
                  <a:gd name="T41" fmla="*/ 136 h 390"/>
                  <a:gd name="T42" fmla="*/ 23 w 391"/>
                  <a:gd name="T43" fmla="*/ 102 h 390"/>
                  <a:gd name="T44" fmla="*/ 45 w 391"/>
                  <a:gd name="T45" fmla="*/ 70 h 390"/>
                  <a:gd name="T46" fmla="*/ 71 w 391"/>
                  <a:gd name="T47" fmla="*/ 44 h 390"/>
                  <a:gd name="T48" fmla="*/ 103 w 391"/>
                  <a:gd name="T49" fmla="*/ 23 h 390"/>
                  <a:gd name="T50" fmla="*/ 137 w 391"/>
                  <a:gd name="T51" fmla="*/ 8 h 390"/>
                  <a:gd name="T52" fmla="*/ 176 w 391"/>
                  <a:gd name="T53" fmla="*/ 0 h 390"/>
                  <a:gd name="T54" fmla="*/ 196 w 391"/>
                  <a:gd name="T55" fmla="*/ 0 h 390"/>
                  <a:gd name="T56" fmla="*/ 216 w 391"/>
                  <a:gd name="T57" fmla="*/ 0 h 390"/>
                  <a:gd name="T58" fmla="*/ 254 w 391"/>
                  <a:gd name="T59" fmla="*/ 8 h 390"/>
                  <a:gd name="T60" fmla="*/ 288 w 391"/>
                  <a:gd name="T61" fmla="*/ 23 h 390"/>
                  <a:gd name="T62" fmla="*/ 320 w 391"/>
                  <a:gd name="T63" fmla="*/ 44 h 390"/>
                  <a:gd name="T64" fmla="*/ 347 w 391"/>
                  <a:gd name="T65" fmla="*/ 70 h 390"/>
                  <a:gd name="T66" fmla="*/ 368 w 391"/>
                  <a:gd name="T67" fmla="*/ 102 h 390"/>
                  <a:gd name="T68" fmla="*/ 382 w 391"/>
                  <a:gd name="T69" fmla="*/ 136 h 390"/>
                  <a:gd name="T70" fmla="*/ 391 w 391"/>
                  <a:gd name="T71" fmla="*/ 175 h 390"/>
                  <a:gd name="T72" fmla="*/ 391 w 391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1" h="390">
                    <a:moveTo>
                      <a:pt x="391" y="194"/>
                    </a:moveTo>
                    <a:lnTo>
                      <a:pt x="391" y="214"/>
                    </a:lnTo>
                    <a:lnTo>
                      <a:pt x="382" y="253"/>
                    </a:lnTo>
                    <a:lnTo>
                      <a:pt x="368" y="288"/>
                    </a:lnTo>
                    <a:lnTo>
                      <a:pt x="347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3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2" y="214"/>
                    </a:lnTo>
                    <a:lnTo>
                      <a:pt x="0" y="194"/>
                    </a:lnTo>
                    <a:lnTo>
                      <a:pt x="2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3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7" y="70"/>
                    </a:lnTo>
                    <a:lnTo>
                      <a:pt x="368" y="102"/>
                    </a:lnTo>
                    <a:lnTo>
                      <a:pt x="382" y="136"/>
                    </a:lnTo>
                    <a:lnTo>
                      <a:pt x="391" y="175"/>
                    </a:lnTo>
                    <a:lnTo>
                      <a:pt x="391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Rectangle 285">
                <a:extLst>
                  <a:ext uri="{FF2B5EF4-FFF2-40B4-BE49-F238E27FC236}">
                    <a16:creationId xmlns:a16="http://schemas.microsoft.com/office/drawing/2014/main" id="{29A80B67-72B6-4682-B82F-E0CDD8ABA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55502">
                <a:off x="3011346" y="4108450"/>
                <a:ext cx="209550" cy="119063"/>
              </a:xfrm>
              <a:prstGeom prst="rect">
                <a:avLst/>
              </a:pr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Freeform 286">
                <a:extLst>
                  <a:ext uri="{FF2B5EF4-FFF2-40B4-BE49-F238E27FC236}">
                    <a16:creationId xmlns:a16="http://schemas.microsoft.com/office/drawing/2014/main" id="{A6029F5E-DAB3-4DE6-A1EC-65AA3393E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2922" y="4152371"/>
                <a:ext cx="185738" cy="122238"/>
              </a:xfrm>
              <a:custGeom>
                <a:avLst/>
                <a:gdLst>
                  <a:gd name="T0" fmla="*/ 0 w 351"/>
                  <a:gd name="T1" fmla="*/ 230 h 230"/>
                  <a:gd name="T2" fmla="*/ 3 w 351"/>
                  <a:gd name="T3" fmla="*/ 201 h 230"/>
                  <a:gd name="T4" fmla="*/ 19 w 351"/>
                  <a:gd name="T5" fmla="*/ 147 h 230"/>
                  <a:gd name="T6" fmla="*/ 47 w 351"/>
                  <a:gd name="T7" fmla="*/ 96 h 230"/>
                  <a:gd name="T8" fmla="*/ 88 w 351"/>
                  <a:gd name="T9" fmla="*/ 53 h 230"/>
                  <a:gd name="T10" fmla="*/ 112 w 351"/>
                  <a:gd name="T11" fmla="*/ 37 h 230"/>
                  <a:gd name="T12" fmla="*/ 141 w 351"/>
                  <a:gd name="T13" fmla="*/ 20 h 230"/>
                  <a:gd name="T14" fmla="*/ 207 w 351"/>
                  <a:gd name="T15" fmla="*/ 1 h 230"/>
                  <a:gd name="T16" fmla="*/ 240 w 351"/>
                  <a:gd name="T17" fmla="*/ 0 h 230"/>
                  <a:gd name="T18" fmla="*/ 265 w 351"/>
                  <a:gd name="T19" fmla="*/ 1 h 230"/>
                  <a:gd name="T20" fmla="*/ 312 w 351"/>
                  <a:gd name="T21" fmla="*/ 11 h 230"/>
                  <a:gd name="T22" fmla="*/ 334 w 351"/>
                  <a:gd name="T23" fmla="*/ 20 h 230"/>
                  <a:gd name="T24" fmla="*/ 341 w 351"/>
                  <a:gd name="T25" fmla="*/ 23 h 230"/>
                  <a:gd name="T26" fmla="*/ 351 w 351"/>
                  <a:gd name="T27" fmla="*/ 33 h 230"/>
                  <a:gd name="T28" fmla="*/ 351 w 351"/>
                  <a:gd name="T29" fmla="*/ 40 h 230"/>
                  <a:gd name="T30" fmla="*/ 347 w 351"/>
                  <a:gd name="T31" fmla="*/ 47 h 230"/>
                  <a:gd name="T32" fmla="*/ 338 w 351"/>
                  <a:gd name="T33" fmla="*/ 51 h 230"/>
                  <a:gd name="T34" fmla="*/ 170 w 351"/>
                  <a:gd name="T35" fmla="*/ 141 h 230"/>
                  <a:gd name="T36" fmla="*/ 0 w 351"/>
                  <a:gd name="T37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1" h="230">
                    <a:moveTo>
                      <a:pt x="0" y="230"/>
                    </a:moveTo>
                    <a:lnTo>
                      <a:pt x="3" y="201"/>
                    </a:lnTo>
                    <a:lnTo>
                      <a:pt x="19" y="147"/>
                    </a:lnTo>
                    <a:lnTo>
                      <a:pt x="47" y="96"/>
                    </a:lnTo>
                    <a:lnTo>
                      <a:pt x="88" y="53"/>
                    </a:lnTo>
                    <a:lnTo>
                      <a:pt x="112" y="37"/>
                    </a:lnTo>
                    <a:lnTo>
                      <a:pt x="141" y="20"/>
                    </a:lnTo>
                    <a:lnTo>
                      <a:pt x="207" y="1"/>
                    </a:lnTo>
                    <a:lnTo>
                      <a:pt x="240" y="0"/>
                    </a:lnTo>
                    <a:lnTo>
                      <a:pt x="265" y="1"/>
                    </a:lnTo>
                    <a:lnTo>
                      <a:pt x="312" y="11"/>
                    </a:lnTo>
                    <a:lnTo>
                      <a:pt x="334" y="20"/>
                    </a:lnTo>
                    <a:lnTo>
                      <a:pt x="341" y="23"/>
                    </a:lnTo>
                    <a:lnTo>
                      <a:pt x="351" y="33"/>
                    </a:lnTo>
                    <a:lnTo>
                      <a:pt x="351" y="40"/>
                    </a:lnTo>
                    <a:lnTo>
                      <a:pt x="347" y="47"/>
                    </a:lnTo>
                    <a:lnTo>
                      <a:pt x="338" y="51"/>
                    </a:lnTo>
                    <a:lnTo>
                      <a:pt x="170" y="141"/>
                    </a:lnTo>
                    <a:lnTo>
                      <a:pt x="0" y="230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Freeform 287">
                <a:extLst>
                  <a:ext uri="{FF2B5EF4-FFF2-40B4-BE49-F238E27FC236}">
                    <a16:creationId xmlns:a16="http://schemas.microsoft.com/office/drawing/2014/main" id="{215948FC-41D6-4454-A051-027C04E1C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5097" y="4147608"/>
                <a:ext cx="173038" cy="109538"/>
              </a:xfrm>
              <a:custGeom>
                <a:avLst/>
                <a:gdLst>
                  <a:gd name="T0" fmla="*/ 164 w 327"/>
                  <a:gd name="T1" fmla="*/ 206 h 206"/>
                  <a:gd name="T2" fmla="*/ 147 w 327"/>
                  <a:gd name="T3" fmla="*/ 206 h 206"/>
                  <a:gd name="T4" fmla="*/ 130 w 327"/>
                  <a:gd name="T5" fmla="*/ 203 h 206"/>
                  <a:gd name="T6" fmla="*/ 98 w 327"/>
                  <a:gd name="T7" fmla="*/ 193 h 206"/>
                  <a:gd name="T8" fmla="*/ 66 w 327"/>
                  <a:gd name="T9" fmla="*/ 181 h 206"/>
                  <a:gd name="T10" fmla="*/ 50 w 327"/>
                  <a:gd name="T11" fmla="*/ 179 h 206"/>
                  <a:gd name="T12" fmla="*/ 35 w 327"/>
                  <a:gd name="T13" fmla="*/ 177 h 206"/>
                  <a:gd name="T14" fmla="*/ 17 w 327"/>
                  <a:gd name="T15" fmla="*/ 179 h 206"/>
                  <a:gd name="T16" fmla="*/ 0 w 327"/>
                  <a:gd name="T17" fmla="*/ 186 h 206"/>
                  <a:gd name="T18" fmla="*/ 2 w 327"/>
                  <a:gd name="T19" fmla="*/ 167 h 206"/>
                  <a:gd name="T20" fmla="*/ 13 w 327"/>
                  <a:gd name="T21" fmla="*/ 132 h 206"/>
                  <a:gd name="T22" fmla="*/ 39 w 327"/>
                  <a:gd name="T23" fmla="*/ 84 h 206"/>
                  <a:gd name="T24" fmla="*/ 63 w 327"/>
                  <a:gd name="T25" fmla="*/ 55 h 206"/>
                  <a:gd name="T26" fmla="*/ 84 w 327"/>
                  <a:gd name="T27" fmla="*/ 35 h 206"/>
                  <a:gd name="T28" fmla="*/ 107 w 327"/>
                  <a:gd name="T29" fmla="*/ 19 h 206"/>
                  <a:gd name="T30" fmla="*/ 124 w 327"/>
                  <a:gd name="T31" fmla="*/ 10 h 206"/>
                  <a:gd name="T32" fmla="*/ 158 w 327"/>
                  <a:gd name="T33" fmla="*/ 1 h 206"/>
                  <a:gd name="T34" fmla="*/ 177 w 327"/>
                  <a:gd name="T35" fmla="*/ 0 h 206"/>
                  <a:gd name="T36" fmla="*/ 200 w 327"/>
                  <a:gd name="T37" fmla="*/ 1 h 206"/>
                  <a:gd name="T38" fmla="*/ 223 w 327"/>
                  <a:gd name="T39" fmla="*/ 7 h 206"/>
                  <a:gd name="T40" fmla="*/ 251 w 327"/>
                  <a:gd name="T41" fmla="*/ 19 h 206"/>
                  <a:gd name="T42" fmla="*/ 297 w 327"/>
                  <a:gd name="T43" fmla="*/ 58 h 206"/>
                  <a:gd name="T44" fmla="*/ 313 w 327"/>
                  <a:gd name="T45" fmla="*/ 82 h 206"/>
                  <a:gd name="T46" fmla="*/ 321 w 327"/>
                  <a:gd name="T47" fmla="*/ 98 h 206"/>
                  <a:gd name="T48" fmla="*/ 327 w 327"/>
                  <a:gd name="T49" fmla="*/ 130 h 206"/>
                  <a:gd name="T50" fmla="*/ 323 w 327"/>
                  <a:gd name="T51" fmla="*/ 145 h 206"/>
                  <a:gd name="T52" fmla="*/ 314 w 327"/>
                  <a:gd name="T53" fmla="*/ 161 h 206"/>
                  <a:gd name="T54" fmla="*/ 281 w 327"/>
                  <a:gd name="T55" fmla="*/ 181 h 206"/>
                  <a:gd name="T56" fmla="*/ 262 w 327"/>
                  <a:gd name="T57" fmla="*/ 187 h 206"/>
                  <a:gd name="T58" fmla="*/ 238 w 327"/>
                  <a:gd name="T59" fmla="*/ 194 h 206"/>
                  <a:gd name="T60" fmla="*/ 189 w 327"/>
                  <a:gd name="T61" fmla="*/ 204 h 206"/>
                  <a:gd name="T62" fmla="*/ 164 w 327"/>
                  <a:gd name="T63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7" h="206">
                    <a:moveTo>
                      <a:pt x="164" y="206"/>
                    </a:moveTo>
                    <a:lnTo>
                      <a:pt x="147" y="206"/>
                    </a:lnTo>
                    <a:lnTo>
                      <a:pt x="130" y="203"/>
                    </a:lnTo>
                    <a:lnTo>
                      <a:pt x="98" y="193"/>
                    </a:lnTo>
                    <a:lnTo>
                      <a:pt x="66" y="181"/>
                    </a:lnTo>
                    <a:lnTo>
                      <a:pt x="50" y="179"/>
                    </a:lnTo>
                    <a:lnTo>
                      <a:pt x="35" y="177"/>
                    </a:lnTo>
                    <a:lnTo>
                      <a:pt x="17" y="179"/>
                    </a:lnTo>
                    <a:lnTo>
                      <a:pt x="0" y="186"/>
                    </a:lnTo>
                    <a:lnTo>
                      <a:pt x="2" y="167"/>
                    </a:lnTo>
                    <a:lnTo>
                      <a:pt x="13" y="132"/>
                    </a:lnTo>
                    <a:lnTo>
                      <a:pt x="39" y="84"/>
                    </a:lnTo>
                    <a:lnTo>
                      <a:pt x="63" y="55"/>
                    </a:lnTo>
                    <a:lnTo>
                      <a:pt x="84" y="35"/>
                    </a:lnTo>
                    <a:lnTo>
                      <a:pt x="107" y="19"/>
                    </a:lnTo>
                    <a:lnTo>
                      <a:pt x="124" y="10"/>
                    </a:lnTo>
                    <a:lnTo>
                      <a:pt x="158" y="1"/>
                    </a:lnTo>
                    <a:lnTo>
                      <a:pt x="177" y="0"/>
                    </a:lnTo>
                    <a:lnTo>
                      <a:pt x="200" y="1"/>
                    </a:lnTo>
                    <a:lnTo>
                      <a:pt x="223" y="7"/>
                    </a:lnTo>
                    <a:lnTo>
                      <a:pt x="251" y="19"/>
                    </a:lnTo>
                    <a:lnTo>
                      <a:pt x="297" y="58"/>
                    </a:lnTo>
                    <a:lnTo>
                      <a:pt x="313" y="82"/>
                    </a:lnTo>
                    <a:lnTo>
                      <a:pt x="321" y="98"/>
                    </a:lnTo>
                    <a:lnTo>
                      <a:pt x="327" y="130"/>
                    </a:lnTo>
                    <a:lnTo>
                      <a:pt x="323" y="145"/>
                    </a:lnTo>
                    <a:lnTo>
                      <a:pt x="314" y="161"/>
                    </a:lnTo>
                    <a:lnTo>
                      <a:pt x="281" y="181"/>
                    </a:lnTo>
                    <a:lnTo>
                      <a:pt x="262" y="187"/>
                    </a:lnTo>
                    <a:lnTo>
                      <a:pt x="238" y="194"/>
                    </a:lnTo>
                    <a:lnTo>
                      <a:pt x="189" y="204"/>
                    </a:lnTo>
                    <a:lnTo>
                      <a:pt x="164" y="206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Freeform 288">
                <a:extLst>
                  <a:ext uri="{FF2B5EF4-FFF2-40B4-BE49-F238E27FC236}">
                    <a16:creationId xmlns:a16="http://schemas.microsoft.com/office/drawing/2014/main" id="{15A080C2-B483-4AD5-B04D-BC96F3BCD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871" y="4149196"/>
                <a:ext cx="169863" cy="104775"/>
              </a:xfrm>
              <a:custGeom>
                <a:avLst/>
                <a:gdLst>
                  <a:gd name="T0" fmla="*/ 2 w 321"/>
                  <a:gd name="T1" fmla="*/ 199 h 199"/>
                  <a:gd name="T2" fmla="*/ 0 w 321"/>
                  <a:gd name="T3" fmla="*/ 178 h 199"/>
                  <a:gd name="T4" fmla="*/ 5 w 321"/>
                  <a:gd name="T5" fmla="*/ 141 h 199"/>
                  <a:gd name="T6" fmla="*/ 18 w 321"/>
                  <a:gd name="T7" fmla="*/ 105 h 199"/>
                  <a:gd name="T8" fmla="*/ 36 w 321"/>
                  <a:gd name="T9" fmla="*/ 72 h 199"/>
                  <a:gd name="T10" fmla="*/ 49 w 321"/>
                  <a:gd name="T11" fmla="*/ 57 h 199"/>
                  <a:gd name="T12" fmla="*/ 62 w 321"/>
                  <a:gd name="T13" fmla="*/ 45 h 199"/>
                  <a:gd name="T14" fmla="*/ 91 w 321"/>
                  <a:gd name="T15" fmla="*/ 23 h 199"/>
                  <a:gd name="T16" fmla="*/ 124 w 321"/>
                  <a:gd name="T17" fmla="*/ 9 h 199"/>
                  <a:gd name="T18" fmla="*/ 160 w 321"/>
                  <a:gd name="T19" fmla="*/ 1 h 199"/>
                  <a:gd name="T20" fmla="*/ 177 w 321"/>
                  <a:gd name="T21" fmla="*/ 0 h 199"/>
                  <a:gd name="T22" fmla="*/ 182 w 321"/>
                  <a:gd name="T23" fmla="*/ 0 h 199"/>
                  <a:gd name="T24" fmla="*/ 186 w 321"/>
                  <a:gd name="T25" fmla="*/ 1 h 199"/>
                  <a:gd name="T26" fmla="*/ 208 w 321"/>
                  <a:gd name="T27" fmla="*/ 3 h 199"/>
                  <a:gd name="T28" fmla="*/ 248 w 321"/>
                  <a:gd name="T29" fmla="*/ 17 h 199"/>
                  <a:gd name="T30" fmla="*/ 283 w 321"/>
                  <a:gd name="T31" fmla="*/ 40 h 199"/>
                  <a:gd name="T32" fmla="*/ 309 w 321"/>
                  <a:gd name="T33" fmla="*/ 73 h 199"/>
                  <a:gd name="T34" fmla="*/ 317 w 321"/>
                  <a:gd name="T35" fmla="*/ 92 h 199"/>
                  <a:gd name="T36" fmla="*/ 321 w 321"/>
                  <a:gd name="T37" fmla="*/ 109 h 199"/>
                  <a:gd name="T38" fmla="*/ 320 w 321"/>
                  <a:gd name="T39" fmla="*/ 144 h 199"/>
                  <a:gd name="T40" fmla="*/ 313 w 321"/>
                  <a:gd name="T41" fmla="*/ 160 h 199"/>
                  <a:gd name="T42" fmla="*/ 307 w 321"/>
                  <a:gd name="T43" fmla="*/ 170 h 199"/>
                  <a:gd name="T44" fmla="*/ 290 w 321"/>
                  <a:gd name="T45" fmla="*/ 183 h 199"/>
                  <a:gd name="T46" fmla="*/ 258 w 321"/>
                  <a:gd name="T47" fmla="*/ 196 h 199"/>
                  <a:gd name="T48" fmla="*/ 235 w 321"/>
                  <a:gd name="T49" fmla="*/ 197 h 199"/>
                  <a:gd name="T50" fmla="*/ 224 w 321"/>
                  <a:gd name="T51" fmla="*/ 197 h 199"/>
                  <a:gd name="T52" fmla="*/ 212 w 321"/>
                  <a:gd name="T53" fmla="*/ 196 h 199"/>
                  <a:gd name="T54" fmla="*/ 159 w 321"/>
                  <a:gd name="T55" fmla="*/ 181 h 199"/>
                  <a:gd name="T56" fmla="*/ 104 w 321"/>
                  <a:gd name="T57" fmla="*/ 165 h 199"/>
                  <a:gd name="T58" fmla="*/ 91 w 321"/>
                  <a:gd name="T59" fmla="*/ 164 h 199"/>
                  <a:gd name="T60" fmla="*/ 78 w 321"/>
                  <a:gd name="T61" fmla="*/ 163 h 199"/>
                  <a:gd name="T62" fmla="*/ 57 w 321"/>
                  <a:gd name="T63" fmla="*/ 164 h 199"/>
                  <a:gd name="T64" fmla="*/ 16 w 321"/>
                  <a:gd name="T65" fmla="*/ 181 h 199"/>
                  <a:gd name="T66" fmla="*/ 2 w 321"/>
                  <a:gd name="T67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21" h="199">
                    <a:moveTo>
                      <a:pt x="2" y="199"/>
                    </a:moveTo>
                    <a:lnTo>
                      <a:pt x="0" y="178"/>
                    </a:lnTo>
                    <a:lnTo>
                      <a:pt x="5" y="141"/>
                    </a:lnTo>
                    <a:lnTo>
                      <a:pt x="18" y="105"/>
                    </a:lnTo>
                    <a:lnTo>
                      <a:pt x="36" y="72"/>
                    </a:lnTo>
                    <a:lnTo>
                      <a:pt x="49" y="57"/>
                    </a:lnTo>
                    <a:lnTo>
                      <a:pt x="62" y="45"/>
                    </a:lnTo>
                    <a:lnTo>
                      <a:pt x="91" y="23"/>
                    </a:lnTo>
                    <a:lnTo>
                      <a:pt x="124" y="9"/>
                    </a:lnTo>
                    <a:lnTo>
                      <a:pt x="160" y="1"/>
                    </a:lnTo>
                    <a:lnTo>
                      <a:pt x="177" y="0"/>
                    </a:lnTo>
                    <a:lnTo>
                      <a:pt x="182" y="0"/>
                    </a:lnTo>
                    <a:lnTo>
                      <a:pt x="186" y="1"/>
                    </a:lnTo>
                    <a:lnTo>
                      <a:pt x="208" y="3"/>
                    </a:lnTo>
                    <a:lnTo>
                      <a:pt x="248" y="17"/>
                    </a:lnTo>
                    <a:lnTo>
                      <a:pt x="283" y="40"/>
                    </a:lnTo>
                    <a:lnTo>
                      <a:pt x="309" y="73"/>
                    </a:lnTo>
                    <a:lnTo>
                      <a:pt x="317" y="92"/>
                    </a:lnTo>
                    <a:lnTo>
                      <a:pt x="321" y="109"/>
                    </a:lnTo>
                    <a:lnTo>
                      <a:pt x="320" y="144"/>
                    </a:lnTo>
                    <a:lnTo>
                      <a:pt x="313" y="160"/>
                    </a:lnTo>
                    <a:lnTo>
                      <a:pt x="307" y="170"/>
                    </a:lnTo>
                    <a:lnTo>
                      <a:pt x="290" y="183"/>
                    </a:lnTo>
                    <a:lnTo>
                      <a:pt x="258" y="196"/>
                    </a:lnTo>
                    <a:lnTo>
                      <a:pt x="235" y="197"/>
                    </a:lnTo>
                    <a:lnTo>
                      <a:pt x="224" y="197"/>
                    </a:lnTo>
                    <a:lnTo>
                      <a:pt x="212" y="196"/>
                    </a:lnTo>
                    <a:lnTo>
                      <a:pt x="159" y="181"/>
                    </a:lnTo>
                    <a:lnTo>
                      <a:pt x="104" y="165"/>
                    </a:lnTo>
                    <a:lnTo>
                      <a:pt x="91" y="164"/>
                    </a:lnTo>
                    <a:lnTo>
                      <a:pt x="78" y="163"/>
                    </a:lnTo>
                    <a:lnTo>
                      <a:pt x="57" y="164"/>
                    </a:lnTo>
                    <a:lnTo>
                      <a:pt x="16" y="181"/>
                    </a:lnTo>
                    <a:lnTo>
                      <a:pt x="2" y="199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Freeform 289">
                <a:extLst>
                  <a:ext uri="{FF2B5EF4-FFF2-40B4-BE49-F238E27FC236}">
                    <a16:creationId xmlns:a16="http://schemas.microsoft.com/office/drawing/2014/main" id="{F0EE374C-DFE8-4386-B17B-CCFE6240F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532" y="2471208"/>
                <a:ext cx="155575" cy="57150"/>
              </a:xfrm>
              <a:custGeom>
                <a:avLst/>
                <a:gdLst>
                  <a:gd name="T0" fmla="*/ 294 w 294"/>
                  <a:gd name="T1" fmla="*/ 0 h 107"/>
                  <a:gd name="T2" fmla="*/ 6 w 294"/>
                  <a:gd name="T3" fmla="*/ 51 h 107"/>
                  <a:gd name="T4" fmla="*/ 0 w 294"/>
                  <a:gd name="T5" fmla="*/ 83 h 107"/>
                  <a:gd name="T6" fmla="*/ 285 w 294"/>
                  <a:gd name="T7" fmla="*/ 107 h 107"/>
                  <a:gd name="T8" fmla="*/ 294 w 294"/>
                  <a:gd name="T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107">
                    <a:moveTo>
                      <a:pt x="294" y="0"/>
                    </a:moveTo>
                    <a:lnTo>
                      <a:pt x="6" y="51"/>
                    </a:lnTo>
                    <a:lnTo>
                      <a:pt x="0" y="83"/>
                    </a:lnTo>
                    <a:lnTo>
                      <a:pt x="285" y="107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" name="Freeform 290">
                <a:extLst>
                  <a:ext uri="{FF2B5EF4-FFF2-40B4-BE49-F238E27FC236}">
                    <a16:creationId xmlns:a16="http://schemas.microsoft.com/office/drawing/2014/main" id="{3B55B8BB-1CF3-4E42-BF2D-4ACFE9E4D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305" y="2188633"/>
                <a:ext cx="2185989" cy="354013"/>
              </a:xfrm>
              <a:custGeom>
                <a:avLst/>
                <a:gdLst>
                  <a:gd name="T0" fmla="*/ 0 w 4130"/>
                  <a:gd name="T1" fmla="*/ 515 h 669"/>
                  <a:gd name="T2" fmla="*/ 3816 w 4130"/>
                  <a:gd name="T3" fmla="*/ 0 h 669"/>
                  <a:gd name="T4" fmla="*/ 3845 w 4130"/>
                  <a:gd name="T5" fmla="*/ 125 h 669"/>
                  <a:gd name="T6" fmla="*/ 4012 w 4130"/>
                  <a:gd name="T7" fmla="*/ 96 h 669"/>
                  <a:gd name="T8" fmla="*/ 4032 w 4130"/>
                  <a:gd name="T9" fmla="*/ 223 h 669"/>
                  <a:gd name="T10" fmla="*/ 4123 w 4130"/>
                  <a:gd name="T11" fmla="*/ 223 h 669"/>
                  <a:gd name="T12" fmla="*/ 4130 w 4130"/>
                  <a:gd name="T13" fmla="*/ 452 h 669"/>
                  <a:gd name="T14" fmla="*/ 3977 w 4130"/>
                  <a:gd name="T15" fmla="*/ 481 h 669"/>
                  <a:gd name="T16" fmla="*/ 3977 w 4130"/>
                  <a:gd name="T17" fmla="*/ 620 h 669"/>
                  <a:gd name="T18" fmla="*/ 14 w 4130"/>
                  <a:gd name="T19" fmla="*/ 669 h 669"/>
                  <a:gd name="T20" fmla="*/ 0 w 4130"/>
                  <a:gd name="T21" fmla="*/ 515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30" h="669">
                    <a:moveTo>
                      <a:pt x="0" y="515"/>
                    </a:moveTo>
                    <a:lnTo>
                      <a:pt x="3816" y="0"/>
                    </a:lnTo>
                    <a:lnTo>
                      <a:pt x="3845" y="125"/>
                    </a:lnTo>
                    <a:lnTo>
                      <a:pt x="4012" y="96"/>
                    </a:lnTo>
                    <a:lnTo>
                      <a:pt x="4032" y="223"/>
                    </a:lnTo>
                    <a:lnTo>
                      <a:pt x="4123" y="223"/>
                    </a:lnTo>
                    <a:lnTo>
                      <a:pt x="4130" y="452"/>
                    </a:lnTo>
                    <a:lnTo>
                      <a:pt x="3977" y="481"/>
                    </a:lnTo>
                    <a:lnTo>
                      <a:pt x="3977" y="620"/>
                    </a:lnTo>
                    <a:lnTo>
                      <a:pt x="14" y="669"/>
                    </a:lnTo>
                    <a:lnTo>
                      <a:pt x="0" y="515"/>
                    </a:lnTo>
                    <a:close/>
                  </a:path>
                </a:pathLst>
              </a:custGeom>
              <a:solidFill>
                <a:srgbClr val="DA2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" name="Freeform 291">
                <a:extLst>
                  <a:ext uri="{FF2B5EF4-FFF2-40B4-BE49-F238E27FC236}">
                    <a16:creationId xmlns:a16="http://schemas.microsoft.com/office/drawing/2014/main" id="{098E475A-711C-407B-B1FB-1F01C7DF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770" y="2442633"/>
                <a:ext cx="2097089" cy="77788"/>
              </a:xfrm>
              <a:custGeom>
                <a:avLst/>
                <a:gdLst>
                  <a:gd name="T0" fmla="*/ 0 w 3963"/>
                  <a:gd name="T1" fmla="*/ 145 h 145"/>
                  <a:gd name="T2" fmla="*/ 3963 w 3963"/>
                  <a:gd name="T3" fmla="*/ 0 h 145"/>
                  <a:gd name="T4" fmla="*/ 3963 w 3963"/>
                  <a:gd name="T5" fmla="*/ 139 h 145"/>
                  <a:gd name="T6" fmla="*/ 0 w 3963"/>
                  <a:gd name="T7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3" h="145">
                    <a:moveTo>
                      <a:pt x="0" y="145"/>
                    </a:moveTo>
                    <a:lnTo>
                      <a:pt x="3963" y="0"/>
                    </a:lnTo>
                    <a:lnTo>
                      <a:pt x="3963" y="139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" name="Freeform 292">
                <a:extLst>
                  <a:ext uri="{FF2B5EF4-FFF2-40B4-BE49-F238E27FC236}">
                    <a16:creationId xmlns:a16="http://schemas.microsoft.com/office/drawing/2014/main" id="{44F3985D-3726-4266-8470-9EEB6CC6D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007" y="2239433"/>
                <a:ext cx="2130427" cy="250825"/>
              </a:xfrm>
              <a:custGeom>
                <a:avLst/>
                <a:gdLst>
                  <a:gd name="T0" fmla="*/ 0 w 4026"/>
                  <a:gd name="T1" fmla="*/ 475 h 475"/>
                  <a:gd name="T2" fmla="*/ 4006 w 4026"/>
                  <a:gd name="T3" fmla="*/ 0 h 475"/>
                  <a:gd name="T4" fmla="*/ 4026 w 4026"/>
                  <a:gd name="T5" fmla="*/ 127 h 475"/>
                  <a:gd name="T6" fmla="*/ 0 w 4026"/>
                  <a:gd name="T7" fmla="*/ 475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26" h="475">
                    <a:moveTo>
                      <a:pt x="0" y="475"/>
                    </a:moveTo>
                    <a:lnTo>
                      <a:pt x="4006" y="0"/>
                    </a:lnTo>
                    <a:lnTo>
                      <a:pt x="4026" y="127"/>
                    </a:lnTo>
                    <a:lnTo>
                      <a:pt x="0" y="4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" name="Freeform 293">
                <a:extLst>
                  <a:ext uri="{FF2B5EF4-FFF2-40B4-BE49-F238E27FC236}">
                    <a16:creationId xmlns:a16="http://schemas.microsoft.com/office/drawing/2014/main" id="{928183F7-D0B9-44E4-BB73-C466AAD38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646" y="2512483"/>
                <a:ext cx="2074864" cy="149225"/>
              </a:xfrm>
              <a:custGeom>
                <a:avLst/>
                <a:gdLst>
                  <a:gd name="T0" fmla="*/ 26 w 3920"/>
                  <a:gd name="T1" fmla="*/ 64 h 280"/>
                  <a:gd name="T2" fmla="*/ 16 w 3920"/>
                  <a:gd name="T3" fmla="*/ 65 h 280"/>
                  <a:gd name="T4" fmla="*/ 3 w 3920"/>
                  <a:gd name="T5" fmla="*/ 77 h 280"/>
                  <a:gd name="T6" fmla="*/ 0 w 3920"/>
                  <a:gd name="T7" fmla="*/ 92 h 280"/>
                  <a:gd name="T8" fmla="*/ 7 w 3920"/>
                  <a:gd name="T9" fmla="*/ 108 h 280"/>
                  <a:gd name="T10" fmla="*/ 16 w 3920"/>
                  <a:gd name="T11" fmla="*/ 114 h 280"/>
                  <a:gd name="T12" fmla="*/ 72 w 3920"/>
                  <a:gd name="T13" fmla="*/ 138 h 280"/>
                  <a:gd name="T14" fmla="*/ 233 w 3920"/>
                  <a:gd name="T15" fmla="*/ 195 h 280"/>
                  <a:gd name="T16" fmla="*/ 393 w 3920"/>
                  <a:gd name="T17" fmla="*/ 233 h 280"/>
                  <a:gd name="T18" fmla="*/ 516 w 3920"/>
                  <a:gd name="T19" fmla="*/ 255 h 280"/>
                  <a:gd name="T20" fmla="*/ 652 w 3920"/>
                  <a:gd name="T21" fmla="*/ 271 h 280"/>
                  <a:gd name="T22" fmla="*/ 802 w 3920"/>
                  <a:gd name="T23" fmla="*/ 278 h 280"/>
                  <a:gd name="T24" fmla="*/ 881 w 3920"/>
                  <a:gd name="T25" fmla="*/ 280 h 280"/>
                  <a:gd name="T26" fmla="*/ 1148 w 3920"/>
                  <a:gd name="T27" fmla="*/ 277 h 280"/>
                  <a:gd name="T28" fmla="*/ 1761 w 3920"/>
                  <a:gd name="T29" fmla="*/ 267 h 280"/>
                  <a:gd name="T30" fmla="*/ 2225 w 3920"/>
                  <a:gd name="T31" fmla="*/ 254 h 280"/>
                  <a:gd name="T32" fmla="*/ 2697 w 3920"/>
                  <a:gd name="T33" fmla="*/ 229 h 280"/>
                  <a:gd name="T34" fmla="*/ 3145 w 3920"/>
                  <a:gd name="T35" fmla="*/ 195 h 280"/>
                  <a:gd name="T36" fmla="*/ 3439 w 3920"/>
                  <a:gd name="T37" fmla="*/ 159 h 280"/>
                  <a:gd name="T38" fmla="*/ 3609 w 3920"/>
                  <a:gd name="T39" fmla="*/ 130 h 280"/>
                  <a:gd name="T40" fmla="*/ 3754 w 3920"/>
                  <a:gd name="T41" fmla="*/ 97 h 280"/>
                  <a:gd name="T42" fmla="*/ 3867 w 3920"/>
                  <a:gd name="T43" fmla="*/ 59 h 280"/>
                  <a:gd name="T44" fmla="*/ 3908 w 3920"/>
                  <a:gd name="T45" fmla="*/ 38 h 280"/>
                  <a:gd name="T46" fmla="*/ 3914 w 3920"/>
                  <a:gd name="T47" fmla="*/ 33 h 280"/>
                  <a:gd name="T48" fmla="*/ 3920 w 3920"/>
                  <a:gd name="T49" fmla="*/ 22 h 280"/>
                  <a:gd name="T50" fmla="*/ 3915 w 3920"/>
                  <a:gd name="T51" fmla="*/ 10 h 280"/>
                  <a:gd name="T52" fmla="*/ 3907 w 3920"/>
                  <a:gd name="T53" fmla="*/ 2 h 280"/>
                  <a:gd name="T54" fmla="*/ 3900 w 3920"/>
                  <a:gd name="T55" fmla="*/ 0 h 280"/>
                  <a:gd name="T56" fmla="*/ 26 w 3920"/>
                  <a:gd name="T57" fmla="*/ 64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0" h="280">
                    <a:moveTo>
                      <a:pt x="26" y="64"/>
                    </a:moveTo>
                    <a:lnTo>
                      <a:pt x="16" y="65"/>
                    </a:lnTo>
                    <a:lnTo>
                      <a:pt x="3" y="77"/>
                    </a:lnTo>
                    <a:lnTo>
                      <a:pt x="0" y="92"/>
                    </a:lnTo>
                    <a:lnTo>
                      <a:pt x="7" y="108"/>
                    </a:lnTo>
                    <a:lnTo>
                      <a:pt x="16" y="114"/>
                    </a:lnTo>
                    <a:lnTo>
                      <a:pt x="72" y="138"/>
                    </a:lnTo>
                    <a:lnTo>
                      <a:pt x="233" y="195"/>
                    </a:lnTo>
                    <a:lnTo>
                      <a:pt x="393" y="233"/>
                    </a:lnTo>
                    <a:lnTo>
                      <a:pt x="516" y="255"/>
                    </a:lnTo>
                    <a:lnTo>
                      <a:pt x="652" y="271"/>
                    </a:lnTo>
                    <a:lnTo>
                      <a:pt x="802" y="278"/>
                    </a:lnTo>
                    <a:lnTo>
                      <a:pt x="881" y="280"/>
                    </a:lnTo>
                    <a:lnTo>
                      <a:pt x="1148" y="277"/>
                    </a:lnTo>
                    <a:lnTo>
                      <a:pt x="1761" y="267"/>
                    </a:lnTo>
                    <a:lnTo>
                      <a:pt x="2225" y="254"/>
                    </a:lnTo>
                    <a:lnTo>
                      <a:pt x="2697" y="229"/>
                    </a:lnTo>
                    <a:lnTo>
                      <a:pt x="3145" y="195"/>
                    </a:lnTo>
                    <a:lnTo>
                      <a:pt x="3439" y="159"/>
                    </a:lnTo>
                    <a:lnTo>
                      <a:pt x="3609" y="130"/>
                    </a:lnTo>
                    <a:lnTo>
                      <a:pt x="3754" y="97"/>
                    </a:lnTo>
                    <a:lnTo>
                      <a:pt x="3867" y="59"/>
                    </a:lnTo>
                    <a:lnTo>
                      <a:pt x="3908" y="38"/>
                    </a:lnTo>
                    <a:lnTo>
                      <a:pt x="3914" y="33"/>
                    </a:lnTo>
                    <a:lnTo>
                      <a:pt x="3920" y="22"/>
                    </a:lnTo>
                    <a:lnTo>
                      <a:pt x="3915" y="10"/>
                    </a:lnTo>
                    <a:lnTo>
                      <a:pt x="3907" y="2"/>
                    </a:lnTo>
                    <a:lnTo>
                      <a:pt x="3900" y="0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" name="Freeform 294">
                <a:extLst>
                  <a:ext uri="{FF2B5EF4-FFF2-40B4-BE49-F238E27FC236}">
                    <a16:creationId xmlns:a16="http://schemas.microsoft.com/office/drawing/2014/main" id="{9B7F233C-5C54-42C6-AB46-79DB2049B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847" y="2390246"/>
                <a:ext cx="117475" cy="138113"/>
              </a:xfrm>
              <a:custGeom>
                <a:avLst/>
                <a:gdLst>
                  <a:gd name="T0" fmla="*/ 0 w 222"/>
                  <a:gd name="T1" fmla="*/ 253 h 261"/>
                  <a:gd name="T2" fmla="*/ 12 w 222"/>
                  <a:gd name="T3" fmla="*/ 227 h 261"/>
                  <a:gd name="T4" fmla="*/ 92 w 222"/>
                  <a:gd name="T5" fmla="*/ 102 h 261"/>
                  <a:gd name="T6" fmla="*/ 153 w 222"/>
                  <a:gd name="T7" fmla="*/ 42 h 261"/>
                  <a:gd name="T8" fmla="*/ 197 w 222"/>
                  <a:gd name="T9" fmla="*/ 11 h 261"/>
                  <a:gd name="T10" fmla="*/ 222 w 222"/>
                  <a:gd name="T11" fmla="*/ 0 h 261"/>
                  <a:gd name="T12" fmla="*/ 212 w 222"/>
                  <a:gd name="T13" fmla="*/ 11 h 261"/>
                  <a:gd name="T14" fmla="*/ 167 w 222"/>
                  <a:gd name="T15" fmla="*/ 101 h 261"/>
                  <a:gd name="T16" fmla="*/ 137 w 222"/>
                  <a:gd name="T17" fmla="*/ 199 h 261"/>
                  <a:gd name="T18" fmla="*/ 128 w 222"/>
                  <a:gd name="T19" fmla="*/ 261 h 261"/>
                  <a:gd name="T20" fmla="*/ 0 w 222"/>
                  <a:gd name="T21" fmla="*/ 253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61">
                    <a:moveTo>
                      <a:pt x="0" y="253"/>
                    </a:moveTo>
                    <a:lnTo>
                      <a:pt x="12" y="227"/>
                    </a:lnTo>
                    <a:lnTo>
                      <a:pt x="92" y="102"/>
                    </a:lnTo>
                    <a:lnTo>
                      <a:pt x="153" y="42"/>
                    </a:lnTo>
                    <a:lnTo>
                      <a:pt x="197" y="11"/>
                    </a:lnTo>
                    <a:lnTo>
                      <a:pt x="222" y="0"/>
                    </a:lnTo>
                    <a:lnTo>
                      <a:pt x="212" y="11"/>
                    </a:lnTo>
                    <a:lnTo>
                      <a:pt x="167" y="101"/>
                    </a:lnTo>
                    <a:lnTo>
                      <a:pt x="137" y="199"/>
                    </a:lnTo>
                    <a:lnTo>
                      <a:pt x="128" y="261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" name="Rectangle 295">
                <a:extLst>
                  <a:ext uri="{FF2B5EF4-FFF2-40B4-BE49-F238E27FC236}">
                    <a16:creationId xmlns:a16="http://schemas.microsoft.com/office/drawing/2014/main" id="{40BB3D00-74C2-4ECB-9496-B75205B85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835026" cy="211138"/>
              </a:xfrm>
              <a:prstGeom prst="rect">
                <a:avLst/>
              </a:prstGeom>
              <a:solidFill>
                <a:srgbClr val="6CB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" name="Rectangle 296">
                <a:extLst>
                  <a:ext uri="{FF2B5EF4-FFF2-40B4-BE49-F238E27FC236}">
                    <a16:creationId xmlns:a16="http://schemas.microsoft.com/office/drawing/2014/main" id="{DB90826B-2467-4742-85B2-32F3A7143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921" y="2133071"/>
                <a:ext cx="587375" cy="200025"/>
              </a:xfrm>
              <a:prstGeom prst="rect">
                <a:avLst/>
              </a:prstGeom>
              <a:solidFill>
                <a:srgbClr val="E57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" name="Freeform 297">
                <a:extLst>
                  <a:ext uri="{FF2B5EF4-FFF2-40B4-BE49-F238E27FC236}">
                    <a16:creationId xmlns:a16="http://schemas.microsoft.com/office/drawing/2014/main" id="{698AD5BF-3FFD-44DE-A971-E4AA505D1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4" y="2369608"/>
                <a:ext cx="960438" cy="47625"/>
              </a:xfrm>
              <a:custGeom>
                <a:avLst/>
                <a:gdLst>
                  <a:gd name="T0" fmla="*/ 15 w 1815"/>
                  <a:gd name="T1" fmla="*/ 0 h 91"/>
                  <a:gd name="T2" fmla="*/ 1815 w 1815"/>
                  <a:gd name="T3" fmla="*/ 27 h 91"/>
                  <a:gd name="T4" fmla="*/ 1808 w 1815"/>
                  <a:gd name="T5" fmla="*/ 91 h 91"/>
                  <a:gd name="T6" fmla="*/ 0 w 1815"/>
                  <a:gd name="T7" fmla="*/ 56 h 91"/>
                  <a:gd name="T8" fmla="*/ 15 w 1815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5" h="91">
                    <a:moveTo>
                      <a:pt x="15" y="0"/>
                    </a:moveTo>
                    <a:lnTo>
                      <a:pt x="1815" y="27"/>
                    </a:lnTo>
                    <a:lnTo>
                      <a:pt x="1808" y="91"/>
                    </a:lnTo>
                    <a:lnTo>
                      <a:pt x="0" y="5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" name="Rectangle 298">
                <a:extLst>
                  <a:ext uri="{FF2B5EF4-FFF2-40B4-BE49-F238E27FC236}">
                    <a16:creationId xmlns:a16="http://schemas.microsoft.com/office/drawing/2014/main" id="{6D9DB6F0-AC82-40C0-AC20-2112E561F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3509" y="2229908"/>
                <a:ext cx="585788" cy="7938"/>
              </a:xfrm>
              <a:prstGeom prst="rect">
                <a:avLst/>
              </a:prstGeom>
              <a:solidFill>
                <a:srgbClr val="A83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" name="Rectangle 299">
                <a:extLst>
                  <a:ext uri="{FF2B5EF4-FFF2-40B4-BE49-F238E27FC236}">
                    <a16:creationId xmlns:a16="http://schemas.microsoft.com/office/drawing/2014/main" id="{F73D8D1D-EC99-4111-8A39-554A4FF39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346" y="2217208"/>
                <a:ext cx="65088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" name="Rectangle 300">
                <a:extLst>
                  <a:ext uri="{FF2B5EF4-FFF2-40B4-BE49-F238E27FC236}">
                    <a16:creationId xmlns:a16="http://schemas.microsoft.com/office/drawing/2014/main" id="{16C8D75B-2230-4AA8-8503-BF528C192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1496" y="2217208"/>
                <a:ext cx="63500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" name="Freeform 301">
                <a:extLst>
                  <a:ext uri="{FF2B5EF4-FFF2-40B4-BE49-F238E27FC236}">
                    <a16:creationId xmlns:a16="http://schemas.microsoft.com/office/drawing/2014/main" id="{21215939-A012-467B-B1F6-A6A661AFA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5121" y="2234671"/>
                <a:ext cx="169863" cy="38100"/>
              </a:xfrm>
              <a:custGeom>
                <a:avLst/>
                <a:gdLst>
                  <a:gd name="T0" fmla="*/ 2 w 320"/>
                  <a:gd name="T1" fmla="*/ 3 h 72"/>
                  <a:gd name="T2" fmla="*/ 0 w 320"/>
                  <a:gd name="T3" fmla="*/ 12 h 72"/>
                  <a:gd name="T4" fmla="*/ 6 w 320"/>
                  <a:gd name="T5" fmla="*/ 51 h 72"/>
                  <a:gd name="T6" fmla="*/ 19 w 320"/>
                  <a:gd name="T7" fmla="*/ 71 h 72"/>
                  <a:gd name="T8" fmla="*/ 31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9 w 320"/>
                  <a:gd name="T17" fmla="*/ 25 h 72"/>
                  <a:gd name="T18" fmla="*/ 320 w 320"/>
                  <a:gd name="T19" fmla="*/ 0 h 72"/>
                  <a:gd name="T20" fmla="*/ 261 w 320"/>
                  <a:gd name="T21" fmla="*/ 0 h 72"/>
                  <a:gd name="T22" fmla="*/ 261 w 320"/>
                  <a:gd name="T23" fmla="*/ 6 h 72"/>
                  <a:gd name="T24" fmla="*/ 257 w 320"/>
                  <a:gd name="T25" fmla="*/ 32 h 72"/>
                  <a:gd name="T26" fmla="*/ 249 w 320"/>
                  <a:gd name="T27" fmla="*/ 45 h 72"/>
                  <a:gd name="T28" fmla="*/ 244 w 320"/>
                  <a:gd name="T29" fmla="*/ 46 h 72"/>
                  <a:gd name="T30" fmla="*/ 146 w 320"/>
                  <a:gd name="T31" fmla="*/ 48 h 72"/>
                  <a:gd name="T32" fmla="*/ 67 w 320"/>
                  <a:gd name="T33" fmla="*/ 46 h 72"/>
                  <a:gd name="T34" fmla="*/ 64 w 320"/>
                  <a:gd name="T35" fmla="*/ 46 h 72"/>
                  <a:gd name="T36" fmla="*/ 52 w 320"/>
                  <a:gd name="T37" fmla="*/ 36 h 72"/>
                  <a:gd name="T38" fmla="*/ 46 w 320"/>
                  <a:gd name="T39" fmla="*/ 17 h 72"/>
                  <a:gd name="T40" fmla="*/ 45 w 320"/>
                  <a:gd name="T41" fmla="*/ 3 h 72"/>
                  <a:gd name="T42" fmla="*/ 2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2" y="3"/>
                    </a:moveTo>
                    <a:lnTo>
                      <a:pt x="0" y="12"/>
                    </a:lnTo>
                    <a:lnTo>
                      <a:pt x="6" y="51"/>
                    </a:lnTo>
                    <a:lnTo>
                      <a:pt x="19" y="71"/>
                    </a:lnTo>
                    <a:lnTo>
                      <a:pt x="31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9" y="25"/>
                    </a:lnTo>
                    <a:lnTo>
                      <a:pt x="320" y="0"/>
                    </a:lnTo>
                    <a:lnTo>
                      <a:pt x="261" y="0"/>
                    </a:lnTo>
                    <a:lnTo>
                      <a:pt x="261" y="6"/>
                    </a:lnTo>
                    <a:lnTo>
                      <a:pt x="257" y="32"/>
                    </a:lnTo>
                    <a:lnTo>
                      <a:pt x="249" y="45"/>
                    </a:lnTo>
                    <a:lnTo>
                      <a:pt x="244" y="46"/>
                    </a:lnTo>
                    <a:lnTo>
                      <a:pt x="146" y="48"/>
                    </a:lnTo>
                    <a:lnTo>
                      <a:pt x="67" y="46"/>
                    </a:lnTo>
                    <a:lnTo>
                      <a:pt x="64" y="46"/>
                    </a:lnTo>
                    <a:lnTo>
                      <a:pt x="52" y="36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" name="Rectangle 302">
                <a:extLst>
                  <a:ext uri="{FF2B5EF4-FFF2-40B4-BE49-F238E27FC236}">
                    <a16:creationId xmlns:a16="http://schemas.microsoft.com/office/drawing/2014/main" id="{A3B906DA-7B0E-46D1-9330-3E1427EE2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149225" cy="211138"/>
              </a:xfrm>
              <a:prstGeom prst="rect">
                <a:avLst/>
              </a:pr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" name="Rectangle 303">
                <a:extLst>
                  <a:ext uri="{FF2B5EF4-FFF2-40B4-BE49-F238E27FC236}">
                    <a16:creationId xmlns:a16="http://schemas.microsoft.com/office/drawing/2014/main" id="{3EC9E400-A692-4D08-8CAE-B5E46BE0F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9046" y="2429933"/>
                <a:ext cx="830263" cy="635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" name="Rectangle 304">
                <a:extLst>
                  <a:ext uri="{FF2B5EF4-FFF2-40B4-BE49-F238E27FC236}">
                    <a16:creationId xmlns:a16="http://schemas.microsoft.com/office/drawing/2014/main" id="{AF37D5F4-0606-4A85-B095-6C41551D2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1459" y="2414058"/>
                <a:ext cx="114300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" name="Rectangle 305">
                <a:extLst>
                  <a:ext uri="{FF2B5EF4-FFF2-40B4-BE49-F238E27FC236}">
                    <a16:creationId xmlns:a16="http://schemas.microsoft.com/office/drawing/2014/main" id="{B4124CB7-6FF3-41D1-9C00-29E931D28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9284" y="2414058"/>
                <a:ext cx="112713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" name="Freeform 306">
                <a:extLst>
                  <a:ext uri="{FF2B5EF4-FFF2-40B4-BE49-F238E27FC236}">
                    <a16:creationId xmlns:a16="http://schemas.microsoft.com/office/drawing/2014/main" id="{CACCBDF8-A58D-4941-864D-35EBE00EF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034" y="2429933"/>
                <a:ext cx="169863" cy="38100"/>
              </a:xfrm>
              <a:custGeom>
                <a:avLst/>
                <a:gdLst>
                  <a:gd name="T0" fmla="*/ 1 w 320"/>
                  <a:gd name="T1" fmla="*/ 3 h 72"/>
                  <a:gd name="T2" fmla="*/ 0 w 320"/>
                  <a:gd name="T3" fmla="*/ 11 h 72"/>
                  <a:gd name="T4" fmla="*/ 6 w 320"/>
                  <a:gd name="T5" fmla="*/ 50 h 72"/>
                  <a:gd name="T6" fmla="*/ 19 w 320"/>
                  <a:gd name="T7" fmla="*/ 69 h 72"/>
                  <a:gd name="T8" fmla="*/ 30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8 w 320"/>
                  <a:gd name="T17" fmla="*/ 24 h 72"/>
                  <a:gd name="T18" fmla="*/ 320 w 320"/>
                  <a:gd name="T19" fmla="*/ 0 h 72"/>
                  <a:gd name="T20" fmla="*/ 262 w 320"/>
                  <a:gd name="T21" fmla="*/ 0 h 72"/>
                  <a:gd name="T22" fmla="*/ 261 w 320"/>
                  <a:gd name="T23" fmla="*/ 6 h 72"/>
                  <a:gd name="T24" fmla="*/ 256 w 320"/>
                  <a:gd name="T25" fmla="*/ 30 h 72"/>
                  <a:gd name="T26" fmla="*/ 249 w 320"/>
                  <a:gd name="T27" fmla="*/ 44 h 72"/>
                  <a:gd name="T28" fmla="*/ 243 w 320"/>
                  <a:gd name="T29" fmla="*/ 46 h 72"/>
                  <a:gd name="T30" fmla="*/ 145 w 320"/>
                  <a:gd name="T31" fmla="*/ 46 h 72"/>
                  <a:gd name="T32" fmla="*/ 66 w 320"/>
                  <a:gd name="T33" fmla="*/ 46 h 72"/>
                  <a:gd name="T34" fmla="*/ 63 w 320"/>
                  <a:gd name="T35" fmla="*/ 46 h 72"/>
                  <a:gd name="T36" fmla="*/ 52 w 320"/>
                  <a:gd name="T37" fmla="*/ 34 h 72"/>
                  <a:gd name="T38" fmla="*/ 46 w 320"/>
                  <a:gd name="T39" fmla="*/ 17 h 72"/>
                  <a:gd name="T40" fmla="*/ 45 w 320"/>
                  <a:gd name="T41" fmla="*/ 3 h 72"/>
                  <a:gd name="T42" fmla="*/ 1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1" y="3"/>
                    </a:moveTo>
                    <a:lnTo>
                      <a:pt x="0" y="11"/>
                    </a:lnTo>
                    <a:lnTo>
                      <a:pt x="6" y="50"/>
                    </a:lnTo>
                    <a:lnTo>
                      <a:pt x="19" y="69"/>
                    </a:lnTo>
                    <a:lnTo>
                      <a:pt x="30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8" y="24"/>
                    </a:lnTo>
                    <a:lnTo>
                      <a:pt x="320" y="0"/>
                    </a:lnTo>
                    <a:lnTo>
                      <a:pt x="262" y="0"/>
                    </a:lnTo>
                    <a:lnTo>
                      <a:pt x="261" y="6"/>
                    </a:lnTo>
                    <a:lnTo>
                      <a:pt x="256" y="30"/>
                    </a:lnTo>
                    <a:lnTo>
                      <a:pt x="249" y="44"/>
                    </a:lnTo>
                    <a:lnTo>
                      <a:pt x="243" y="46"/>
                    </a:lnTo>
                    <a:lnTo>
                      <a:pt x="145" y="46"/>
                    </a:lnTo>
                    <a:lnTo>
                      <a:pt x="66" y="46"/>
                    </a:lnTo>
                    <a:lnTo>
                      <a:pt x="63" y="46"/>
                    </a:lnTo>
                    <a:lnTo>
                      <a:pt x="52" y="34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" name="Freeform 307">
                <a:extLst>
                  <a:ext uri="{FF2B5EF4-FFF2-40B4-BE49-F238E27FC236}">
                    <a16:creationId xmlns:a16="http://schemas.microsoft.com/office/drawing/2014/main" id="{C039A2E4-AA75-450B-A35B-EA038FAA7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684" y="2334683"/>
                <a:ext cx="168275" cy="198438"/>
              </a:xfrm>
              <a:custGeom>
                <a:avLst/>
                <a:gdLst>
                  <a:gd name="T0" fmla="*/ 0 w 320"/>
                  <a:gd name="T1" fmla="*/ 363 h 375"/>
                  <a:gd name="T2" fmla="*/ 17 w 320"/>
                  <a:gd name="T3" fmla="*/ 326 h 375"/>
                  <a:gd name="T4" fmla="*/ 111 w 320"/>
                  <a:gd name="T5" fmla="*/ 177 h 375"/>
                  <a:gd name="T6" fmla="*/ 161 w 320"/>
                  <a:gd name="T7" fmla="*/ 115 h 375"/>
                  <a:gd name="T8" fmla="*/ 219 w 320"/>
                  <a:gd name="T9" fmla="*/ 59 h 375"/>
                  <a:gd name="T10" fmla="*/ 284 w 320"/>
                  <a:gd name="T11" fmla="*/ 15 h 375"/>
                  <a:gd name="T12" fmla="*/ 320 w 320"/>
                  <a:gd name="T13" fmla="*/ 0 h 375"/>
                  <a:gd name="T14" fmla="*/ 307 w 320"/>
                  <a:gd name="T15" fmla="*/ 16 h 375"/>
                  <a:gd name="T16" fmla="*/ 241 w 320"/>
                  <a:gd name="T17" fmla="*/ 144 h 375"/>
                  <a:gd name="T18" fmla="*/ 209 w 320"/>
                  <a:gd name="T19" fmla="*/ 246 h 375"/>
                  <a:gd name="T20" fmla="*/ 192 w 320"/>
                  <a:gd name="T21" fmla="*/ 329 h 375"/>
                  <a:gd name="T22" fmla="*/ 184 w 320"/>
                  <a:gd name="T23" fmla="*/ 375 h 375"/>
                  <a:gd name="T24" fmla="*/ 0 w 320"/>
                  <a:gd name="T25" fmla="*/ 363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0" h="375">
                    <a:moveTo>
                      <a:pt x="0" y="363"/>
                    </a:moveTo>
                    <a:lnTo>
                      <a:pt x="17" y="326"/>
                    </a:lnTo>
                    <a:lnTo>
                      <a:pt x="111" y="177"/>
                    </a:lnTo>
                    <a:lnTo>
                      <a:pt x="161" y="115"/>
                    </a:lnTo>
                    <a:lnTo>
                      <a:pt x="219" y="59"/>
                    </a:lnTo>
                    <a:lnTo>
                      <a:pt x="284" y="15"/>
                    </a:lnTo>
                    <a:lnTo>
                      <a:pt x="320" y="0"/>
                    </a:lnTo>
                    <a:lnTo>
                      <a:pt x="307" y="16"/>
                    </a:lnTo>
                    <a:lnTo>
                      <a:pt x="241" y="144"/>
                    </a:lnTo>
                    <a:lnTo>
                      <a:pt x="209" y="246"/>
                    </a:lnTo>
                    <a:lnTo>
                      <a:pt x="192" y="329"/>
                    </a:lnTo>
                    <a:lnTo>
                      <a:pt x="184" y="375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6AC3CC8F-518E-466D-A7F8-E4DB928B0439}"/>
                </a:ext>
              </a:extLst>
            </p:cNvPr>
            <p:cNvGrpSpPr/>
            <p:nvPr/>
          </p:nvGrpSpPr>
          <p:grpSpPr>
            <a:xfrm rot="1455789">
              <a:off x="8169841" y="377660"/>
              <a:ext cx="832605" cy="1168491"/>
              <a:chOff x="-529439" y="428889"/>
              <a:chExt cx="1797052" cy="3328988"/>
            </a:xfrm>
          </p:grpSpPr>
          <p:sp>
            <p:nvSpPr>
              <p:cNvPr id="34" name="Freeform 71">
                <a:extLst>
                  <a:ext uri="{FF2B5EF4-FFF2-40B4-BE49-F238E27FC236}">
                    <a16:creationId xmlns:a16="http://schemas.microsoft.com/office/drawing/2014/main" id="{0CB032BF-F1AE-4EFE-8059-ED32227E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890852"/>
                <a:ext cx="901701" cy="342900"/>
              </a:xfrm>
              <a:custGeom>
                <a:avLst/>
                <a:gdLst>
                  <a:gd name="T0" fmla="*/ 0 w 1702"/>
                  <a:gd name="T1" fmla="*/ 649 h 649"/>
                  <a:gd name="T2" fmla="*/ 6 w 1702"/>
                  <a:gd name="T3" fmla="*/ 632 h 649"/>
                  <a:gd name="T4" fmla="*/ 64 w 1702"/>
                  <a:gd name="T5" fmla="*/ 516 h 649"/>
                  <a:gd name="T6" fmla="*/ 128 w 1702"/>
                  <a:gd name="T7" fmla="*/ 412 h 649"/>
                  <a:gd name="T8" fmla="*/ 216 w 1702"/>
                  <a:gd name="T9" fmla="*/ 297 h 649"/>
                  <a:gd name="T10" fmla="*/ 301 w 1702"/>
                  <a:gd name="T11" fmla="*/ 213 h 649"/>
                  <a:gd name="T12" fmla="*/ 366 w 1702"/>
                  <a:gd name="T13" fmla="*/ 161 h 649"/>
                  <a:gd name="T14" fmla="*/ 438 w 1702"/>
                  <a:gd name="T15" fmla="*/ 114 h 649"/>
                  <a:gd name="T16" fmla="*/ 516 w 1702"/>
                  <a:gd name="T17" fmla="*/ 72 h 649"/>
                  <a:gd name="T18" fmla="*/ 602 w 1702"/>
                  <a:gd name="T19" fmla="*/ 39 h 649"/>
                  <a:gd name="T20" fmla="*/ 696 w 1702"/>
                  <a:gd name="T21" fmla="*/ 14 h 649"/>
                  <a:gd name="T22" fmla="*/ 745 w 1702"/>
                  <a:gd name="T23" fmla="*/ 7 h 649"/>
                  <a:gd name="T24" fmla="*/ 795 w 1702"/>
                  <a:gd name="T25" fmla="*/ 1 h 649"/>
                  <a:gd name="T26" fmla="*/ 894 w 1702"/>
                  <a:gd name="T27" fmla="*/ 0 h 649"/>
                  <a:gd name="T28" fmla="*/ 988 w 1702"/>
                  <a:gd name="T29" fmla="*/ 7 h 649"/>
                  <a:gd name="T30" fmla="*/ 1079 w 1702"/>
                  <a:gd name="T31" fmla="*/ 23 h 649"/>
                  <a:gd name="T32" fmla="*/ 1207 w 1702"/>
                  <a:gd name="T33" fmla="*/ 59 h 649"/>
                  <a:gd name="T34" fmla="*/ 1360 w 1702"/>
                  <a:gd name="T35" fmla="*/ 125 h 649"/>
                  <a:gd name="T36" fmla="*/ 1489 w 1702"/>
                  <a:gd name="T37" fmla="*/ 200 h 649"/>
                  <a:gd name="T38" fmla="*/ 1590 w 1702"/>
                  <a:gd name="T39" fmla="*/ 272 h 649"/>
                  <a:gd name="T40" fmla="*/ 1689 w 1702"/>
                  <a:gd name="T41" fmla="*/ 356 h 649"/>
                  <a:gd name="T42" fmla="*/ 1702 w 1702"/>
                  <a:gd name="T43" fmla="*/ 369 h 649"/>
                  <a:gd name="T44" fmla="*/ 1378 w 1702"/>
                  <a:gd name="T45" fmla="*/ 337 h 649"/>
                  <a:gd name="T46" fmla="*/ 1021 w 1702"/>
                  <a:gd name="T47" fmla="*/ 112 h 649"/>
                  <a:gd name="T48" fmla="*/ 1236 w 1702"/>
                  <a:gd name="T49" fmla="*/ 336 h 649"/>
                  <a:gd name="T50" fmla="*/ 881 w 1702"/>
                  <a:gd name="T51" fmla="*/ 300 h 649"/>
                  <a:gd name="T52" fmla="*/ 658 w 1702"/>
                  <a:gd name="T53" fmla="*/ 153 h 649"/>
                  <a:gd name="T54" fmla="*/ 748 w 1702"/>
                  <a:gd name="T55" fmla="*/ 308 h 649"/>
                  <a:gd name="T56" fmla="*/ 740 w 1702"/>
                  <a:gd name="T57" fmla="*/ 307 h 649"/>
                  <a:gd name="T58" fmla="*/ 648 w 1702"/>
                  <a:gd name="T59" fmla="*/ 323 h 649"/>
                  <a:gd name="T60" fmla="*/ 514 w 1702"/>
                  <a:gd name="T61" fmla="*/ 366 h 649"/>
                  <a:gd name="T62" fmla="*/ 398 w 1702"/>
                  <a:gd name="T63" fmla="*/ 416 h 649"/>
                  <a:gd name="T64" fmla="*/ 257 w 1702"/>
                  <a:gd name="T65" fmla="*/ 488 h 649"/>
                  <a:gd name="T66" fmla="*/ 92 w 1702"/>
                  <a:gd name="T67" fmla="*/ 588 h 649"/>
                  <a:gd name="T68" fmla="*/ 0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0" y="649"/>
                    </a:moveTo>
                    <a:lnTo>
                      <a:pt x="6" y="632"/>
                    </a:lnTo>
                    <a:lnTo>
                      <a:pt x="64" y="516"/>
                    </a:lnTo>
                    <a:lnTo>
                      <a:pt x="128" y="412"/>
                    </a:lnTo>
                    <a:lnTo>
                      <a:pt x="216" y="297"/>
                    </a:lnTo>
                    <a:lnTo>
                      <a:pt x="301" y="213"/>
                    </a:lnTo>
                    <a:lnTo>
                      <a:pt x="366" y="161"/>
                    </a:lnTo>
                    <a:lnTo>
                      <a:pt x="438" y="114"/>
                    </a:lnTo>
                    <a:lnTo>
                      <a:pt x="516" y="72"/>
                    </a:lnTo>
                    <a:lnTo>
                      <a:pt x="602" y="39"/>
                    </a:lnTo>
                    <a:lnTo>
                      <a:pt x="696" y="14"/>
                    </a:lnTo>
                    <a:lnTo>
                      <a:pt x="745" y="7"/>
                    </a:lnTo>
                    <a:lnTo>
                      <a:pt x="795" y="1"/>
                    </a:lnTo>
                    <a:lnTo>
                      <a:pt x="894" y="0"/>
                    </a:lnTo>
                    <a:lnTo>
                      <a:pt x="988" y="7"/>
                    </a:lnTo>
                    <a:lnTo>
                      <a:pt x="1079" y="23"/>
                    </a:lnTo>
                    <a:lnTo>
                      <a:pt x="1207" y="59"/>
                    </a:lnTo>
                    <a:lnTo>
                      <a:pt x="1360" y="125"/>
                    </a:lnTo>
                    <a:lnTo>
                      <a:pt x="1489" y="200"/>
                    </a:lnTo>
                    <a:lnTo>
                      <a:pt x="1590" y="272"/>
                    </a:lnTo>
                    <a:lnTo>
                      <a:pt x="1689" y="356"/>
                    </a:lnTo>
                    <a:lnTo>
                      <a:pt x="1702" y="369"/>
                    </a:lnTo>
                    <a:lnTo>
                      <a:pt x="1378" y="337"/>
                    </a:lnTo>
                    <a:lnTo>
                      <a:pt x="1021" y="112"/>
                    </a:lnTo>
                    <a:lnTo>
                      <a:pt x="1236" y="336"/>
                    </a:lnTo>
                    <a:lnTo>
                      <a:pt x="881" y="300"/>
                    </a:lnTo>
                    <a:lnTo>
                      <a:pt x="658" y="153"/>
                    </a:lnTo>
                    <a:lnTo>
                      <a:pt x="748" y="308"/>
                    </a:lnTo>
                    <a:lnTo>
                      <a:pt x="740" y="307"/>
                    </a:lnTo>
                    <a:lnTo>
                      <a:pt x="648" y="323"/>
                    </a:lnTo>
                    <a:lnTo>
                      <a:pt x="514" y="366"/>
                    </a:lnTo>
                    <a:lnTo>
                      <a:pt x="398" y="416"/>
                    </a:lnTo>
                    <a:lnTo>
                      <a:pt x="257" y="488"/>
                    </a:lnTo>
                    <a:lnTo>
                      <a:pt x="92" y="588"/>
                    </a:lnTo>
                    <a:lnTo>
                      <a:pt x="0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72">
                <a:extLst>
                  <a:ext uri="{FF2B5EF4-FFF2-40B4-BE49-F238E27FC236}">
                    <a16:creationId xmlns:a16="http://schemas.microsoft.com/office/drawing/2014/main" id="{E088F34B-1A85-426E-B732-B8476C85E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1154377"/>
                <a:ext cx="590550" cy="401638"/>
              </a:xfrm>
              <a:custGeom>
                <a:avLst/>
                <a:gdLst>
                  <a:gd name="T0" fmla="*/ 0 w 1116"/>
                  <a:gd name="T1" fmla="*/ 113 h 757"/>
                  <a:gd name="T2" fmla="*/ 13 w 1116"/>
                  <a:gd name="T3" fmla="*/ 105 h 757"/>
                  <a:gd name="T4" fmla="*/ 100 w 1116"/>
                  <a:gd name="T5" fmla="*/ 63 h 757"/>
                  <a:gd name="T6" fmla="*/ 187 w 1116"/>
                  <a:gd name="T7" fmla="*/ 31 h 757"/>
                  <a:gd name="T8" fmla="*/ 294 w 1116"/>
                  <a:gd name="T9" fmla="*/ 8 h 757"/>
                  <a:gd name="T10" fmla="*/ 415 w 1116"/>
                  <a:gd name="T11" fmla="*/ 0 h 757"/>
                  <a:gd name="T12" fmla="*/ 513 w 1116"/>
                  <a:gd name="T13" fmla="*/ 10 h 757"/>
                  <a:gd name="T14" fmla="*/ 579 w 1116"/>
                  <a:gd name="T15" fmla="*/ 24 h 757"/>
                  <a:gd name="T16" fmla="*/ 648 w 1116"/>
                  <a:gd name="T17" fmla="*/ 49 h 757"/>
                  <a:gd name="T18" fmla="*/ 716 w 1116"/>
                  <a:gd name="T19" fmla="*/ 83 h 757"/>
                  <a:gd name="T20" fmla="*/ 750 w 1116"/>
                  <a:gd name="T21" fmla="*/ 105 h 757"/>
                  <a:gd name="T22" fmla="*/ 784 w 1116"/>
                  <a:gd name="T23" fmla="*/ 128 h 757"/>
                  <a:gd name="T24" fmla="*/ 844 w 1116"/>
                  <a:gd name="T25" fmla="*/ 177 h 757"/>
                  <a:gd name="T26" fmla="*/ 920 w 1116"/>
                  <a:gd name="T27" fmla="*/ 255 h 757"/>
                  <a:gd name="T28" fmla="*/ 997 w 1116"/>
                  <a:gd name="T29" fmla="*/ 363 h 757"/>
                  <a:gd name="T30" fmla="*/ 1051 w 1116"/>
                  <a:gd name="T31" fmla="*/ 471 h 757"/>
                  <a:gd name="T32" fmla="*/ 1086 w 1116"/>
                  <a:gd name="T33" fmla="*/ 570 h 757"/>
                  <a:gd name="T34" fmla="*/ 1105 w 1116"/>
                  <a:gd name="T35" fmla="*/ 655 h 757"/>
                  <a:gd name="T36" fmla="*/ 1116 w 1116"/>
                  <a:gd name="T37" fmla="*/ 744 h 757"/>
                  <a:gd name="T38" fmla="*/ 1116 w 1116"/>
                  <a:gd name="T39" fmla="*/ 757 h 757"/>
                  <a:gd name="T40" fmla="*/ 952 w 1116"/>
                  <a:gd name="T41" fmla="*/ 571 h 757"/>
                  <a:gd name="T42" fmla="*/ 920 w 1116"/>
                  <a:gd name="T43" fmla="*/ 378 h 757"/>
                  <a:gd name="T44" fmla="*/ 910 w 1116"/>
                  <a:gd name="T45" fmla="*/ 538 h 757"/>
                  <a:gd name="T46" fmla="*/ 745 w 1116"/>
                  <a:gd name="T47" fmla="*/ 378 h 757"/>
                  <a:gd name="T48" fmla="*/ 722 w 1116"/>
                  <a:gd name="T49" fmla="*/ 152 h 757"/>
                  <a:gd name="T50" fmla="*/ 694 w 1116"/>
                  <a:gd name="T51" fmla="*/ 342 h 757"/>
                  <a:gd name="T52" fmla="*/ 473 w 1116"/>
                  <a:gd name="T53" fmla="*/ 209 h 757"/>
                  <a:gd name="T54" fmla="*/ 377 w 1116"/>
                  <a:gd name="T55" fmla="*/ 54 h 757"/>
                  <a:gd name="T56" fmla="*/ 401 w 1116"/>
                  <a:gd name="T57" fmla="*/ 164 h 757"/>
                  <a:gd name="T58" fmla="*/ 382 w 1116"/>
                  <a:gd name="T59" fmla="*/ 155 h 757"/>
                  <a:gd name="T60" fmla="*/ 241 w 1116"/>
                  <a:gd name="T61" fmla="*/ 121 h 757"/>
                  <a:gd name="T62" fmla="*/ 92 w 1116"/>
                  <a:gd name="T63" fmla="*/ 109 h 757"/>
                  <a:gd name="T64" fmla="*/ 0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0" y="113"/>
                    </a:moveTo>
                    <a:lnTo>
                      <a:pt x="13" y="105"/>
                    </a:lnTo>
                    <a:lnTo>
                      <a:pt x="100" y="63"/>
                    </a:lnTo>
                    <a:lnTo>
                      <a:pt x="187" y="31"/>
                    </a:lnTo>
                    <a:lnTo>
                      <a:pt x="294" y="8"/>
                    </a:lnTo>
                    <a:lnTo>
                      <a:pt x="415" y="0"/>
                    </a:lnTo>
                    <a:lnTo>
                      <a:pt x="513" y="10"/>
                    </a:lnTo>
                    <a:lnTo>
                      <a:pt x="579" y="24"/>
                    </a:lnTo>
                    <a:lnTo>
                      <a:pt x="648" y="49"/>
                    </a:lnTo>
                    <a:lnTo>
                      <a:pt x="716" y="83"/>
                    </a:lnTo>
                    <a:lnTo>
                      <a:pt x="750" y="105"/>
                    </a:lnTo>
                    <a:lnTo>
                      <a:pt x="784" y="128"/>
                    </a:lnTo>
                    <a:lnTo>
                      <a:pt x="844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1" y="471"/>
                    </a:lnTo>
                    <a:lnTo>
                      <a:pt x="1086" y="570"/>
                    </a:lnTo>
                    <a:lnTo>
                      <a:pt x="1105" y="655"/>
                    </a:lnTo>
                    <a:lnTo>
                      <a:pt x="1116" y="744"/>
                    </a:lnTo>
                    <a:lnTo>
                      <a:pt x="1116" y="757"/>
                    </a:lnTo>
                    <a:lnTo>
                      <a:pt x="952" y="571"/>
                    </a:lnTo>
                    <a:lnTo>
                      <a:pt x="920" y="378"/>
                    </a:lnTo>
                    <a:lnTo>
                      <a:pt x="910" y="538"/>
                    </a:lnTo>
                    <a:lnTo>
                      <a:pt x="745" y="378"/>
                    </a:lnTo>
                    <a:lnTo>
                      <a:pt x="722" y="152"/>
                    </a:lnTo>
                    <a:lnTo>
                      <a:pt x="694" y="342"/>
                    </a:lnTo>
                    <a:lnTo>
                      <a:pt x="473" y="209"/>
                    </a:lnTo>
                    <a:lnTo>
                      <a:pt x="377" y="54"/>
                    </a:lnTo>
                    <a:lnTo>
                      <a:pt x="401" y="164"/>
                    </a:lnTo>
                    <a:lnTo>
                      <a:pt x="382" y="155"/>
                    </a:lnTo>
                    <a:lnTo>
                      <a:pt x="241" y="121"/>
                    </a:lnTo>
                    <a:lnTo>
                      <a:pt x="92" y="109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73">
                <a:extLst>
                  <a:ext uri="{FF2B5EF4-FFF2-40B4-BE49-F238E27FC236}">
                    <a16:creationId xmlns:a16="http://schemas.microsoft.com/office/drawing/2014/main" id="{6159C597-D5B0-4392-8493-AC36C73D5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9439" y="919427"/>
                <a:ext cx="911226" cy="288925"/>
              </a:xfrm>
              <a:custGeom>
                <a:avLst/>
                <a:gdLst>
                  <a:gd name="T0" fmla="*/ 1723 w 1723"/>
                  <a:gd name="T1" fmla="*/ 547 h 547"/>
                  <a:gd name="T2" fmla="*/ 1715 w 1723"/>
                  <a:gd name="T3" fmla="*/ 531 h 547"/>
                  <a:gd name="T4" fmla="*/ 1644 w 1723"/>
                  <a:gd name="T5" fmla="*/ 422 h 547"/>
                  <a:gd name="T6" fmla="*/ 1568 w 1723"/>
                  <a:gd name="T7" fmla="*/ 327 h 547"/>
                  <a:gd name="T8" fmla="*/ 1466 w 1723"/>
                  <a:gd name="T9" fmla="*/ 223 h 547"/>
                  <a:gd name="T10" fmla="*/ 1371 w 1723"/>
                  <a:gd name="T11" fmla="*/ 151 h 547"/>
                  <a:gd name="T12" fmla="*/ 1302 w 1723"/>
                  <a:gd name="T13" fmla="*/ 106 h 547"/>
                  <a:gd name="T14" fmla="*/ 1224 w 1723"/>
                  <a:gd name="T15" fmla="*/ 67 h 547"/>
                  <a:gd name="T16" fmla="*/ 1142 w 1723"/>
                  <a:gd name="T17" fmla="*/ 36 h 547"/>
                  <a:gd name="T18" fmla="*/ 1052 w 1723"/>
                  <a:gd name="T19" fmla="*/ 13 h 547"/>
                  <a:gd name="T20" fmla="*/ 956 w 1723"/>
                  <a:gd name="T21" fmla="*/ 1 h 547"/>
                  <a:gd name="T22" fmla="*/ 906 w 1723"/>
                  <a:gd name="T23" fmla="*/ 0 h 547"/>
                  <a:gd name="T24" fmla="*/ 855 w 1723"/>
                  <a:gd name="T25" fmla="*/ 0 h 547"/>
                  <a:gd name="T26" fmla="*/ 757 w 1723"/>
                  <a:gd name="T27" fmla="*/ 10 h 547"/>
                  <a:gd name="T28" fmla="*/ 665 w 1723"/>
                  <a:gd name="T29" fmla="*/ 29 h 547"/>
                  <a:gd name="T30" fmla="*/ 576 w 1723"/>
                  <a:gd name="T31" fmla="*/ 56 h 547"/>
                  <a:gd name="T32" fmla="*/ 453 w 1723"/>
                  <a:gd name="T33" fmla="*/ 106 h 547"/>
                  <a:gd name="T34" fmla="*/ 311 w 1723"/>
                  <a:gd name="T35" fmla="*/ 190 h 547"/>
                  <a:gd name="T36" fmla="*/ 191 w 1723"/>
                  <a:gd name="T37" fmla="*/ 279 h 547"/>
                  <a:gd name="T38" fmla="*/ 99 w 1723"/>
                  <a:gd name="T39" fmla="*/ 363 h 547"/>
                  <a:gd name="T40" fmla="*/ 11 w 1723"/>
                  <a:gd name="T41" fmla="*/ 458 h 547"/>
                  <a:gd name="T42" fmla="*/ 0 w 1723"/>
                  <a:gd name="T43" fmla="*/ 474 h 547"/>
                  <a:gd name="T44" fmla="*/ 317 w 1723"/>
                  <a:gd name="T45" fmla="*/ 402 h 547"/>
                  <a:gd name="T46" fmla="*/ 645 w 1723"/>
                  <a:gd name="T47" fmla="*/ 137 h 547"/>
                  <a:gd name="T48" fmla="*/ 458 w 1723"/>
                  <a:gd name="T49" fmla="*/ 383 h 547"/>
                  <a:gd name="T50" fmla="*/ 805 w 1723"/>
                  <a:gd name="T51" fmla="*/ 305 h 547"/>
                  <a:gd name="T52" fmla="*/ 1011 w 1723"/>
                  <a:gd name="T53" fmla="*/ 134 h 547"/>
                  <a:gd name="T54" fmla="*/ 940 w 1723"/>
                  <a:gd name="T55" fmla="*/ 298 h 547"/>
                  <a:gd name="T56" fmla="*/ 947 w 1723"/>
                  <a:gd name="T57" fmla="*/ 296 h 547"/>
                  <a:gd name="T58" fmla="*/ 1041 w 1723"/>
                  <a:gd name="T59" fmla="*/ 301 h 547"/>
                  <a:gd name="T60" fmla="*/ 1179 w 1723"/>
                  <a:gd name="T61" fmla="*/ 328 h 547"/>
                  <a:gd name="T62" fmla="*/ 1300 w 1723"/>
                  <a:gd name="T63" fmla="*/ 363 h 547"/>
                  <a:gd name="T64" fmla="*/ 1448 w 1723"/>
                  <a:gd name="T65" fmla="*/ 419 h 547"/>
                  <a:gd name="T66" fmla="*/ 1624 w 1723"/>
                  <a:gd name="T67" fmla="*/ 497 h 547"/>
                  <a:gd name="T68" fmla="*/ 1723 w 1723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3" h="547">
                    <a:moveTo>
                      <a:pt x="1723" y="547"/>
                    </a:moveTo>
                    <a:lnTo>
                      <a:pt x="1715" y="531"/>
                    </a:lnTo>
                    <a:lnTo>
                      <a:pt x="1644" y="422"/>
                    </a:lnTo>
                    <a:lnTo>
                      <a:pt x="1568" y="327"/>
                    </a:lnTo>
                    <a:lnTo>
                      <a:pt x="1466" y="223"/>
                    </a:lnTo>
                    <a:lnTo>
                      <a:pt x="1371" y="151"/>
                    </a:lnTo>
                    <a:lnTo>
                      <a:pt x="1302" y="106"/>
                    </a:lnTo>
                    <a:lnTo>
                      <a:pt x="1224" y="67"/>
                    </a:lnTo>
                    <a:lnTo>
                      <a:pt x="1142" y="36"/>
                    </a:lnTo>
                    <a:lnTo>
                      <a:pt x="1052" y="13"/>
                    </a:lnTo>
                    <a:lnTo>
                      <a:pt x="956" y="1"/>
                    </a:lnTo>
                    <a:lnTo>
                      <a:pt x="906" y="0"/>
                    </a:lnTo>
                    <a:lnTo>
                      <a:pt x="855" y="0"/>
                    </a:lnTo>
                    <a:lnTo>
                      <a:pt x="757" y="10"/>
                    </a:lnTo>
                    <a:lnTo>
                      <a:pt x="665" y="29"/>
                    </a:lnTo>
                    <a:lnTo>
                      <a:pt x="576" y="56"/>
                    </a:lnTo>
                    <a:lnTo>
                      <a:pt x="453" y="106"/>
                    </a:lnTo>
                    <a:lnTo>
                      <a:pt x="311" y="190"/>
                    </a:lnTo>
                    <a:lnTo>
                      <a:pt x="191" y="279"/>
                    </a:lnTo>
                    <a:lnTo>
                      <a:pt x="99" y="363"/>
                    </a:lnTo>
                    <a:lnTo>
                      <a:pt x="11" y="458"/>
                    </a:lnTo>
                    <a:lnTo>
                      <a:pt x="0" y="474"/>
                    </a:lnTo>
                    <a:lnTo>
                      <a:pt x="317" y="402"/>
                    </a:lnTo>
                    <a:lnTo>
                      <a:pt x="645" y="137"/>
                    </a:lnTo>
                    <a:lnTo>
                      <a:pt x="458" y="383"/>
                    </a:lnTo>
                    <a:lnTo>
                      <a:pt x="805" y="305"/>
                    </a:lnTo>
                    <a:lnTo>
                      <a:pt x="1011" y="134"/>
                    </a:lnTo>
                    <a:lnTo>
                      <a:pt x="940" y="298"/>
                    </a:lnTo>
                    <a:lnTo>
                      <a:pt x="947" y="296"/>
                    </a:lnTo>
                    <a:lnTo>
                      <a:pt x="1041" y="301"/>
                    </a:lnTo>
                    <a:lnTo>
                      <a:pt x="1179" y="328"/>
                    </a:lnTo>
                    <a:lnTo>
                      <a:pt x="1300" y="363"/>
                    </a:lnTo>
                    <a:lnTo>
                      <a:pt x="1448" y="419"/>
                    </a:lnTo>
                    <a:lnTo>
                      <a:pt x="1624" y="497"/>
                    </a:lnTo>
                    <a:lnTo>
                      <a:pt x="1723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74">
                <a:extLst>
                  <a:ext uri="{FF2B5EF4-FFF2-40B4-BE49-F238E27FC236}">
                    <a16:creationId xmlns:a16="http://schemas.microsoft.com/office/drawing/2014/main" id="{CEA79D79-0766-458E-A25D-3D8DE0E1B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7176" y="1146439"/>
                <a:ext cx="590550" cy="401638"/>
              </a:xfrm>
              <a:custGeom>
                <a:avLst/>
                <a:gdLst>
                  <a:gd name="T0" fmla="*/ 1116 w 1116"/>
                  <a:gd name="T1" fmla="*/ 114 h 758"/>
                  <a:gd name="T2" fmla="*/ 1103 w 1116"/>
                  <a:gd name="T3" fmla="*/ 107 h 758"/>
                  <a:gd name="T4" fmla="*/ 1017 w 1116"/>
                  <a:gd name="T5" fmla="*/ 64 h 758"/>
                  <a:gd name="T6" fmla="*/ 929 w 1116"/>
                  <a:gd name="T7" fmla="*/ 33 h 758"/>
                  <a:gd name="T8" fmla="*/ 823 w 1116"/>
                  <a:gd name="T9" fmla="*/ 9 h 758"/>
                  <a:gd name="T10" fmla="*/ 702 w 1116"/>
                  <a:gd name="T11" fmla="*/ 0 h 758"/>
                  <a:gd name="T12" fmla="*/ 604 w 1116"/>
                  <a:gd name="T13" fmla="*/ 10 h 758"/>
                  <a:gd name="T14" fmla="*/ 537 w 1116"/>
                  <a:gd name="T15" fmla="*/ 26 h 758"/>
                  <a:gd name="T16" fmla="*/ 468 w 1116"/>
                  <a:gd name="T17" fmla="*/ 51 h 758"/>
                  <a:gd name="T18" fmla="*/ 401 w 1116"/>
                  <a:gd name="T19" fmla="*/ 84 h 758"/>
                  <a:gd name="T20" fmla="*/ 366 w 1116"/>
                  <a:gd name="T21" fmla="*/ 105 h 758"/>
                  <a:gd name="T22" fmla="*/ 333 w 1116"/>
                  <a:gd name="T23" fmla="*/ 128 h 758"/>
                  <a:gd name="T24" fmla="*/ 272 w 1116"/>
                  <a:gd name="T25" fmla="*/ 177 h 758"/>
                  <a:gd name="T26" fmla="*/ 196 w 1116"/>
                  <a:gd name="T27" fmla="*/ 255 h 758"/>
                  <a:gd name="T28" fmla="*/ 120 w 1116"/>
                  <a:gd name="T29" fmla="*/ 363 h 758"/>
                  <a:gd name="T30" fmla="*/ 65 w 1116"/>
                  <a:gd name="T31" fmla="*/ 471 h 758"/>
                  <a:gd name="T32" fmla="*/ 31 w 1116"/>
                  <a:gd name="T33" fmla="*/ 571 h 758"/>
                  <a:gd name="T34" fmla="*/ 12 w 1116"/>
                  <a:gd name="T35" fmla="*/ 656 h 758"/>
                  <a:gd name="T36" fmla="*/ 0 w 1116"/>
                  <a:gd name="T37" fmla="*/ 745 h 758"/>
                  <a:gd name="T38" fmla="*/ 0 w 1116"/>
                  <a:gd name="T39" fmla="*/ 758 h 758"/>
                  <a:gd name="T40" fmla="*/ 164 w 1116"/>
                  <a:gd name="T41" fmla="*/ 573 h 758"/>
                  <a:gd name="T42" fmla="*/ 196 w 1116"/>
                  <a:gd name="T43" fmla="*/ 380 h 758"/>
                  <a:gd name="T44" fmla="*/ 206 w 1116"/>
                  <a:gd name="T45" fmla="*/ 539 h 758"/>
                  <a:gd name="T46" fmla="*/ 372 w 1116"/>
                  <a:gd name="T47" fmla="*/ 380 h 758"/>
                  <a:gd name="T48" fmla="*/ 395 w 1116"/>
                  <a:gd name="T49" fmla="*/ 153 h 758"/>
                  <a:gd name="T50" fmla="*/ 422 w 1116"/>
                  <a:gd name="T51" fmla="*/ 343 h 758"/>
                  <a:gd name="T52" fmla="*/ 643 w 1116"/>
                  <a:gd name="T53" fmla="*/ 209 h 758"/>
                  <a:gd name="T54" fmla="*/ 739 w 1116"/>
                  <a:gd name="T55" fmla="*/ 55 h 758"/>
                  <a:gd name="T56" fmla="*/ 716 w 1116"/>
                  <a:gd name="T57" fmla="*/ 164 h 758"/>
                  <a:gd name="T58" fmla="*/ 735 w 1116"/>
                  <a:gd name="T59" fmla="*/ 156 h 758"/>
                  <a:gd name="T60" fmla="*/ 876 w 1116"/>
                  <a:gd name="T61" fmla="*/ 123 h 758"/>
                  <a:gd name="T62" fmla="*/ 1024 w 1116"/>
                  <a:gd name="T63" fmla="*/ 111 h 758"/>
                  <a:gd name="T64" fmla="*/ 1116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1116" y="114"/>
                    </a:moveTo>
                    <a:lnTo>
                      <a:pt x="1103" y="107"/>
                    </a:lnTo>
                    <a:lnTo>
                      <a:pt x="1017" y="64"/>
                    </a:lnTo>
                    <a:lnTo>
                      <a:pt x="929" y="33"/>
                    </a:lnTo>
                    <a:lnTo>
                      <a:pt x="823" y="9"/>
                    </a:lnTo>
                    <a:lnTo>
                      <a:pt x="702" y="0"/>
                    </a:lnTo>
                    <a:lnTo>
                      <a:pt x="604" y="10"/>
                    </a:lnTo>
                    <a:lnTo>
                      <a:pt x="537" y="26"/>
                    </a:lnTo>
                    <a:lnTo>
                      <a:pt x="468" y="51"/>
                    </a:lnTo>
                    <a:lnTo>
                      <a:pt x="401" y="84"/>
                    </a:lnTo>
                    <a:lnTo>
                      <a:pt x="366" y="105"/>
                    </a:lnTo>
                    <a:lnTo>
                      <a:pt x="333" y="128"/>
                    </a:lnTo>
                    <a:lnTo>
                      <a:pt x="272" y="177"/>
                    </a:lnTo>
                    <a:lnTo>
                      <a:pt x="196" y="255"/>
                    </a:lnTo>
                    <a:lnTo>
                      <a:pt x="120" y="363"/>
                    </a:lnTo>
                    <a:lnTo>
                      <a:pt x="65" y="471"/>
                    </a:lnTo>
                    <a:lnTo>
                      <a:pt x="31" y="571"/>
                    </a:lnTo>
                    <a:lnTo>
                      <a:pt x="12" y="656"/>
                    </a:lnTo>
                    <a:lnTo>
                      <a:pt x="0" y="745"/>
                    </a:lnTo>
                    <a:lnTo>
                      <a:pt x="0" y="758"/>
                    </a:lnTo>
                    <a:lnTo>
                      <a:pt x="164" y="573"/>
                    </a:lnTo>
                    <a:lnTo>
                      <a:pt x="196" y="380"/>
                    </a:lnTo>
                    <a:lnTo>
                      <a:pt x="206" y="539"/>
                    </a:lnTo>
                    <a:lnTo>
                      <a:pt x="372" y="380"/>
                    </a:lnTo>
                    <a:lnTo>
                      <a:pt x="395" y="153"/>
                    </a:lnTo>
                    <a:lnTo>
                      <a:pt x="422" y="343"/>
                    </a:lnTo>
                    <a:lnTo>
                      <a:pt x="643" y="209"/>
                    </a:lnTo>
                    <a:lnTo>
                      <a:pt x="739" y="55"/>
                    </a:lnTo>
                    <a:lnTo>
                      <a:pt x="716" y="164"/>
                    </a:lnTo>
                    <a:lnTo>
                      <a:pt x="735" y="156"/>
                    </a:lnTo>
                    <a:lnTo>
                      <a:pt x="876" y="123"/>
                    </a:lnTo>
                    <a:lnTo>
                      <a:pt x="1024" y="111"/>
                    </a:lnTo>
                    <a:lnTo>
                      <a:pt x="1116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75">
                <a:extLst>
                  <a:ext uri="{FF2B5EF4-FFF2-40B4-BE49-F238E27FC236}">
                    <a16:creationId xmlns:a16="http://schemas.microsoft.com/office/drawing/2014/main" id="{52521475-9E28-41F7-9D88-0ED3F6772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11" y="428889"/>
                <a:ext cx="333375" cy="787400"/>
              </a:xfrm>
              <a:custGeom>
                <a:avLst/>
                <a:gdLst>
                  <a:gd name="T0" fmla="*/ 630 w 630"/>
                  <a:gd name="T1" fmla="*/ 1486 h 1486"/>
                  <a:gd name="T2" fmla="*/ 615 w 630"/>
                  <a:gd name="T3" fmla="*/ 1470 h 1486"/>
                  <a:gd name="T4" fmla="*/ 473 w 630"/>
                  <a:gd name="T5" fmla="*/ 1319 h 1486"/>
                  <a:gd name="T6" fmla="*/ 322 w 630"/>
                  <a:gd name="T7" fmla="*/ 1139 h 1486"/>
                  <a:gd name="T8" fmla="*/ 221 w 630"/>
                  <a:gd name="T9" fmla="*/ 1004 h 1486"/>
                  <a:gd name="T10" fmla="*/ 129 w 630"/>
                  <a:gd name="T11" fmla="*/ 864 h 1486"/>
                  <a:gd name="T12" fmla="*/ 57 w 630"/>
                  <a:gd name="T13" fmla="*/ 727 h 1486"/>
                  <a:gd name="T14" fmla="*/ 33 w 630"/>
                  <a:gd name="T15" fmla="*/ 662 h 1486"/>
                  <a:gd name="T16" fmla="*/ 14 w 630"/>
                  <a:gd name="T17" fmla="*/ 597 h 1486"/>
                  <a:gd name="T18" fmla="*/ 0 w 630"/>
                  <a:gd name="T19" fmla="*/ 474 h 1486"/>
                  <a:gd name="T20" fmla="*/ 7 w 630"/>
                  <a:gd name="T21" fmla="*/ 357 h 1486"/>
                  <a:gd name="T22" fmla="*/ 27 w 630"/>
                  <a:gd name="T23" fmla="*/ 250 h 1486"/>
                  <a:gd name="T24" fmla="*/ 73 w 630"/>
                  <a:gd name="T25" fmla="*/ 115 h 1486"/>
                  <a:gd name="T26" fmla="*/ 129 w 630"/>
                  <a:gd name="T27" fmla="*/ 10 h 1486"/>
                  <a:gd name="T28" fmla="*/ 135 w 630"/>
                  <a:gd name="T29" fmla="*/ 0 h 1486"/>
                  <a:gd name="T30" fmla="*/ 224 w 630"/>
                  <a:gd name="T31" fmla="*/ 361 h 1486"/>
                  <a:gd name="T32" fmla="*/ 124 w 630"/>
                  <a:gd name="T33" fmla="*/ 517 h 1486"/>
                  <a:gd name="T34" fmla="*/ 246 w 630"/>
                  <a:gd name="T35" fmla="*/ 416 h 1486"/>
                  <a:gd name="T36" fmla="*/ 384 w 630"/>
                  <a:gd name="T37" fmla="*/ 795 h 1486"/>
                  <a:gd name="T38" fmla="*/ 269 w 630"/>
                  <a:gd name="T39" fmla="*/ 903 h 1486"/>
                  <a:gd name="T40" fmla="*/ 396 w 630"/>
                  <a:gd name="T41" fmla="*/ 841 h 1486"/>
                  <a:gd name="T42" fmla="*/ 630 w 630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0" h="1486">
                    <a:moveTo>
                      <a:pt x="630" y="1486"/>
                    </a:moveTo>
                    <a:lnTo>
                      <a:pt x="615" y="1470"/>
                    </a:lnTo>
                    <a:lnTo>
                      <a:pt x="473" y="1319"/>
                    </a:lnTo>
                    <a:lnTo>
                      <a:pt x="322" y="1139"/>
                    </a:lnTo>
                    <a:lnTo>
                      <a:pt x="221" y="1004"/>
                    </a:lnTo>
                    <a:lnTo>
                      <a:pt x="129" y="864"/>
                    </a:lnTo>
                    <a:lnTo>
                      <a:pt x="57" y="727"/>
                    </a:lnTo>
                    <a:lnTo>
                      <a:pt x="33" y="662"/>
                    </a:lnTo>
                    <a:lnTo>
                      <a:pt x="14" y="597"/>
                    </a:lnTo>
                    <a:lnTo>
                      <a:pt x="0" y="474"/>
                    </a:lnTo>
                    <a:lnTo>
                      <a:pt x="7" y="357"/>
                    </a:lnTo>
                    <a:lnTo>
                      <a:pt x="27" y="250"/>
                    </a:lnTo>
                    <a:lnTo>
                      <a:pt x="73" y="115"/>
                    </a:lnTo>
                    <a:lnTo>
                      <a:pt x="129" y="10"/>
                    </a:lnTo>
                    <a:lnTo>
                      <a:pt x="135" y="0"/>
                    </a:lnTo>
                    <a:lnTo>
                      <a:pt x="224" y="361"/>
                    </a:lnTo>
                    <a:lnTo>
                      <a:pt x="124" y="517"/>
                    </a:lnTo>
                    <a:lnTo>
                      <a:pt x="246" y="416"/>
                    </a:lnTo>
                    <a:lnTo>
                      <a:pt x="384" y="795"/>
                    </a:lnTo>
                    <a:lnTo>
                      <a:pt x="269" y="903"/>
                    </a:lnTo>
                    <a:lnTo>
                      <a:pt x="396" y="841"/>
                    </a:lnTo>
                    <a:lnTo>
                      <a:pt x="63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76">
                <a:extLst>
                  <a:ext uri="{FF2B5EF4-FFF2-40B4-BE49-F238E27FC236}">
                    <a16:creationId xmlns:a16="http://schemas.microsoft.com/office/drawing/2014/main" id="{3886EF39-0C8D-4AA5-8AF5-EB09D70EE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37" y="551127"/>
                <a:ext cx="387350" cy="681038"/>
              </a:xfrm>
              <a:custGeom>
                <a:avLst/>
                <a:gdLst>
                  <a:gd name="T0" fmla="*/ 9 w 731"/>
                  <a:gd name="T1" fmla="*/ 1288 h 1288"/>
                  <a:gd name="T2" fmla="*/ 6 w 731"/>
                  <a:gd name="T3" fmla="*/ 1266 h 1288"/>
                  <a:gd name="T4" fmla="*/ 0 w 731"/>
                  <a:gd name="T5" fmla="*/ 1059 h 1288"/>
                  <a:gd name="T6" fmla="*/ 12 w 731"/>
                  <a:gd name="T7" fmla="*/ 822 h 1288"/>
                  <a:gd name="T8" fmla="*/ 34 w 731"/>
                  <a:gd name="T9" fmla="*/ 651 h 1288"/>
                  <a:gd name="T10" fmla="*/ 71 w 731"/>
                  <a:gd name="T11" fmla="*/ 481 h 1288"/>
                  <a:gd name="T12" fmla="*/ 113 w 731"/>
                  <a:gd name="T13" fmla="*/ 363 h 1288"/>
                  <a:gd name="T14" fmla="*/ 147 w 731"/>
                  <a:gd name="T15" fmla="*/ 290 h 1288"/>
                  <a:gd name="T16" fmla="*/ 167 w 731"/>
                  <a:gd name="T17" fmla="*/ 257 h 1288"/>
                  <a:gd name="T18" fmla="*/ 188 w 731"/>
                  <a:gd name="T19" fmla="*/ 223 h 1288"/>
                  <a:gd name="T20" fmla="*/ 231 w 731"/>
                  <a:gd name="T21" fmla="*/ 167 h 1288"/>
                  <a:gd name="T22" fmla="*/ 275 w 731"/>
                  <a:gd name="T23" fmla="*/ 123 h 1288"/>
                  <a:gd name="T24" fmla="*/ 323 w 731"/>
                  <a:gd name="T25" fmla="*/ 85 h 1288"/>
                  <a:gd name="T26" fmla="*/ 394 w 731"/>
                  <a:gd name="T27" fmla="*/ 43 h 1288"/>
                  <a:gd name="T28" fmla="*/ 486 w 731"/>
                  <a:gd name="T29" fmla="*/ 12 h 1288"/>
                  <a:gd name="T30" fmla="*/ 572 w 731"/>
                  <a:gd name="T31" fmla="*/ 0 h 1288"/>
                  <a:gd name="T32" fmla="*/ 644 w 731"/>
                  <a:gd name="T33" fmla="*/ 2 h 1288"/>
                  <a:gd name="T34" fmla="*/ 719 w 731"/>
                  <a:gd name="T35" fmla="*/ 15 h 1288"/>
                  <a:gd name="T36" fmla="*/ 731 w 731"/>
                  <a:gd name="T37" fmla="*/ 19 h 1288"/>
                  <a:gd name="T38" fmla="*/ 519 w 731"/>
                  <a:gd name="T39" fmla="*/ 320 h 1288"/>
                  <a:gd name="T40" fmla="*/ 273 w 731"/>
                  <a:gd name="T41" fmla="*/ 308 h 1288"/>
                  <a:gd name="T42" fmla="*/ 484 w 731"/>
                  <a:gd name="T43" fmla="*/ 372 h 1288"/>
                  <a:gd name="T44" fmla="*/ 332 w 731"/>
                  <a:gd name="T45" fmla="*/ 609 h 1288"/>
                  <a:gd name="T46" fmla="*/ 149 w 731"/>
                  <a:gd name="T47" fmla="*/ 632 h 1288"/>
                  <a:gd name="T48" fmla="*/ 313 w 731"/>
                  <a:gd name="T49" fmla="*/ 661 h 1288"/>
                  <a:gd name="T50" fmla="*/ 9 w 731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1" h="1288">
                    <a:moveTo>
                      <a:pt x="9" y="1288"/>
                    </a:moveTo>
                    <a:lnTo>
                      <a:pt x="6" y="1266"/>
                    </a:lnTo>
                    <a:lnTo>
                      <a:pt x="0" y="1059"/>
                    </a:lnTo>
                    <a:lnTo>
                      <a:pt x="12" y="822"/>
                    </a:lnTo>
                    <a:lnTo>
                      <a:pt x="34" y="651"/>
                    </a:lnTo>
                    <a:lnTo>
                      <a:pt x="71" y="481"/>
                    </a:lnTo>
                    <a:lnTo>
                      <a:pt x="113" y="363"/>
                    </a:lnTo>
                    <a:lnTo>
                      <a:pt x="147" y="290"/>
                    </a:lnTo>
                    <a:lnTo>
                      <a:pt x="167" y="257"/>
                    </a:lnTo>
                    <a:lnTo>
                      <a:pt x="188" y="223"/>
                    </a:lnTo>
                    <a:lnTo>
                      <a:pt x="231" y="167"/>
                    </a:lnTo>
                    <a:lnTo>
                      <a:pt x="275" y="123"/>
                    </a:lnTo>
                    <a:lnTo>
                      <a:pt x="323" y="85"/>
                    </a:lnTo>
                    <a:lnTo>
                      <a:pt x="394" y="43"/>
                    </a:lnTo>
                    <a:lnTo>
                      <a:pt x="486" y="12"/>
                    </a:lnTo>
                    <a:lnTo>
                      <a:pt x="572" y="0"/>
                    </a:lnTo>
                    <a:lnTo>
                      <a:pt x="644" y="2"/>
                    </a:lnTo>
                    <a:lnTo>
                      <a:pt x="719" y="15"/>
                    </a:lnTo>
                    <a:lnTo>
                      <a:pt x="731" y="19"/>
                    </a:lnTo>
                    <a:lnTo>
                      <a:pt x="519" y="320"/>
                    </a:lnTo>
                    <a:lnTo>
                      <a:pt x="273" y="308"/>
                    </a:lnTo>
                    <a:lnTo>
                      <a:pt x="484" y="372"/>
                    </a:lnTo>
                    <a:lnTo>
                      <a:pt x="332" y="609"/>
                    </a:lnTo>
                    <a:lnTo>
                      <a:pt x="149" y="632"/>
                    </a:lnTo>
                    <a:lnTo>
                      <a:pt x="313" y="661"/>
                    </a:lnTo>
                    <a:lnTo>
                      <a:pt x="9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Freeform 77">
                <a:extLst>
                  <a:ext uri="{FF2B5EF4-FFF2-40B4-BE49-F238E27FC236}">
                    <a16:creationId xmlns:a16="http://schemas.microsoft.com/office/drawing/2014/main" id="{E717D8D6-3B48-45F6-BFB0-57BD97E68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2" y="1194064"/>
                <a:ext cx="568325" cy="2563813"/>
              </a:xfrm>
              <a:custGeom>
                <a:avLst/>
                <a:gdLst>
                  <a:gd name="T0" fmla="*/ 0 w 1074"/>
                  <a:gd name="T1" fmla="*/ 0 h 4846"/>
                  <a:gd name="T2" fmla="*/ 0 w 1074"/>
                  <a:gd name="T3" fmla="*/ 92 h 4846"/>
                  <a:gd name="T4" fmla="*/ 19 w 1074"/>
                  <a:gd name="T5" fmla="*/ 735 h 4846"/>
                  <a:gd name="T6" fmla="*/ 57 w 1074"/>
                  <a:gd name="T7" fmla="*/ 1352 h 4846"/>
                  <a:gd name="T8" fmla="*/ 108 w 1074"/>
                  <a:gd name="T9" fmla="*/ 1894 h 4846"/>
                  <a:gd name="T10" fmla="*/ 154 w 1074"/>
                  <a:gd name="T11" fmla="*/ 2278 h 4846"/>
                  <a:gd name="T12" fmla="*/ 210 w 1074"/>
                  <a:gd name="T13" fmla="*/ 2676 h 4846"/>
                  <a:gd name="T14" fmla="*/ 281 w 1074"/>
                  <a:gd name="T15" fmla="*/ 3082 h 4846"/>
                  <a:gd name="T16" fmla="*/ 364 w 1074"/>
                  <a:gd name="T17" fmla="*/ 3489 h 4846"/>
                  <a:gd name="T18" fmla="*/ 462 w 1074"/>
                  <a:gd name="T19" fmla="*/ 3892 h 4846"/>
                  <a:gd name="T20" fmla="*/ 577 w 1074"/>
                  <a:gd name="T21" fmla="*/ 4287 h 4846"/>
                  <a:gd name="T22" fmla="*/ 710 w 1074"/>
                  <a:gd name="T23" fmla="*/ 4664 h 4846"/>
                  <a:gd name="T24" fmla="*/ 783 w 1074"/>
                  <a:gd name="T25" fmla="*/ 4846 h 4846"/>
                  <a:gd name="T26" fmla="*/ 1074 w 1074"/>
                  <a:gd name="T27" fmla="*/ 4846 h 4846"/>
                  <a:gd name="T28" fmla="*/ 1041 w 1074"/>
                  <a:gd name="T29" fmla="*/ 4778 h 4846"/>
                  <a:gd name="T30" fmla="*/ 834 w 1074"/>
                  <a:gd name="T31" fmla="*/ 4268 h 4846"/>
                  <a:gd name="T32" fmla="*/ 698 w 1074"/>
                  <a:gd name="T33" fmla="*/ 3887 h 4846"/>
                  <a:gd name="T34" fmla="*/ 602 w 1074"/>
                  <a:gd name="T35" fmla="*/ 3592 h 4846"/>
                  <a:gd name="T36" fmla="*/ 505 w 1074"/>
                  <a:gd name="T37" fmla="*/ 3265 h 4846"/>
                  <a:gd name="T38" fmla="*/ 410 w 1074"/>
                  <a:gd name="T39" fmla="*/ 2908 h 4846"/>
                  <a:gd name="T40" fmla="*/ 321 w 1074"/>
                  <a:gd name="T41" fmla="*/ 2523 h 4846"/>
                  <a:gd name="T42" fmla="*/ 239 w 1074"/>
                  <a:gd name="T43" fmla="*/ 2113 h 4846"/>
                  <a:gd name="T44" fmla="*/ 168 w 1074"/>
                  <a:gd name="T45" fmla="*/ 1679 h 4846"/>
                  <a:gd name="T46" fmla="*/ 112 w 1074"/>
                  <a:gd name="T47" fmla="*/ 1227 h 4846"/>
                  <a:gd name="T48" fmla="*/ 73 w 1074"/>
                  <a:gd name="T49" fmla="*/ 756 h 4846"/>
                  <a:gd name="T50" fmla="*/ 56 w 1074"/>
                  <a:gd name="T51" fmla="*/ 271 h 4846"/>
                  <a:gd name="T52" fmla="*/ 56 w 1074"/>
                  <a:gd name="T53" fmla="*/ 23 h 4846"/>
                  <a:gd name="T54" fmla="*/ 0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0" y="0"/>
                    </a:moveTo>
                    <a:lnTo>
                      <a:pt x="0" y="92"/>
                    </a:lnTo>
                    <a:lnTo>
                      <a:pt x="19" y="735"/>
                    </a:lnTo>
                    <a:lnTo>
                      <a:pt x="57" y="1352"/>
                    </a:lnTo>
                    <a:lnTo>
                      <a:pt x="108" y="1894"/>
                    </a:lnTo>
                    <a:lnTo>
                      <a:pt x="154" y="2278"/>
                    </a:lnTo>
                    <a:lnTo>
                      <a:pt x="210" y="2676"/>
                    </a:lnTo>
                    <a:lnTo>
                      <a:pt x="281" y="3082"/>
                    </a:lnTo>
                    <a:lnTo>
                      <a:pt x="364" y="3489"/>
                    </a:lnTo>
                    <a:lnTo>
                      <a:pt x="462" y="3892"/>
                    </a:lnTo>
                    <a:lnTo>
                      <a:pt x="577" y="4287"/>
                    </a:lnTo>
                    <a:lnTo>
                      <a:pt x="710" y="4664"/>
                    </a:lnTo>
                    <a:lnTo>
                      <a:pt x="783" y="4846"/>
                    </a:lnTo>
                    <a:lnTo>
                      <a:pt x="1074" y="4846"/>
                    </a:lnTo>
                    <a:lnTo>
                      <a:pt x="1041" y="4778"/>
                    </a:lnTo>
                    <a:lnTo>
                      <a:pt x="834" y="4268"/>
                    </a:lnTo>
                    <a:lnTo>
                      <a:pt x="698" y="3887"/>
                    </a:lnTo>
                    <a:lnTo>
                      <a:pt x="602" y="3592"/>
                    </a:lnTo>
                    <a:lnTo>
                      <a:pt x="505" y="3265"/>
                    </a:lnTo>
                    <a:lnTo>
                      <a:pt x="410" y="2908"/>
                    </a:lnTo>
                    <a:lnTo>
                      <a:pt x="321" y="2523"/>
                    </a:lnTo>
                    <a:lnTo>
                      <a:pt x="239" y="2113"/>
                    </a:lnTo>
                    <a:lnTo>
                      <a:pt x="168" y="1679"/>
                    </a:lnTo>
                    <a:lnTo>
                      <a:pt x="112" y="1227"/>
                    </a:lnTo>
                    <a:lnTo>
                      <a:pt x="73" y="756"/>
                    </a:lnTo>
                    <a:lnTo>
                      <a:pt x="56" y="271"/>
                    </a:lnTo>
                    <a:lnTo>
                      <a:pt x="56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E0756C42-A105-4992-886E-6E6D7444B9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87" y="1138502"/>
                <a:ext cx="131763" cy="109538"/>
              </a:xfrm>
              <a:custGeom>
                <a:avLst/>
                <a:gdLst>
                  <a:gd name="T0" fmla="*/ 249 w 249"/>
                  <a:gd name="T1" fmla="*/ 103 h 206"/>
                  <a:gd name="T2" fmla="*/ 248 w 249"/>
                  <a:gd name="T3" fmla="*/ 124 h 206"/>
                  <a:gd name="T4" fmla="*/ 229 w 249"/>
                  <a:gd name="T5" fmla="*/ 162 h 206"/>
                  <a:gd name="T6" fmla="*/ 194 w 249"/>
                  <a:gd name="T7" fmla="*/ 189 h 206"/>
                  <a:gd name="T8" fmla="*/ 150 w 249"/>
                  <a:gd name="T9" fmla="*/ 205 h 206"/>
                  <a:gd name="T10" fmla="*/ 125 w 249"/>
                  <a:gd name="T11" fmla="*/ 206 h 206"/>
                  <a:gd name="T12" fmla="*/ 99 w 249"/>
                  <a:gd name="T13" fmla="*/ 205 h 206"/>
                  <a:gd name="T14" fmla="*/ 55 w 249"/>
                  <a:gd name="T15" fmla="*/ 189 h 206"/>
                  <a:gd name="T16" fmla="*/ 22 w 249"/>
                  <a:gd name="T17" fmla="*/ 162 h 206"/>
                  <a:gd name="T18" fmla="*/ 3 w 249"/>
                  <a:gd name="T19" fmla="*/ 124 h 206"/>
                  <a:gd name="T20" fmla="*/ 0 w 249"/>
                  <a:gd name="T21" fmla="*/ 103 h 206"/>
                  <a:gd name="T22" fmla="*/ 3 w 249"/>
                  <a:gd name="T23" fmla="*/ 82 h 206"/>
                  <a:gd name="T24" fmla="*/ 22 w 249"/>
                  <a:gd name="T25" fmla="*/ 45 h 206"/>
                  <a:gd name="T26" fmla="*/ 55 w 249"/>
                  <a:gd name="T27" fmla="*/ 18 h 206"/>
                  <a:gd name="T28" fmla="*/ 99 w 249"/>
                  <a:gd name="T29" fmla="*/ 2 h 206"/>
                  <a:gd name="T30" fmla="*/ 125 w 249"/>
                  <a:gd name="T31" fmla="*/ 0 h 206"/>
                  <a:gd name="T32" fmla="*/ 150 w 249"/>
                  <a:gd name="T33" fmla="*/ 2 h 206"/>
                  <a:gd name="T34" fmla="*/ 194 w 249"/>
                  <a:gd name="T35" fmla="*/ 18 h 206"/>
                  <a:gd name="T36" fmla="*/ 229 w 249"/>
                  <a:gd name="T37" fmla="*/ 45 h 206"/>
                  <a:gd name="T38" fmla="*/ 248 w 249"/>
                  <a:gd name="T39" fmla="*/ 82 h 206"/>
                  <a:gd name="T40" fmla="*/ 249 w 249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9" h="206">
                    <a:moveTo>
                      <a:pt x="249" y="103"/>
                    </a:moveTo>
                    <a:lnTo>
                      <a:pt x="248" y="124"/>
                    </a:lnTo>
                    <a:lnTo>
                      <a:pt x="229" y="162"/>
                    </a:lnTo>
                    <a:lnTo>
                      <a:pt x="194" y="189"/>
                    </a:lnTo>
                    <a:lnTo>
                      <a:pt x="150" y="205"/>
                    </a:lnTo>
                    <a:lnTo>
                      <a:pt x="125" y="206"/>
                    </a:lnTo>
                    <a:lnTo>
                      <a:pt x="99" y="205"/>
                    </a:lnTo>
                    <a:lnTo>
                      <a:pt x="55" y="189"/>
                    </a:lnTo>
                    <a:lnTo>
                      <a:pt x="22" y="162"/>
                    </a:lnTo>
                    <a:lnTo>
                      <a:pt x="3" y="124"/>
                    </a:lnTo>
                    <a:lnTo>
                      <a:pt x="0" y="103"/>
                    </a:lnTo>
                    <a:lnTo>
                      <a:pt x="3" y="82"/>
                    </a:lnTo>
                    <a:lnTo>
                      <a:pt x="22" y="45"/>
                    </a:lnTo>
                    <a:lnTo>
                      <a:pt x="55" y="18"/>
                    </a:lnTo>
                    <a:lnTo>
                      <a:pt x="99" y="2"/>
                    </a:lnTo>
                    <a:lnTo>
                      <a:pt x="125" y="0"/>
                    </a:lnTo>
                    <a:lnTo>
                      <a:pt x="150" y="2"/>
                    </a:lnTo>
                    <a:lnTo>
                      <a:pt x="194" y="18"/>
                    </a:lnTo>
                    <a:lnTo>
                      <a:pt x="229" y="45"/>
                    </a:lnTo>
                    <a:lnTo>
                      <a:pt x="248" y="82"/>
                    </a:lnTo>
                    <a:lnTo>
                      <a:pt x="249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0E605620-8243-43EA-922E-F95DA672DB06}"/>
                </a:ext>
              </a:extLst>
            </p:cNvPr>
            <p:cNvGrpSpPr/>
            <p:nvPr/>
          </p:nvGrpSpPr>
          <p:grpSpPr>
            <a:xfrm>
              <a:off x="9624404" y="584287"/>
              <a:ext cx="593732" cy="1148719"/>
              <a:chOff x="7422355" y="468577"/>
              <a:chExt cx="1797051" cy="3328988"/>
            </a:xfrm>
          </p:grpSpPr>
          <p:sp>
            <p:nvSpPr>
              <p:cNvPr id="25" name="Freeform 67">
                <a:extLst>
                  <a:ext uri="{FF2B5EF4-FFF2-40B4-BE49-F238E27FC236}">
                    <a16:creationId xmlns:a16="http://schemas.microsoft.com/office/drawing/2014/main" id="{DAF1E16C-66CF-4A7A-A4B7-38621B256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8080" y="490008"/>
                <a:ext cx="1527176" cy="161925"/>
              </a:xfrm>
              <a:custGeom>
                <a:avLst/>
                <a:gdLst>
                  <a:gd name="T0" fmla="*/ 2884 w 2884"/>
                  <a:gd name="T1" fmla="*/ 304 h 304"/>
                  <a:gd name="T2" fmla="*/ 0 w 2884"/>
                  <a:gd name="T3" fmla="*/ 304 h 304"/>
                  <a:gd name="T4" fmla="*/ 7 w 2884"/>
                  <a:gd name="T5" fmla="*/ 298 h 304"/>
                  <a:gd name="T6" fmla="*/ 81 w 2884"/>
                  <a:gd name="T7" fmla="*/ 263 h 304"/>
                  <a:gd name="T8" fmla="*/ 182 w 2884"/>
                  <a:gd name="T9" fmla="*/ 239 h 304"/>
                  <a:gd name="T10" fmla="*/ 265 w 2884"/>
                  <a:gd name="T11" fmla="*/ 233 h 304"/>
                  <a:gd name="T12" fmla="*/ 362 w 2884"/>
                  <a:gd name="T13" fmla="*/ 240 h 304"/>
                  <a:gd name="T14" fmla="*/ 468 w 2884"/>
                  <a:gd name="T15" fmla="*/ 268 h 304"/>
                  <a:gd name="T16" fmla="*/ 527 w 2884"/>
                  <a:gd name="T17" fmla="*/ 292 h 304"/>
                  <a:gd name="T18" fmla="*/ 537 w 2884"/>
                  <a:gd name="T19" fmla="*/ 284 h 304"/>
                  <a:gd name="T20" fmla="*/ 612 w 2884"/>
                  <a:gd name="T21" fmla="*/ 242 h 304"/>
                  <a:gd name="T22" fmla="*/ 681 w 2884"/>
                  <a:gd name="T23" fmla="*/ 210 h 304"/>
                  <a:gd name="T24" fmla="*/ 758 w 2884"/>
                  <a:gd name="T25" fmla="*/ 186 h 304"/>
                  <a:gd name="T26" fmla="*/ 835 w 2884"/>
                  <a:gd name="T27" fmla="*/ 176 h 304"/>
                  <a:gd name="T28" fmla="*/ 890 w 2884"/>
                  <a:gd name="T29" fmla="*/ 184 h 304"/>
                  <a:gd name="T30" fmla="*/ 923 w 2884"/>
                  <a:gd name="T31" fmla="*/ 199 h 304"/>
                  <a:gd name="T32" fmla="*/ 953 w 2884"/>
                  <a:gd name="T33" fmla="*/ 220 h 304"/>
                  <a:gd name="T34" fmla="*/ 978 w 2884"/>
                  <a:gd name="T35" fmla="*/ 252 h 304"/>
                  <a:gd name="T36" fmla="*/ 988 w 2884"/>
                  <a:gd name="T37" fmla="*/ 272 h 304"/>
                  <a:gd name="T38" fmla="*/ 995 w 2884"/>
                  <a:gd name="T39" fmla="*/ 252 h 304"/>
                  <a:gd name="T40" fmla="*/ 1043 w 2884"/>
                  <a:gd name="T41" fmla="*/ 163 h 304"/>
                  <a:gd name="T42" fmla="*/ 1073 w 2884"/>
                  <a:gd name="T43" fmla="*/ 128 h 304"/>
                  <a:gd name="T44" fmla="*/ 1094 w 2884"/>
                  <a:gd name="T45" fmla="*/ 116 h 304"/>
                  <a:gd name="T46" fmla="*/ 1106 w 2884"/>
                  <a:gd name="T47" fmla="*/ 116 h 304"/>
                  <a:gd name="T48" fmla="*/ 1132 w 2884"/>
                  <a:gd name="T49" fmla="*/ 121 h 304"/>
                  <a:gd name="T50" fmla="*/ 1194 w 2884"/>
                  <a:gd name="T51" fmla="*/ 157 h 304"/>
                  <a:gd name="T52" fmla="*/ 1282 w 2884"/>
                  <a:gd name="T53" fmla="*/ 227 h 304"/>
                  <a:gd name="T54" fmla="*/ 1298 w 2884"/>
                  <a:gd name="T55" fmla="*/ 242 h 304"/>
                  <a:gd name="T56" fmla="*/ 1305 w 2884"/>
                  <a:gd name="T57" fmla="*/ 233 h 304"/>
                  <a:gd name="T58" fmla="*/ 1378 w 2884"/>
                  <a:gd name="T59" fmla="*/ 161 h 304"/>
                  <a:gd name="T60" fmla="*/ 1473 w 2884"/>
                  <a:gd name="T61" fmla="*/ 91 h 304"/>
                  <a:gd name="T62" fmla="*/ 1551 w 2884"/>
                  <a:gd name="T63" fmla="*/ 49 h 304"/>
                  <a:gd name="T64" fmla="*/ 1637 w 2884"/>
                  <a:gd name="T65" fmla="*/ 16 h 304"/>
                  <a:gd name="T66" fmla="*/ 1732 w 2884"/>
                  <a:gd name="T67" fmla="*/ 0 h 304"/>
                  <a:gd name="T68" fmla="*/ 1781 w 2884"/>
                  <a:gd name="T69" fmla="*/ 1 h 304"/>
                  <a:gd name="T70" fmla="*/ 1832 w 2884"/>
                  <a:gd name="T71" fmla="*/ 7 h 304"/>
                  <a:gd name="T72" fmla="*/ 1925 w 2884"/>
                  <a:gd name="T73" fmla="*/ 33 h 304"/>
                  <a:gd name="T74" fmla="*/ 2012 w 2884"/>
                  <a:gd name="T75" fmla="*/ 72 h 304"/>
                  <a:gd name="T76" fmla="*/ 2090 w 2884"/>
                  <a:gd name="T77" fmla="*/ 118 h 304"/>
                  <a:gd name="T78" fmla="*/ 2183 w 2884"/>
                  <a:gd name="T79" fmla="*/ 190 h 304"/>
                  <a:gd name="T80" fmla="*/ 2257 w 2884"/>
                  <a:gd name="T81" fmla="*/ 260 h 304"/>
                  <a:gd name="T82" fmla="*/ 2262 w 2884"/>
                  <a:gd name="T83" fmla="*/ 269 h 304"/>
                  <a:gd name="T84" fmla="*/ 2275 w 2884"/>
                  <a:gd name="T85" fmla="*/ 260 h 304"/>
                  <a:gd name="T86" fmla="*/ 2349 w 2884"/>
                  <a:gd name="T87" fmla="*/ 224 h 304"/>
                  <a:gd name="T88" fmla="*/ 2412 w 2884"/>
                  <a:gd name="T89" fmla="*/ 206 h 304"/>
                  <a:gd name="T90" fmla="*/ 2447 w 2884"/>
                  <a:gd name="T91" fmla="*/ 204 h 304"/>
                  <a:gd name="T92" fmla="*/ 2477 w 2884"/>
                  <a:gd name="T93" fmla="*/ 206 h 304"/>
                  <a:gd name="T94" fmla="*/ 2522 w 2884"/>
                  <a:gd name="T95" fmla="*/ 227 h 304"/>
                  <a:gd name="T96" fmla="*/ 2558 w 2884"/>
                  <a:gd name="T97" fmla="*/ 271 h 304"/>
                  <a:gd name="T98" fmla="*/ 2560 w 2884"/>
                  <a:gd name="T99" fmla="*/ 281 h 304"/>
                  <a:gd name="T100" fmla="*/ 2594 w 2884"/>
                  <a:gd name="T101" fmla="*/ 269 h 304"/>
                  <a:gd name="T102" fmla="*/ 2729 w 2884"/>
                  <a:gd name="T103" fmla="*/ 246 h 304"/>
                  <a:gd name="T104" fmla="*/ 2785 w 2884"/>
                  <a:gd name="T105" fmla="*/ 246 h 304"/>
                  <a:gd name="T106" fmla="*/ 2834 w 2884"/>
                  <a:gd name="T107" fmla="*/ 258 h 304"/>
                  <a:gd name="T108" fmla="*/ 2873 w 2884"/>
                  <a:gd name="T109" fmla="*/ 284 h 304"/>
                  <a:gd name="T110" fmla="*/ 2884 w 2884"/>
                  <a:gd name="T111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84" h="304">
                    <a:moveTo>
                      <a:pt x="2884" y="304"/>
                    </a:moveTo>
                    <a:lnTo>
                      <a:pt x="0" y="304"/>
                    </a:lnTo>
                    <a:lnTo>
                      <a:pt x="7" y="298"/>
                    </a:lnTo>
                    <a:lnTo>
                      <a:pt x="81" y="263"/>
                    </a:lnTo>
                    <a:lnTo>
                      <a:pt x="182" y="239"/>
                    </a:lnTo>
                    <a:lnTo>
                      <a:pt x="265" y="233"/>
                    </a:lnTo>
                    <a:lnTo>
                      <a:pt x="362" y="240"/>
                    </a:lnTo>
                    <a:lnTo>
                      <a:pt x="468" y="268"/>
                    </a:lnTo>
                    <a:lnTo>
                      <a:pt x="527" y="292"/>
                    </a:lnTo>
                    <a:lnTo>
                      <a:pt x="537" y="284"/>
                    </a:lnTo>
                    <a:lnTo>
                      <a:pt x="612" y="242"/>
                    </a:lnTo>
                    <a:lnTo>
                      <a:pt x="681" y="210"/>
                    </a:lnTo>
                    <a:lnTo>
                      <a:pt x="758" y="186"/>
                    </a:lnTo>
                    <a:lnTo>
                      <a:pt x="835" y="176"/>
                    </a:lnTo>
                    <a:lnTo>
                      <a:pt x="890" y="184"/>
                    </a:lnTo>
                    <a:lnTo>
                      <a:pt x="923" y="199"/>
                    </a:lnTo>
                    <a:lnTo>
                      <a:pt x="953" y="220"/>
                    </a:lnTo>
                    <a:lnTo>
                      <a:pt x="978" y="252"/>
                    </a:lnTo>
                    <a:lnTo>
                      <a:pt x="988" y="272"/>
                    </a:lnTo>
                    <a:lnTo>
                      <a:pt x="995" y="252"/>
                    </a:lnTo>
                    <a:lnTo>
                      <a:pt x="1043" y="163"/>
                    </a:lnTo>
                    <a:lnTo>
                      <a:pt x="1073" y="128"/>
                    </a:lnTo>
                    <a:lnTo>
                      <a:pt x="1094" y="116"/>
                    </a:lnTo>
                    <a:lnTo>
                      <a:pt x="1106" y="116"/>
                    </a:lnTo>
                    <a:lnTo>
                      <a:pt x="1132" y="121"/>
                    </a:lnTo>
                    <a:lnTo>
                      <a:pt x="1194" y="157"/>
                    </a:lnTo>
                    <a:lnTo>
                      <a:pt x="1282" y="227"/>
                    </a:lnTo>
                    <a:lnTo>
                      <a:pt x="1298" y="242"/>
                    </a:lnTo>
                    <a:lnTo>
                      <a:pt x="1305" y="233"/>
                    </a:lnTo>
                    <a:lnTo>
                      <a:pt x="1378" y="161"/>
                    </a:lnTo>
                    <a:lnTo>
                      <a:pt x="1473" y="91"/>
                    </a:lnTo>
                    <a:lnTo>
                      <a:pt x="1551" y="49"/>
                    </a:lnTo>
                    <a:lnTo>
                      <a:pt x="1637" y="16"/>
                    </a:lnTo>
                    <a:lnTo>
                      <a:pt x="1732" y="0"/>
                    </a:lnTo>
                    <a:lnTo>
                      <a:pt x="1781" y="1"/>
                    </a:lnTo>
                    <a:lnTo>
                      <a:pt x="1832" y="7"/>
                    </a:lnTo>
                    <a:lnTo>
                      <a:pt x="1925" y="33"/>
                    </a:lnTo>
                    <a:lnTo>
                      <a:pt x="2012" y="72"/>
                    </a:lnTo>
                    <a:lnTo>
                      <a:pt x="2090" y="118"/>
                    </a:lnTo>
                    <a:lnTo>
                      <a:pt x="2183" y="190"/>
                    </a:lnTo>
                    <a:lnTo>
                      <a:pt x="2257" y="260"/>
                    </a:lnTo>
                    <a:lnTo>
                      <a:pt x="2262" y="269"/>
                    </a:lnTo>
                    <a:lnTo>
                      <a:pt x="2275" y="260"/>
                    </a:lnTo>
                    <a:lnTo>
                      <a:pt x="2349" y="224"/>
                    </a:lnTo>
                    <a:lnTo>
                      <a:pt x="2412" y="206"/>
                    </a:lnTo>
                    <a:lnTo>
                      <a:pt x="2447" y="204"/>
                    </a:lnTo>
                    <a:lnTo>
                      <a:pt x="2477" y="206"/>
                    </a:lnTo>
                    <a:lnTo>
                      <a:pt x="2522" y="227"/>
                    </a:lnTo>
                    <a:lnTo>
                      <a:pt x="2558" y="271"/>
                    </a:lnTo>
                    <a:lnTo>
                      <a:pt x="2560" y="281"/>
                    </a:lnTo>
                    <a:lnTo>
                      <a:pt x="2594" y="269"/>
                    </a:lnTo>
                    <a:lnTo>
                      <a:pt x="2729" y="246"/>
                    </a:lnTo>
                    <a:lnTo>
                      <a:pt x="2785" y="246"/>
                    </a:lnTo>
                    <a:lnTo>
                      <a:pt x="2834" y="258"/>
                    </a:lnTo>
                    <a:lnTo>
                      <a:pt x="2873" y="284"/>
                    </a:lnTo>
                    <a:lnTo>
                      <a:pt x="2884" y="30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Freeform 79">
                <a:extLst>
                  <a:ext uri="{FF2B5EF4-FFF2-40B4-BE49-F238E27FC236}">
                    <a16:creationId xmlns:a16="http://schemas.microsoft.com/office/drawing/2014/main" id="{EEF72DB8-CE6B-4AB5-AAC5-93364CE5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2355" y="930539"/>
                <a:ext cx="901701" cy="342900"/>
              </a:xfrm>
              <a:custGeom>
                <a:avLst/>
                <a:gdLst>
                  <a:gd name="T0" fmla="*/ 1702 w 1702"/>
                  <a:gd name="T1" fmla="*/ 649 h 649"/>
                  <a:gd name="T2" fmla="*/ 1695 w 1702"/>
                  <a:gd name="T3" fmla="*/ 632 h 649"/>
                  <a:gd name="T4" fmla="*/ 1639 w 1702"/>
                  <a:gd name="T5" fmla="*/ 516 h 649"/>
                  <a:gd name="T6" fmla="*/ 1574 w 1702"/>
                  <a:gd name="T7" fmla="*/ 412 h 649"/>
                  <a:gd name="T8" fmla="*/ 1485 w 1702"/>
                  <a:gd name="T9" fmla="*/ 297 h 649"/>
                  <a:gd name="T10" fmla="*/ 1400 w 1702"/>
                  <a:gd name="T11" fmla="*/ 213 h 649"/>
                  <a:gd name="T12" fmla="*/ 1337 w 1702"/>
                  <a:gd name="T13" fmla="*/ 161 h 649"/>
                  <a:gd name="T14" fmla="*/ 1265 w 1702"/>
                  <a:gd name="T15" fmla="*/ 114 h 649"/>
                  <a:gd name="T16" fmla="*/ 1187 w 1702"/>
                  <a:gd name="T17" fmla="*/ 72 h 649"/>
                  <a:gd name="T18" fmla="*/ 1100 w 1702"/>
                  <a:gd name="T19" fmla="*/ 39 h 649"/>
                  <a:gd name="T20" fmla="*/ 1007 w 1702"/>
                  <a:gd name="T21" fmla="*/ 14 h 649"/>
                  <a:gd name="T22" fmla="*/ 956 w 1702"/>
                  <a:gd name="T23" fmla="*/ 7 h 649"/>
                  <a:gd name="T24" fmla="*/ 906 w 1702"/>
                  <a:gd name="T25" fmla="*/ 1 h 649"/>
                  <a:gd name="T26" fmla="*/ 808 w 1702"/>
                  <a:gd name="T27" fmla="*/ 0 h 649"/>
                  <a:gd name="T28" fmla="*/ 713 w 1702"/>
                  <a:gd name="T29" fmla="*/ 7 h 649"/>
                  <a:gd name="T30" fmla="*/ 622 w 1702"/>
                  <a:gd name="T31" fmla="*/ 23 h 649"/>
                  <a:gd name="T32" fmla="*/ 494 w 1702"/>
                  <a:gd name="T33" fmla="*/ 59 h 649"/>
                  <a:gd name="T34" fmla="*/ 343 w 1702"/>
                  <a:gd name="T35" fmla="*/ 125 h 649"/>
                  <a:gd name="T36" fmla="*/ 213 w 1702"/>
                  <a:gd name="T37" fmla="*/ 200 h 649"/>
                  <a:gd name="T38" fmla="*/ 111 w 1702"/>
                  <a:gd name="T39" fmla="*/ 272 h 649"/>
                  <a:gd name="T40" fmla="*/ 13 w 1702"/>
                  <a:gd name="T41" fmla="*/ 356 h 649"/>
                  <a:gd name="T42" fmla="*/ 0 w 1702"/>
                  <a:gd name="T43" fmla="*/ 369 h 649"/>
                  <a:gd name="T44" fmla="*/ 323 w 1702"/>
                  <a:gd name="T45" fmla="*/ 337 h 649"/>
                  <a:gd name="T46" fmla="*/ 681 w 1702"/>
                  <a:gd name="T47" fmla="*/ 112 h 649"/>
                  <a:gd name="T48" fmla="*/ 467 w 1702"/>
                  <a:gd name="T49" fmla="*/ 336 h 649"/>
                  <a:gd name="T50" fmla="*/ 820 w 1702"/>
                  <a:gd name="T51" fmla="*/ 300 h 649"/>
                  <a:gd name="T52" fmla="*/ 1044 w 1702"/>
                  <a:gd name="T53" fmla="*/ 153 h 649"/>
                  <a:gd name="T54" fmla="*/ 954 w 1702"/>
                  <a:gd name="T55" fmla="*/ 308 h 649"/>
                  <a:gd name="T56" fmla="*/ 962 w 1702"/>
                  <a:gd name="T57" fmla="*/ 307 h 649"/>
                  <a:gd name="T58" fmla="*/ 1054 w 1702"/>
                  <a:gd name="T59" fmla="*/ 323 h 649"/>
                  <a:gd name="T60" fmla="*/ 1188 w 1702"/>
                  <a:gd name="T61" fmla="*/ 366 h 649"/>
                  <a:gd name="T62" fmla="*/ 1305 w 1702"/>
                  <a:gd name="T63" fmla="*/ 416 h 649"/>
                  <a:gd name="T64" fmla="*/ 1445 w 1702"/>
                  <a:gd name="T65" fmla="*/ 488 h 649"/>
                  <a:gd name="T66" fmla="*/ 1610 w 1702"/>
                  <a:gd name="T67" fmla="*/ 588 h 649"/>
                  <a:gd name="T68" fmla="*/ 1702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1702" y="649"/>
                    </a:moveTo>
                    <a:lnTo>
                      <a:pt x="1695" y="632"/>
                    </a:lnTo>
                    <a:lnTo>
                      <a:pt x="1639" y="516"/>
                    </a:lnTo>
                    <a:lnTo>
                      <a:pt x="1574" y="412"/>
                    </a:lnTo>
                    <a:lnTo>
                      <a:pt x="1485" y="297"/>
                    </a:lnTo>
                    <a:lnTo>
                      <a:pt x="1400" y="213"/>
                    </a:lnTo>
                    <a:lnTo>
                      <a:pt x="1337" y="161"/>
                    </a:lnTo>
                    <a:lnTo>
                      <a:pt x="1265" y="114"/>
                    </a:lnTo>
                    <a:lnTo>
                      <a:pt x="1187" y="72"/>
                    </a:lnTo>
                    <a:lnTo>
                      <a:pt x="1100" y="39"/>
                    </a:lnTo>
                    <a:lnTo>
                      <a:pt x="1007" y="14"/>
                    </a:lnTo>
                    <a:lnTo>
                      <a:pt x="956" y="7"/>
                    </a:lnTo>
                    <a:lnTo>
                      <a:pt x="906" y="1"/>
                    </a:lnTo>
                    <a:lnTo>
                      <a:pt x="808" y="0"/>
                    </a:lnTo>
                    <a:lnTo>
                      <a:pt x="713" y="7"/>
                    </a:lnTo>
                    <a:lnTo>
                      <a:pt x="622" y="23"/>
                    </a:lnTo>
                    <a:lnTo>
                      <a:pt x="494" y="59"/>
                    </a:lnTo>
                    <a:lnTo>
                      <a:pt x="343" y="125"/>
                    </a:lnTo>
                    <a:lnTo>
                      <a:pt x="213" y="200"/>
                    </a:lnTo>
                    <a:lnTo>
                      <a:pt x="111" y="272"/>
                    </a:lnTo>
                    <a:lnTo>
                      <a:pt x="13" y="356"/>
                    </a:lnTo>
                    <a:lnTo>
                      <a:pt x="0" y="369"/>
                    </a:lnTo>
                    <a:lnTo>
                      <a:pt x="323" y="337"/>
                    </a:lnTo>
                    <a:lnTo>
                      <a:pt x="681" y="112"/>
                    </a:lnTo>
                    <a:lnTo>
                      <a:pt x="467" y="336"/>
                    </a:lnTo>
                    <a:lnTo>
                      <a:pt x="820" y="300"/>
                    </a:lnTo>
                    <a:lnTo>
                      <a:pt x="1044" y="153"/>
                    </a:lnTo>
                    <a:lnTo>
                      <a:pt x="954" y="308"/>
                    </a:lnTo>
                    <a:lnTo>
                      <a:pt x="962" y="307"/>
                    </a:lnTo>
                    <a:lnTo>
                      <a:pt x="1054" y="323"/>
                    </a:lnTo>
                    <a:lnTo>
                      <a:pt x="1188" y="366"/>
                    </a:lnTo>
                    <a:lnTo>
                      <a:pt x="1305" y="416"/>
                    </a:lnTo>
                    <a:lnTo>
                      <a:pt x="1445" y="488"/>
                    </a:lnTo>
                    <a:lnTo>
                      <a:pt x="1610" y="588"/>
                    </a:lnTo>
                    <a:lnTo>
                      <a:pt x="1702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80">
                <a:extLst>
                  <a:ext uri="{FF2B5EF4-FFF2-40B4-BE49-F238E27FC236}">
                    <a16:creationId xmlns:a16="http://schemas.microsoft.com/office/drawing/2014/main" id="{B8AE3AFE-3F44-43E3-BD6E-0B9BE08B2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1917" y="1194064"/>
                <a:ext cx="590550" cy="401638"/>
              </a:xfrm>
              <a:custGeom>
                <a:avLst/>
                <a:gdLst>
                  <a:gd name="T0" fmla="*/ 1116 w 1116"/>
                  <a:gd name="T1" fmla="*/ 113 h 757"/>
                  <a:gd name="T2" fmla="*/ 1104 w 1116"/>
                  <a:gd name="T3" fmla="*/ 105 h 757"/>
                  <a:gd name="T4" fmla="*/ 1017 w 1116"/>
                  <a:gd name="T5" fmla="*/ 63 h 757"/>
                  <a:gd name="T6" fmla="*/ 930 w 1116"/>
                  <a:gd name="T7" fmla="*/ 31 h 757"/>
                  <a:gd name="T8" fmla="*/ 824 w 1116"/>
                  <a:gd name="T9" fmla="*/ 8 h 757"/>
                  <a:gd name="T10" fmla="*/ 703 w 1116"/>
                  <a:gd name="T11" fmla="*/ 0 h 757"/>
                  <a:gd name="T12" fmla="*/ 605 w 1116"/>
                  <a:gd name="T13" fmla="*/ 10 h 757"/>
                  <a:gd name="T14" fmla="*/ 537 w 1116"/>
                  <a:gd name="T15" fmla="*/ 24 h 757"/>
                  <a:gd name="T16" fmla="*/ 469 w 1116"/>
                  <a:gd name="T17" fmla="*/ 49 h 757"/>
                  <a:gd name="T18" fmla="*/ 402 w 1116"/>
                  <a:gd name="T19" fmla="*/ 83 h 757"/>
                  <a:gd name="T20" fmla="*/ 367 w 1116"/>
                  <a:gd name="T21" fmla="*/ 105 h 757"/>
                  <a:gd name="T22" fmla="*/ 334 w 1116"/>
                  <a:gd name="T23" fmla="*/ 128 h 757"/>
                  <a:gd name="T24" fmla="*/ 274 w 1116"/>
                  <a:gd name="T25" fmla="*/ 177 h 757"/>
                  <a:gd name="T26" fmla="*/ 197 w 1116"/>
                  <a:gd name="T27" fmla="*/ 255 h 757"/>
                  <a:gd name="T28" fmla="*/ 119 w 1116"/>
                  <a:gd name="T29" fmla="*/ 363 h 757"/>
                  <a:gd name="T30" fmla="*/ 66 w 1116"/>
                  <a:gd name="T31" fmla="*/ 471 h 757"/>
                  <a:gd name="T32" fmla="*/ 32 w 1116"/>
                  <a:gd name="T33" fmla="*/ 570 h 757"/>
                  <a:gd name="T34" fmla="*/ 11 w 1116"/>
                  <a:gd name="T35" fmla="*/ 655 h 757"/>
                  <a:gd name="T36" fmla="*/ 0 w 1116"/>
                  <a:gd name="T37" fmla="*/ 744 h 757"/>
                  <a:gd name="T38" fmla="*/ 0 w 1116"/>
                  <a:gd name="T39" fmla="*/ 757 h 757"/>
                  <a:gd name="T40" fmla="*/ 166 w 1116"/>
                  <a:gd name="T41" fmla="*/ 571 h 757"/>
                  <a:gd name="T42" fmla="*/ 196 w 1116"/>
                  <a:gd name="T43" fmla="*/ 378 h 757"/>
                  <a:gd name="T44" fmla="*/ 207 w 1116"/>
                  <a:gd name="T45" fmla="*/ 538 h 757"/>
                  <a:gd name="T46" fmla="*/ 373 w 1116"/>
                  <a:gd name="T47" fmla="*/ 378 h 757"/>
                  <a:gd name="T48" fmla="*/ 395 w 1116"/>
                  <a:gd name="T49" fmla="*/ 152 h 757"/>
                  <a:gd name="T50" fmla="*/ 423 w 1116"/>
                  <a:gd name="T51" fmla="*/ 342 h 757"/>
                  <a:gd name="T52" fmla="*/ 644 w 1116"/>
                  <a:gd name="T53" fmla="*/ 209 h 757"/>
                  <a:gd name="T54" fmla="*/ 739 w 1116"/>
                  <a:gd name="T55" fmla="*/ 54 h 757"/>
                  <a:gd name="T56" fmla="*/ 717 w 1116"/>
                  <a:gd name="T57" fmla="*/ 164 h 757"/>
                  <a:gd name="T58" fmla="*/ 734 w 1116"/>
                  <a:gd name="T59" fmla="*/ 155 h 757"/>
                  <a:gd name="T60" fmla="*/ 877 w 1116"/>
                  <a:gd name="T61" fmla="*/ 121 h 757"/>
                  <a:gd name="T62" fmla="*/ 1025 w 1116"/>
                  <a:gd name="T63" fmla="*/ 109 h 757"/>
                  <a:gd name="T64" fmla="*/ 1116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1116" y="113"/>
                    </a:moveTo>
                    <a:lnTo>
                      <a:pt x="1104" y="105"/>
                    </a:lnTo>
                    <a:lnTo>
                      <a:pt x="1017" y="63"/>
                    </a:lnTo>
                    <a:lnTo>
                      <a:pt x="930" y="31"/>
                    </a:lnTo>
                    <a:lnTo>
                      <a:pt x="824" y="8"/>
                    </a:lnTo>
                    <a:lnTo>
                      <a:pt x="703" y="0"/>
                    </a:lnTo>
                    <a:lnTo>
                      <a:pt x="605" y="10"/>
                    </a:lnTo>
                    <a:lnTo>
                      <a:pt x="537" y="24"/>
                    </a:lnTo>
                    <a:lnTo>
                      <a:pt x="469" y="49"/>
                    </a:lnTo>
                    <a:lnTo>
                      <a:pt x="402" y="83"/>
                    </a:lnTo>
                    <a:lnTo>
                      <a:pt x="367" y="105"/>
                    </a:lnTo>
                    <a:lnTo>
                      <a:pt x="334" y="128"/>
                    </a:lnTo>
                    <a:lnTo>
                      <a:pt x="274" y="177"/>
                    </a:lnTo>
                    <a:lnTo>
                      <a:pt x="197" y="255"/>
                    </a:lnTo>
                    <a:lnTo>
                      <a:pt x="119" y="363"/>
                    </a:lnTo>
                    <a:lnTo>
                      <a:pt x="66" y="471"/>
                    </a:lnTo>
                    <a:lnTo>
                      <a:pt x="32" y="570"/>
                    </a:lnTo>
                    <a:lnTo>
                      <a:pt x="11" y="655"/>
                    </a:lnTo>
                    <a:lnTo>
                      <a:pt x="0" y="744"/>
                    </a:lnTo>
                    <a:lnTo>
                      <a:pt x="0" y="757"/>
                    </a:lnTo>
                    <a:lnTo>
                      <a:pt x="166" y="571"/>
                    </a:lnTo>
                    <a:lnTo>
                      <a:pt x="196" y="378"/>
                    </a:lnTo>
                    <a:lnTo>
                      <a:pt x="207" y="538"/>
                    </a:lnTo>
                    <a:lnTo>
                      <a:pt x="373" y="378"/>
                    </a:lnTo>
                    <a:lnTo>
                      <a:pt x="395" y="152"/>
                    </a:lnTo>
                    <a:lnTo>
                      <a:pt x="423" y="342"/>
                    </a:lnTo>
                    <a:lnTo>
                      <a:pt x="644" y="209"/>
                    </a:lnTo>
                    <a:lnTo>
                      <a:pt x="739" y="54"/>
                    </a:lnTo>
                    <a:lnTo>
                      <a:pt x="717" y="164"/>
                    </a:lnTo>
                    <a:lnTo>
                      <a:pt x="734" y="155"/>
                    </a:lnTo>
                    <a:lnTo>
                      <a:pt x="877" y="121"/>
                    </a:lnTo>
                    <a:lnTo>
                      <a:pt x="1025" y="109"/>
                    </a:lnTo>
                    <a:lnTo>
                      <a:pt x="1116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81">
                <a:extLst>
                  <a:ext uri="{FF2B5EF4-FFF2-40B4-BE49-F238E27FC236}">
                    <a16:creationId xmlns:a16="http://schemas.microsoft.com/office/drawing/2014/main" id="{3D927E18-E3B4-4A4C-857B-2AB08BD71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959114"/>
                <a:ext cx="911226" cy="288925"/>
              </a:xfrm>
              <a:custGeom>
                <a:avLst/>
                <a:gdLst>
                  <a:gd name="T0" fmla="*/ 0 w 1724"/>
                  <a:gd name="T1" fmla="*/ 547 h 547"/>
                  <a:gd name="T2" fmla="*/ 9 w 1724"/>
                  <a:gd name="T3" fmla="*/ 531 h 547"/>
                  <a:gd name="T4" fmla="*/ 79 w 1724"/>
                  <a:gd name="T5" fmla="*/ 422 h 547"/>
                  <a:gd name="T6" fmla="*/ 156 w 1724"/>
                  <a:gd name="T7" fmla="*/ 327 h 547"/>
                  <a:gd name="T8" fmla="*/ 258 w 1724"/>
                  <a:gd name="T9" fmla="*/ 223 h 547"/>
                  <a:gd name="T10" fmla="*/ 352 w 1724"/>
                  <a:gd name="T11" fmla="*/ 151 h 547"/>
                  <a:gd name="T12" fmla="*/ 422 w 1724"/>
                  <a:gd name="T13" fmla="*/ 106 h 547"/>
                  <a:gd name="T14" fmla="*/ 498 w 1724"/>
                  <a:gd name="T15" fmla="*/ 67 h 547"/>
                  <a:gd name="T16" fmla="*/ 582 w 1724"/>
                  <a:gd name="T17" fmla="*/ 36 h 547"/>
                  <a:gd name="T18" fmla="*/ 671 w 1724"/>
                  <a:gd name="T19" fmla="*/ 13 h 547"/>
                  <a:gd name="T20" fmla="*/ 766 w 1724"/>
                  <a:gd name="T21" fmla="*/ 1 h 547"/>
                  <a:gd name="T22" fmla="*/ 817 w 1724"/>
                  <a:gd name="T23" fmla="*/ 0 h 547"/>
                  <a:gd name="T24" fmla="*/ 868 w 1724"/>
                  <a:gd name="T25" fmla="*/ 0 h 547"/>
                  <a:gd name="T26" fmla="*/ 965 w 1724"/>
                  <a:gd name="T27" fmla="*/ 10 h 547"/>
                  <a:gd name="T28" fmla="*/ 1059 w 1724"/>
                  <a:gd name="T29" fmla="*/ 29 h 547"/>
                  <a:gd name="T30" fmla="*/ 1146 w 1724"/>
                  <a:gd name="T31" fmla="*/ 56 h 547"/>
                  <a:gd name="T32" fmla="*/ 1270 w 1724"/>
                  <a:gd name="T33" fmla="*/ 106 h 547"/>
                  <a:gd name="T34" fmla="*/ 1413 w 1724"/>
                  <a:gd name="T35" fmla="*/ 190 h 547"/>
                  <a:gd name="T36" fmla="*/ 1532 w 1724"/>
                  <a:gd name="T37" fmla="*/ 279 h 547"/>
                  <a:gd name="T38" fmla="*/ 1624 w 1724"/>
                  <a:gd name="T39" fmla="*/ 363 h 547"/>
                  <a:gd name="T40" fmla="*/ 1712 w 1724"/>
                  <a:gd name="T41" fmla="*/ 458 h 547"/>
                  <a:gd name="T42" fmla="*/ 1724 w 1724"/>
                  <a:gd name="T43" fmla="*/ 474 h 547"/>
                  <a:gd name="T44" fmla="*/ 1407 w 1724"/>
                  <a:gd name="T45" fmla="*/ 402 h 547"/>
                  <a:gd name="T46" fmla="*/ 1079 w 1724"/>
                  <a:gd name="T47" fmla="*/ 137 h 547"/>
                  <a:gd name="T48" fmla="*/ 1264 w 1724"/>
                  <a:gd name="T49" fmla="*/ 383 h 547"/>
                  <a:gd name="T50" fmla="*/ 917 w 1724"/>
                  <a:gd name="T51" fmla="*/ 305 h 547"/>
                  <a:gd name="T52" fmla="*/ 713 w 1724"/>
                  <a:gd name="T53" fmla="*/ 134 h 547"/>
                  <a:gd name="T54" fmla="*/ 784 w 1724"/>
                  <a:gd name="T55" fmla="*/ 298 h 547"/>
                  <a:gd name="T56" fmla="*/ 776 w 1724"/>
                  <a:gd name="T57" fmla="*/ 296 h 547"/>
                  <a:gd name="T58" fmla="*/ 683 w 1724"/>
                  <a:gd name="T59" fmla="*/ 301 h 547"/>
                  <a:gd name="T60" fmla="*/ 544 w 1724"/>
                  <a:gd name="T61" fmla="*/ 328 h 547"/>
                  <a:gd name="T62" fmla="*/ 422 w 1724"/>
                  <a:gd name="T63" fmla="*/ 363 h 547"/>
                  <a:gd name="T64" fmla="*/ 275 w 1724"/>
                  <a:gd name="T65" fmla="*/ 419 h 547"/>
                  <a:gd name="T66" fmla="*/ 100 w 1724"/>
                  <a:gd name="T67" fmla="*/ 497 h 547"/>
                  <a:gd name="T68" fmla="*/ 0 w 1724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4" h="547">
                    <a:moveTo>
                      <a:pt x="0" y="547"/>
                    </a:moveTo>
                    <a:lnTo>
                      <a:pt x="9" y="531"/>
                    </a:lnTo>
                    <a:lnTo>
                      <a:pt x="79" y="422"/>
                    </a:lnTo>
                    <a:lnTo>
                      <a:pt x="156" y="327"/>
                    </a:lnTo>
                    <a:lnTo>
                      <a:pt x="258" y="223"/>
                    </a:lnTo>
                    <a:lnTo>
                      <a:pt x="352" y="151"/>
                    </a:lnTo>
                    <a:lnTo>
                      <a:pt x="422" y="106"/>
                    </a:lnTo>
                    <a:lnTo>
                      <a:pt x="498" y="67"/>
                    </a:lnTo>
                    <a:lnTo>
                      <a:pt x="582" y="36"/>
                    </a:lnTo>
                    <a:lnTo>
                      <a:pt x="671" y="13"/>
                    </a:lnTo>
                    <a:lnTo>
                      <a:pt x="766" y="1"/>
                    </a:lnTo>
                    <a:lnTo>
                      <a:pt x="817" y="0"/>
                    </a:lnTo>
                    <a:lnTo>
                      <a:pt x="868" y="0"/>
                    </a:lnTo>
                    <a:lnTo>
                      <a:pt x="965" y="10"/>
                    </a:lnTo>
                    <a:lnTo>
                      <a:pt x="1059" y="29"/>
                    </a:lnTo>
                    <a:lnTo>
                      <a:pt x="1146" y="56"/>
                    </a:lnTo>
                    <a:lnTo>
                      <a:pt x="1270" y="106"/>
                    </a:lnTo>
                    <a:lnTo>
                      <a:pt x="1413" y="190"/>
                    </a:lnTo>
                    <a:lnTo>
                      <a:pt x="1532" y="279"/>
                    </a:lnTo>
                    <a:lnTo>
                      <a:pt x="1624" y="363"/>
                    </a:lnTo>
                    <a:lnTo>
                      <a:pt x="1712" y="458"/>
                    </a:lnTo>
                    <a:lnTo>
                      <a:pt x="1724" y="474"/>
                    </a:lnTo>
                    <a:lnTo>
                      <a:pt x="1407" y="402"/>
                    </a:lnTo>
                    <a:lnTo>
                      <a:pt x="1079" y="137"/>
                    </a:lnTo>
                    <a:lnTo>
                      <a:pt x="1264" y="383"/>
                    </a:lnTo>
                    <a:lnTo>
                      <a:pt x="917" y="305"/>
                    </a:lnTo>
                    <a:lnTo>
                      <a:pt x="713" y="134"/>
                    </a:lnTo>
                    <a:lnTo>
                      <a:pt x="784" y="298"/>
                    </a:lnTo>
                    <a:lnTo>
                      <a:pt x="776" y="296"/>
                    </a:lnTo>
                    <a:lnTo>
                      <a:pt x="683" y="301"/>
                    </a:lnTo>
                    <a:lnTo>
                      <a:pt x="544" y="328"/>
                    </a:lnTo>
                    <a:lnTo>
                      <a:pt x="422" y="363"/>
                    </a:lnTo>
                    <a:lnTo>
                      <a:pt x="275" y="419"/>
                    </a:lnTo>
                    <a:lnTo>
                      <a:pt x="100" y="497"/>
                    </a:lnTo>
                    <a:lnTo>
                      <a:pt x="0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Freeform 82">
                <a:extLst>
                  <a:ext uri="{FF2B5EF4-FFF2-40B4-BE49-F238E27FC236}">
                    <a16:creationId xmlns:a16="http://schemas.microsoft.com/office/drawing/2014/main" id="{810BEF39-563F-48B0-8EBF-E03CEA6F9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6593" y="1186127"/>
                <a:ext cx="590550" cy="401638"/>
              </a:xfrm>
              <a:custGeom>
                <a:avLst/>
                <a:gdLst>
                  <a:gd name="T0" fmla="*/ 0 w 1116"/>
                  <a:gd name="T1" fmla="*/ 114 h 758"/>
                  <a:gd name="T2" fmla="*/ 12 w 1116"/>
                  <a:gd name="T3" fmla="*/ 107 h 758"/>
                  <a:gd name="T4" fmla="*/ 100 w 1116"/>
                  <a:gd name="T5" fmla="*/ 64 h 758"/>
                  <a:gd name="T6" fmla="*/ 186 w 1116"/>
                  <a:gd name="T7" fmla="*/ 33 h 758"/>
                  <a:gd name="T8" fmla="*/ 293 w 1116"/>
                  <a:gd name="T9" fmla="*/ 9 h 758"/>
                  <a:gd name="T10" fmla="*/ 415 w 1116"/>
                  <a:gd name="T11" fmla="*/ 0 h 758"/>
                  <a:gd name="T12" fmla="*/ 511 w 1116"/>
                  <a:gd name="T13" fmla="*/ 10 h 758"/>
                  <a:gd name="T14" fmla="*/ 579 w 1116"/>
                  <a:gd name="T15" fmla="*/ 26 h 758"/>
                  <a:gd name="T16" fmla="*/ 647 w 1116"/>
                  <a:gd name="T17" fmla="*/ 51 h 758"/>
                  <a:gd name="T18" fmla="*/ 716 w 1116"/>
                  <a:gd name="T19" fmla="*/ 84 h 758"/>
                  <a:gd name="T20" fmla="*/ 749 w 1116"/>
                  <a:gd name="T21" fmla="*/ 105 h 758"/>
                  <a:gd name="T22" fmla="*/ 784 w 1116"/>
                  <a:gd name="T23" fmla="*/ 128 h 758"/>
                  <a:gd name="T24" fmla="*/ 843 w 1116"/>
                  <a:gd name="T25" fmla="*/ 177 h 758"/>
                  <a:gd name="T26" fmla="*/ 920 w 1116"/>
                  <a:gd name="T27" fmla="*/ 255 h 758"/>
                  <a:gd name="T28" fmla="*/ 997 w 1116"/>
                  <a:gd name="T29" fmla="*/ 363 h 758"/>
                  <a:gd name="T30" fmla="*/ 1050 w 1116"/>
                  <a:gd name="T31" fmla="*/ 471 h 758"/>
                  <a:gd name="T32" fmla="*/ 1085 w 1116"/>
                  <a:gd name="T33" fmla="*/ 571 h 758"/>
                  <a:gd name="T34" fmla="*/ 1105 w 1116"/>
                  <a:gd name="T35" fmla="*/ 656 h 758"/>
                  <a:gd name="T36" fmla="*/ 1116 w 1116"/>
                  <a:gd name="T37" fmla="*/ 745 h 758"/>
                  <a:gd name="T38" fmla="*/ 1116 w 1116"/>
                  <a:gd name="T39" fmla="*/ 758 h 758"/>
                  <a:gd name="T40" fmla="*/ 951 w 1116"/>
                  <a:gd name="T41" fmla="*/ 573 h 758"/>
                  <a:gd name="T42" fmla="*/ 920 w 1116"/>
                  <a:gd name="T43" fmla="*/ 380 h 758"/>
                  <a:gd name="T44" fmla="*/ 909 w 1116"/>
                  <a:gd name="T45" fmla="*/ 539 h 758"/>
                  <a:gd name="T46" fmla="*/ 745 w 1116"/>
                  <a:gd name="T47" fmla="*/ 380 h 758"/>
                  <a:gd name="T48" fmla="*/ 722 w 1116"/>
                  <a:gd name="T49" fmla="*/ 153 h 758"/>
                  <a:gd name="T50" fmla="*/ 694 w 1116"/>
                  <a:gd name="T51" fmla="*/ 343 h 758"/>
                  <a:gd name="T52" fmla="*/ 473 w 1116"/>
                  <a:gd name="T53" fmla="*/ 209 h 758"/>
                  <a:gd name="T54" fmla="*/ 378 w 1116"/>
                  <a:gd name="T55" fmla="*/ 55 h 758"/>
                  <a:gd name="T56" fmla="*/ 401 w 1116"/>
                  <a:gd name="T57" fmla="*/ 164 h 758"/>
                  <a:gd name="T58" fmla="*/ 382 w 1116"/>
                  <a:gd name="T59" fmla="*/ 156 h 758"/>
                  <a:gd name="T60" fmla="*/ 241 w 1116"/>
                  <a:gd name="T61" fmla="*/ 123 h 758"/>
                  <a:gd name="T62" fmla="*/ 92 w 1116"/>
                  <a:gd name="T63" fmla="*/ 111 h 758"/>
                  <a:gd name="T64" fmla="*/ 0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0" y="114"/>
                    </a:moveTo>
                    <a:lnTo>
                      <a:pt x="12" y="107"/>
                    </a:lnTo>
                    <a:lnTo>
                      <a:pt x="100" y="64"/>
                    </a:lnTo>
                    <a:lnTo>
                      <a:pt x="186" y="33"/>
                    </a:lnTo>
                    <a:lnTo>
                      <a:pt x="293" y="9"/>
                    </a:lnTo>
                    <a:lnTo>
                      <a:pt x="415" y="0"/>
                    </a:lnTo>
                    <a:lnTo>
                      <a:pt x="511" y="10"/>
                    </a:lnTo>
                    <a:lnTo>
                      <a:pt x="579" y="26"/>
                    </a:lnTo>
                    <a:lnTo>
                      <a:pt x="647" y="51"/>
                    </a:lnTo>
                    <a:lnTo>
                      <a:pt x="716" y="84"/>
                    </a:lnTo>
                    <a:lnTo>
                      <a:pt x="749" y="105"/>
                    </a:lnTo>
                    <a:lnTo>
                      <a:pt x="784" y="128"/>
                    </a:lnTo>
                    <a:lnTo>
                      <a:pt x="843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0" y="471"/>
                    </a:lnTo>
                    <a:lnTo>
                      <a:pt x="1085" y="571"/>
                    </a:lnTo>
                    <a:lnTo>
                      <a:pt x="1105" y="656"/>
                    </a:lnTo>
                    <a:lnTo>
                      <a:pt x="1116" y="745"/>
                    </a:lnTo>
                    <a:lnTo>
                      <a:pt x="1116" y="758"/>
                    </a:lnTo>
                    <a:lnTo>
                      <a:pt x="951" y="573"/>
                    </a:lnTo>
                    <a:lnTo>
                      <a:pt x="920" y="380"/>
                    </a:lnTo>
                    <a:lnTo>
                      <a:pt x="909" y="539"/>
                    </a:lnTo>
                    <a:lnTo>
                      <a:pt x="745" y="380"/>
                    </a:lnTo>
                    <a:lnTo>
                      <a:pt x="722" y="153"/>
                    </a:lnTo>
                    <a:lnTo>
                      <a:pt x="694" y="343"/>
                    </a:lnTo>
                    <a:lnTo>
                      <a:pt x="473" y="209"/>
                    </a:lnTo>
                    <a:lnTo>
                      <a:pt x="378" y="55"/>
                    </a:lnTo>
                    <a:lnTo>
                      <a:pt x="401" y="164"/>
                    </a:lnTo>
                    <a:lnTo>
                      <a:pt x="382" y="156"/>
                    </a:lnTo>
                    <a:lnTo>
                      <a:pt x="241" y="123"/>
                    </a:lnTo>
                    <a:lnTo>
                      <a:pt x="92" y="111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83">
                <a:extLst>
                  <a:ext uri="{FF2B5EF4-FFF2-40B4-BE49-F238E27FC236}">
                    <a16:creationId xmlns:a16="http://schemas.microsoft.com/office/drawing/2014/main" id="{F27DFFE7-2A5B-40F8-9738-BB43FA2EE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468577"/>
                <a:ext cx="333375" cy="787400"/>
              </a:xfrm>
              <a:custGeom>
                <a:avLst/>
                <a:gdLst>
                  <a:gd name="T0" fmla="*/ 0 w 631"/>
                  <a:gd name="T1" fmla="*/ 1486 h 1486"/>
                  <a:gd name="T2" fmla="*/ 16 w 631"/>
                  <a:gd name="T3" fmla="*/ 1470 h 1486"/>
                  <a:gd name="T4" fmla="*/ 157 w 631"/>
                  <a:gd name="T5" fmla="*/ 1319 h 1486"/>
                  <a:gd name="T6" fmla="*/ 307 w 631"/>
                  <a:gd name="T7" fmla="*/ 1139 h 1486"/>
                  <a:gd name="T8" fmla="*/ 409 w 631"/>
                  <a:gd name="T9" fmla="*/ 1004 h 1486"/>
                  <a:gd name="T10" fmla="*/ 501 w 631"/>
                  <a:gd name="T11" fmla="*/ 864 h 1486"/>
                  <a:gd name="T12" fmla="*/ 573 w 631"/>
                  <a:gd name="T13" fmla="*/ 727 h 1486"/>
                  <a:gd name="T14" fmla="*/ 596 w 631"/>
                  <a:gd name="T15" fmla="*/ 662 h 1486"/>
                  <a:gd name="T16" fmla="*/ 615 w 631"/>
                  <a:gd name="T17" fmla="*/ 597 h 1486"/>
                  <a:gd name="T18" fmla="*/ 631 w 631"/>
                  <a:gd name="T19" fmla="*/ 474 h 1486"/>
                  <a:gd name="T20" fmla="*/ 624 w 631"/>
                  <a:gd name="T21" fmla="*/ 357 h 1486"/>
                  <a:gd name="T22" fmla="*/ 602 w 631"/>
                  <a:gd name="T23" fmla="*/ 250 h 1486"/>
                  <a:gd name="T24" fmla="*/ 556 w 631"/>
                  <a:gd name="T25" fmla="*/ 115 h 1486"/>
                  <a:gd name="T26" fmla="*/ 501 w 631"/>
                  <a:gd name="T27" fmla="*/ 10 h 1486"/>
                  <a:gd name="T28" fmla="*/ 494 w 631"/>
                  <a:gd name="T29" fmla="*/ 0 h 1486"/>
                  <a:gd name="T30" fmla="*/ 405 w 631"/>
                  <a:gd name="T31" fmla="*/ 361 h 1486"/>
                  <a:gd name="T32" fmla="*/ 507 w 631"/>
                  <a:gd name="T33" fmla="*/ 517 h 1486"/>
                  <a:gd name="T34" fmla="*/ 385 w 631"/>
                  <a:gd name="T35" fmla="*/ 416 h 1486"/>
                  <a:gd name="T36" fmla="*/ 246 w 631"/>
                  <a:gd name="T37" fmla="*/ 795 h 1486"/>
                  <a:gd name="T38" fmla="*/ 362 w 631"/>
                  <a:gd name="T39" fmla="*/ 903 h 1486"/>
                  <a:gd name="T40" fmla="*/ 233 w 631"/>
                  <a:gd name="T41" fmla="*/ 841 h 1486"/>
                  <a:gd name="T42" fmla="*/ 0 w 631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1" h="1486">
                    <a:moveTo>
                      <a:pt x="0" y="1486"/>
                    </a:moveTo>
                    <a:lnTo>
                      <a:pt x="16" y="1470"/>
                    </a:lnTo>
                    <a:lnTo>
                      <a:pt x="157" y="1319"/>
                    </a:lnTo>
                    <a:lnTo>
                      <a:pt x="307" y="1139"/>
                    </a:lnTo>
                    <a:lnTo>
                      <a:pt x="409" y="1004"/>
                    </a:lnTo>
                    <a:lnTo>
                      <a:pt x="501" y="864"/>
                    </a:lnTo>
                    <a:lnTo>
                      <a:pt x="573" y="727"/>
                    </a:lnTo>
                    <a:lnTo>
                      <a:pt x="596" y="662"/>
                    </a:lnTo>
                    <a:lnTo>
                      <a:pt x="615" y="597"/>
                    </a:lnTo>
                    <a:lnTo>
                      <a:pt x="631" y="474"/>
                    </a:lnTo>
                    <a:lnTo>
                      <a:pt x="624" y="357"/>
                    </a:lnTo>
                    <a:lnTo>
                      <a:pt x="602" y="250"/>
                    </a:lnTo>
                    <a:lnTo>
                      <a:pt x="556" y="115"/>
                    </a:lnTo>
                    <a:lnTo>
                      <a:pt x="501" y="10"/>
                    </a:lnTo>
                    <a:lnTo>
                      <a:pt x="494" y="0"/>
                    </a:lnTo>
                    <a:lnTo>
                      <a:pt x="405" y="361"/>
                    </a:lnTo>
                    <a:lnTo>
                      <a:pt x="507" y="517"/>
                    </a:lnTo>
                    <a:lnTo>
                      <a:pt x="385" y="416"/>
                    </a:lnTo>
                    <a:lnTo>
                      <a:pt x="246" y="795"/>
                    </a:lnTo>
                    <a:lnTo>
                      <a:pt x="362" y="903"/>
                    </a:lnTo>
                    <a:lnTo>
                      <a:pt x="233" y="841"/>
                    </a:lnTo>
                    <a:lnTo>
                      <a:pt x="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84">
                <a:extLst>
                  <a:ext uri="{FF2B5EF4-FFF2-40B4-BE49-F238E27FC236}">
                    <a16:creationId xmlns:a16="http://schemas.microsoft.com/office/drawing/2014/main" id="{18FE4EE0-D8F2-4C43-9769-775C63441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880" y="590814"/>
                <a:ext cx="387350" cy="681038"/>
              </a:xfrm>
              <a:custGeom>
                <a:avLst/>
                <a:gdLst>
                  <a:gd name="T0" fmla="*/ 722 w 730"/>
                  <a:gd name="T1" fmla="*/ 1288 h 1288"/>
                  <a:gd name="T2" fmla="*/ 723 w 730"/>
                  <a:gd name="T3" fmla="*/ 1266 h 1288"/>
                  <a:gd name="T4" fmla="*/ 730 w 730"/>
                  <a:gd name="T5" fmla="*/ 1059 h 1288"/>
                  <a:gd name="T6" fmla="*/ 719 w 730"/>
                  <a:gd name="T7" fmla="*/ 822 h 1288"/>
                  <a:gd name="T8" fmla="*/ 697 w 730"/>
                  <a:gd name="T9" fmla="*/ 651 h 1288"/>
                  <a:gd name="T10" fmla="*/ 660 w 730"/>
                  <a:gd name="T11" fmla="*/ 481 h 1288"/>
                  <a:gd name="T12" fmla="*/ 618 w 730"/>
                  <a:gd name="T13" fmla="*/ 363 h 1288"/>
                  <a:gd name="T14" fmla="*/ 583 w 730"/>
                  <a:gd name="T15" fmla="*/ 290 h 1288"/>
                  <a:gd name="T16" fmla="*/ 563 w 730"/>
                  <a:gd name="T17" fmla="*/ 257 h 1288"/>
                  <a:gd name="T18" fmla="*/ 543 w 730"/>
                  <a:gd name="T19" fmla="*/ 223 h 1288"/>
                  <a:gd name="T20" fmla="*/ 500 w 730"/>
                  <a:gd name="T21" fmla="*/ 167 h 1288"/>
                  <a:gd name="T22" fmla="*/ 454 w 730"/>
                  <a:gd name="T23" fmla="*/ 123 h 1288"/>
                  <a:gd name="T24" fmla="*/ 408 w 730"/>
                  <a:gd name="T25" fmla="*/ 85 h 1288"/>
                  <a:gd name="T26" fmla="*/ 337 w 730"/>
                  <a:gd name="T27" fmla="*/ 43 h 1288"/>
                  <a:gd name="T28" fmla="*/ 243 w 730"/>
                  <a:gd name="T29" fmla="*/ 12 h 1288"/>
                  <a:gd name="T30" fmla="*/ 158 w 730"/>
                  <a:gd name="T31" fmla="*/ 0 h 1288"/>
                  <a:gd name="T32" fmla="*/ 86 w 730"/>
                  <a:gd name="T33" fmla="*/ 2 h 1288"/>
                  <a:gd name="T34" fmla="*/ 12 w 730"/>
                  <a:gd name="T35" fmla="*/ 15 h 1288"/>
                  <a:gd name="T36" fmla="*/ 0 w 730"/>
                  <a:gd name="T37" fmla="*/ 19 h 1288"/>
                  <a:gd name="T38" fmla="*/ 212 w 730"/>
                  <a:gd name="T39" fmla="*/ 320 h 1288"/>
                  <a:gd name="T40" fmla="*/ 458 w 730"/>
                  <a:gd name="T41" fmla="*/ 308 h 1288"/>
                  <a:gd name="T42" fmla="*/ 246 w 730"/>
                  <a:gd name="T43" fmla="*/ 372 h 1288"/>
                  <a:gd name="T44" fmla="*/ 399 w 730"/>
                  <a:gd name="T45" fmla="*/ 609 h 1288"/>
                  <a:gd name="T46" fmla="*/ 580 w 730"/>
                  <a:gd name="T47" fmla="*/ 632 h 1288"/>
                  <a:gd name="T48" fmla="*/ 416 w 730"/>
                  <a:gd name="T49" fmla="*/ 661 h 1288"/>
                  <a:gd name="T50" fmla="*/ 722 w 730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0" h="1288">
                    <a:moveTo>
                      <a:pt x="722" y="1288"/>
                    </a:moveTo>
                    <a:lnTo>
                      <a:pt x="723" y="1266"/>
                    </a:lnTo>
                    <a:lnTo>
                      <a:pt x="730" y="1059"/>
                    </a:lnTo>
                    <a:lnTo>
                      <a:pt x="719" y="822"/>
                    </a:lnTo>
                    <a:lnTo>
                      <a:pt x="697" y="651"/>
                    </a:lnTo>
                    <a:lnTo>
                      <a:pt x="660" y="481"/>
                    </a:lnTo>
                    <a:lnTo>
                      <a:pt x="618" y="363"/>
                    </a:lnTo>
                    <a:lnTo>
                      <a:pt x="583" y="290"/>
                    </a:lnTo>
                    <a:lnTo>
                      <a:pt x="563" y="257"/>
                    </a:lnTo>
                    <a:lnTo>
                      <a:pt x="543" y="223"/>
                    </a:lnTo>
                    <a:lnTo>
                      <a:pt x="500" y="167"/>
                    </a:lnTo>
                    <a:lnTo>
                      <a:pt x="454" y="123"/>
                    </a:lnTo>
                    <a:lnTo>
                      <a:pt x="408" y="85"/>
                    </a:lnTo>
                    <a:lnTo>
                      <a:pt x="337" y="43"/>
                    </a:lnTo>
                    <a:lnTo>
                      <a:pt x="243" y="12"/>
                    </a:lnTo>
                    <a:lnTo>
                      <a:pt x="158" y="0"/>
                    </a:lnTo>
                    <a:lnTo>
                      <a:pt x="86" y="2"/>
                    </a:lnTo>
                    <a:lnTo>
                      <a:pt x="12" y="15"/>
                    </a:lnTo>
                    <a:lnTo>
                      <a:pt x="0" y="19"/>
                    </a:lnTo>
                    <a:lnTo>
                      <a:pt x="212" y="320"/>
                    </a:lnTo>
                    <a:lnTo>
                      <a:pt x="458" y="308"/>
                    </a:lnTo>
                    <a:lnTo>
                      <a:pt x="246" y="372"/>
                    </a:lnTo>
                    <a:lnTo>
                      <a:pt x="399" y="609"/>
                    </a:lnTo>
                    <a:lnTo>
                      <a:pt x="580" y="632"/>
                    </a:lnTo>
                    <a:lnTo>
                      <a:pt x="416" y="661"/>
                    </a:lnTo>
                    <a:lnTo>
                      <a:pt x="722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85">
                <a:extLst>
                  <a:ext uri="{FF2B5EF4-FFF2-40B4-BE49-F238E27FC236}">
                    <a16:creationId xmlns:a16="http://schemas.microsoft.com/office/drawing/2014/main" id="{90FFC1EB-BC1A-478F-AE34-BF108BDB1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3667" y="1233752"/>
                <a:ext cx="568325" cy="2563813"/>
              </a:xfrm>
              <a:custGeom>
                <a:avLst/>
                <a:gdLst>
                  <a:gd name="T0" fmla="*/ 1074 w 1074"/>
                  <a:gd name="T1" fmla="*/ 0 h 4846"/>
                  <a:gd name="T2" fmla="*/ 1074 w 1074"/>
                  <a:gd name="T3" fmla="*/ 92 h 4846"/>
                  <a:gd name="T4" fmla="*/ 1055 w 1074"/>
                  <a:gd name="T5" fmla="*/ 735 h 4846"/>
                  <a:gd name="T6" fmla="*/ 1016 w 1074"/>
                  <a:gd name="T7" fmla="*/ 1352 h 4846"/>
                  <a:gd name="T8" fmla="*/ 966 w 1074"/>
                  <a:gd name="T9" fmla="*/ 1894 h 4846"/>
                  <a:gd name="T10" fmla="*/ 920 w 1074"/>
                  <a:gd name="T11" fmla="*/ 2278 h 4846"/>
                  <a:gd name="T12" fmla="*/ 862 w 1074"/>
                  <a:gd name="T13" fmla="*/ 2676 h 4846"/>
                  <a:gd name="T14" fmla="*/ 793 w 1074"/>
                  <a:gd name="T15" fmla="*/ 3082 h 4846"/>
                  <a:gd name="T16" fmla="*/ 709 w 1074"/>
                  <a:gd name="T17" fmla="*/ 3489 h 4846"/>
                  <a:gd name="T18" fmla="*/ 612 w 1074"/>
                  <a:gd name="T19" fmla="*/ 3892 h 4846"/>
                  <a:gd name="T20" fmla="*/ 496 w 1074"/>
                  <a:gd name="T21" fmla="*/ 4287 h 4846"/>
                  <a:gd name="T22" fmla="*/ 364 w 1074"/>
                  <a:gd name="T23" fmla="*/ 4664 h 4846"/>
                  <a:gd name="T24" fmla="*/ 290 w 1074"/>
                  <a:gd name="T25" fmla="*/ 4846 h 4846"/>
                  <a:gd name="T26" fmla="*/ 0 w 1074"/>
                  <a:gd name="T27" fmla="*/ 4846 h 4846"/>
                  <a:gd name="T28" fmla="*/ 31 w 1074"/>
                  <a:gd name="T29" fmla="*/ 4778 h 4846"/>
                  <a:gd name="T30" fmla="*/ 240 w 1074"/>
                  <a:gd name="T31" fmla="*/ 4268 h 4846"/>
                  <a:gd name="T32" fmla="*/ 375 w 1074"/>
                  <a:gd name="T33" fmla="*/ 3887 h 4846"/>
                  <a:gd name="T34" fmla="*/ 470 w 1074"/>
                  <a:gd name="T35" fmla="*/ 3592 h 4846"/>
                  <a:gd name="T36" fmla="*/ 567 w 1074"/>
                  <a:gd name="T37" fmla="*/ 3265 h 4846"/>
                  <a:gd name="T38" fmla="*/ 662 w 1074"/>
                  <a:gd name="T39" fmla="*/ 2908 h 4846"/>
                  <a:gd name="T40" fmla="*/ 753 w 1074"/>
                  <a:gd name="T41" fmla="*/ 2523 h 4846"/>
                  <a:gd name="T42" fmla="*/ 835 w 1074"/>
                  <a:gd name="T43" fmla="*/ 2113 h 4846"/>
                  <a:gd name="T44" fmla="*/ 905 w 1074"/>
                  <a:gd name="T45" fmla="*/ 1679 h 4846"/>
                  <a:gd name="T46" fmla="*/ 961 w 1074"/>
                  <a:gd name="T47" fmla="*/ 1227 h 4846"/>
                  <a:gd name="T48" fmla="*/ 999 w 1074"/>
                  <a:gd name="T49" fmla="*/ 756 h 4846"/>
                  <a:gd name="T50" fmla="*/ 1018 w 1074"/>
                  <a:gd name="T51" fmla="*/ 271 h 4846"/>
                  <a:gd name="T52" fmla="*/ 1018 w 1074"/>
                  <a:gd name="T53" fmla="*/ 23 h 4846"/>
                  <a:gd name="T54" fmla="*/ 1074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1074" y="0"/>
                    </a:moveTo>
                    <a:lnTo>
                      <a:pt x="1074" y="92"/>
                    </a:lnTo>
                    <a:lnTo>
                      <a:pt x="1055" y="735"/>
                    </a:lnTo>
                    <a:lnTo>
                      <a:pt x="1016" y="1352"/>
                    </a:lnTo>
                    <a:lnTo>
                      <a:pt x="966" y="1894"/>
                    </a:lnTo>
                    <a:lnTo>
                      <a:pt x="920" y="2278"/>
                    </a:lnTo>
                    <a:lnTo>
                      <a:pt x="862" y="2676"/>
                    </a:lnTo>
                    <a:lnTo>
                      <a:pt x="793" y="3082"/>
                    </a:lnTo>
                    <a:lnTo>
                      <a:pt x="709" y="3489"/>
                    </a:lnTo>
                    <a:lnTo>
                      <a:pt x="612" y="3892"/>
                    </a:lnTo>
                    <a:lnTo>
                      <a:pt x="496" y="4287"/>
                    </a:lnTo>
                    <a:lnTo>
                      <a:pt x="364" y="4664"/>
                    </a:lnTo>
                    <a:lnTo>
                      <a:pt x="290" y="4846"/>
                    </a:lnTo>
                    <a:lnTo>
                      <a:pt x="0" y="4846"/>
                    </a:lnTo>
                    <a:lnTo>
                      <a:pt x="31" y="4778"/>
                    </a:lnTo>
                    <a:lnTo>
                      <a:pt x="240" y="4268"/>
                    </a:lnTo>
                    <a:lnTo>
                      <a:pt x="375" y="3887"/>
                    </a:lnTo>
                    <a:lnTo>
                      <a:pt x="470" y="3592"/>
                    </a:lnTo>
                    <a:lnTo>
                      <a:pt x="567" y="3265"/>
                    </a:lnTo>
                    <a:lnTo>
                      <a:pt x="662" y="2908"/>
                    </a:lnTo>
                    <a:lnTo>
                      <a:pt x="753" y="2523"/>
                    </a:lnTo>
                    <a:lnTo>
                      <a:pt x="835" y="2113"/>
                    </a:lnTo>
                    <a:lnTo>
                      <a:pt x="905" y="1679"/>
                    </a:lnTo>
                    <a:lnTo>
                      <a:pt x="961" y="1227"/>
                    </a:lnTo>
                    <a:lnTo>
                      <a:pt x="999" y="756"/>
                    </a:lnTo>
                    <a:lnTo>
                      <a:pt x="1018" y="271"/>
                    </a:lnTo>
                    <a:lnTo>
                      <a:pt x="1018" y="23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86">
                <a:extLst>
                  <a:ext uri="{FF2B5EF4-FFF2-40B4-BE49-F238E27FC236}">
                    <a16:creationId xmlns:a16="http://schemas.microsoft.com/office/drawing/2014/main" id="{27A690EE-0BBE-4837-99CF-08F14685A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793" y="1151202"/>
                <a:ext cx="131763" cy="109538"/>
              </a:xfrm>
              <a:custGeom>
                <a:avLst/>
                <a:gdLst>
                  <a:gd name="T0" fmla="*/ 0 w 248"/>
                  <a:gd name="T1" fmla="*/ 103 h 206"/>
                  <a:gd name="T2" fmla="*/ 2 w 248"/>
                  <a:gd name="T3" fmla="*/ 124 h 206"/>
                  <a:gd name="T4" fmla="*/ 21 w 248"/>
                  <a:gd name="T5" fmla="*/ 162 h 206"/>
                  <a:gd name="T6" fmla="*/ 54 w 248"/>
                  <a:gd name="T7" fmla="*/ 189 h 206"/>
                  <a:gd name="T8" fmla="*/ 98 w 248"/>
                  <a:gd name="T9" fmla="*/ 205 h 206"/>
                  <a:gd name="T10" fmla="*/ 124 w 248"/>
                  <a:gd name="T11" fmla="*/ 206 h 206"/>
                  <a:gd name="T12" fmla="*/ 150 w 248"/>
                  <a:gd name="T13" fmla="*/ 205 h 206"/>
                  <a:gd name="T14" fmla="*/ 195 w 248"/>
                  <a:gd name="T15" fmla="*/ 189 h 206"/>
                  <a:gd name="T16" fmla="*/ 228 w 248"/>
                  <a:gd name="T17" fmla="*/ 162 h 206"/>
                  <a:gd name="T18" fmla="*/ 247 w 248"/>
                  <a:gd name="T19" fmla="*/ 124 h 206"/>
                  <a:gd name="T20" fmla="*/ 248 w 248"/>
                  <a:gd name="T21" fmla="*/ 103 h 206"/>
                  <a:gd name="T22" fmla="*/ 247 w 248"/>
                  <a:gd name="T23" fmla="*/ 82 h 206"/>
                  <a:gd name="T24" fmla="*/ 228 w 248"/>
                  <a:gd name="T25" fmla="*/ 45 h 206"/>
                  <a:gd name="T26" fmla="*/ 195 w 248"/>
                  <a:gd name="T27" fmla="*/ 18 h 206"/>
                  <a:gd name="T28" fmla="*/ 150 w 248"/>
                  <a:gd name="T29" fmla="*/ 2 h 206"/>
                  <a:gd name="T30" fmla="*/ 124 w 248"/>
                  <a:gd name="T31" fmla="*/ 0 h 206"/>
                  <a:gd name="T32" fmla="*/ 98 w 248"/>
                  <a:gd name="T33" fmla="*/ 2 h 206"/>
                  <a:gd name="T34" fmla="*/ 54 w 248"/>
                  <a:gd name="T35" fmla="*/ 18 h 206"/>
                  <a:gd name="T36" fmla="*/ 21 w 248"/>
                  <a:gd name="T37" fmla="*/ 45 h 206"/>
                  <a:gd name="T38" fmla="*/ 2 w 248"/>
                  <a:gd name="T39" fmla="*/ 82 h 206"/>
                  <a:gd name="T40" fmla="*/ 0 w 248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8" h="206">
                    <a:moveTo>
                      <a:pt x="0" y="103"/>
                    </a:moveTo>
                    <a:lnTo>
                      <a:pt x="2" y="124"/>
                    </a:lnTo>
                    <a:lnTo>
                      <a:pt x="21" y="162"/>
                    </a:lnTo>
                    <a:lnTo>
                      <a:pt x="54" y="189"/>
                    </a:lnTo>
                    <a:lnTo>
                      <a:pt x="98" y="205"/>
                    </a:lnTo>
                    <a:lnTo>
                      <a:pt x="124" y="206"/>
                    </a:lnTo>
                    <a:lnTo>
                      <a:pt x="150" y="205"/>
                    </a:lnTo>
                    <a:lnTo>
                      <a:pt x="195" y="189"/>
                    </a:lnTo>
                    <a:lnTo>
                      <a:pt x="228" y="162"/>
                    </a:lnTo>
                    <a:lnTo>
                      <a:pt x="247" y="124"/>
                    </a:lnTo>
                    <a:lnTo>
                      <a:pt x="248" y="103"/>
                    </a:lnTo>
                    <a:lnTo>
                      <a:pt x="247" y="82"/>
                    </a:lnTo>
                    <a:lnTo>
                      <a:pt x="228" y="45"/>
                    </a:lnTo>
                    <a:lnTo>
                      <a:pt x="195" y="18"/>
                    </a:lnTo>
                    <a:lnTo>
                      <a:pt x="150" y="2"/>
                    </a:lnTo>
                    <a:lnTo>
                      <a:pt x="124" y="0"/>
                    </a:lnTo>
                    <a:lnTo>
                      <a:pt x="98" y="2"/>
                    </a:lnTo>
                    <a:lnTo>
                      <a:pt x="54" y="18"/>
                    </a:lnTo>
                    <a:lnTo>
                      <a:pt x="21" y="45"/>
                    </a:lnTo>
                    <a:lnTo>
                      <a:pt x="2" y="82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9576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"/>
          <p:cNvSpPr>
            <a:spLocks noGrp="1"/>
          </p:cNvSpPr>
          <p:nvPr>
            <p:ph type="body" sz="quarter" idx="12"/>
          </p:nvPr>
        </p:nvSpPr>
        <p:spPr>
          <a:xfrm>
            <a:off x="181891" y="636644"/>
            <a:ext cx="5212714" cy="325153"/>
          </a:xfrm>
        </p:spPr>
        <p:txBody>
          <a:bodyPr/>
          <a:lstStyle/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연차유급휴가제도 개요</a:t>
            </a:r>
            <a:endParaRPr lang="ko-KR" altLang="en-US" dirty="0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FDB7186C-763B-42B4-A394-891753D98F13}"/>
              </a:ext>
            </a:extLst>
          </p:cNvPr>
          <p:cNvGrpSpPr/>
          <p:nvPr/>
        </p:nvGrpSpPr>
        <p:grpSpPr>
          <a:xfrm>
            <a:off x="8591412" y="296078"/>
            <a:ext cx="2048295" cy="1355346"/>
            <a:chOff x="8169841" y="377660"/>
            <a:chExt cx="2048295" cy="1355346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10EBB267-0BBD-4F96-9144-2D82ECFA29B2}"/>
                </a:ext>
              </a:extLst>
            </p:cNvPr>
            <p:cNvGrpSpPr/>
            <p:nvPr/>
          </p:nvGrpSpPr>
          <p:grpSpPr>
            <a:xfrm>
              <a:off x="8546307" y="636644"/>
              <a:ext cx="1304687" cy="835367"/>
              <a:chOff x="2522532" y="2133071"/>
              <a:chExt cx="3463134" cy="2370137"/>
            </a:xfrm>
          </p:grpSpPr>
          <p:sp>
            <p:nvSpPr>
              <p:cNvPr id="42" name="Freeform 34">
                <a:extLst>
                  <a:ext uri="{FF2B5EF4-FFF2-40B4-BE49-F238E27FC236}">
                    <a16:creationId xmlns:a16="http://schemas.microsoft.com/office/drawing/2014/main" id="{B931863C-6F62-4B38-A116-F5289480E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41" y="4421452"/>
                <a:ext cx="46038" cy="41275"/>
              </a:xfrm>
              <a:custGeom>
                <a:avLst/>
                <a:gdLst>
                  <a:gd name="T0" fmla="*/ 28 w 87"/>
                  <a:gd name="T1" fmla="*/ 0 h 78"/>
                  <a:gd name="T2" fmla="*/ 26 w 87"/>
                  <a:gd name="T3" fmla="*/ 0 h 78"/>
                  <a:gd name="T4" fmla="*/ 23 w 87"/>
                  <a:gd name="T5" fmla="*/ 0 h 78"/>
                  <a:gd name="T6" fmla="*/ 19 w 87"/>
                  <a:gd name="T7" fmla="*/ 3 h 78"/>
                  <a:gd name="T8" fmla="*/ 15 w 87"/>
                  <a:gd name="T9" fmla="*/ 8 h 78"/>
                  <a:gd name="T10" fmla="*/ 11 w 87"/>
                  <a:gd name="T11" fmla="*/ 9 h 78"/>
                  <a:gd name="T12" fmla="*/ 8 w 87"/>
                  <a:gd name="T13" fmla="*/ 12 h 78"/>
                  <a:gd name="T14" fmla="*/ 5 w 87"/>
                  <a:gd name="T15" fmla="*/ 19 h 78"/>
                  <a:gd name="T16" fmla="*/ 2 w 87"/>
                  <a:gd name="T17" fmla="*/ 25 h 78"/>
                  <a:gd name="T18" fmla="*/ 0 w 87"/>
                  <a:gd name="T19" fmla="*/ 34 h 78"/>
                  <a:gd name="T20" fmla="*/ 6 w 87"/>
                  <a:gd name="T21" fmla="*/ 49 h 78"/>
                  <a:gd name="T22" fmla="*/ 11 w 87"/>
                  <a:gd name="T23" fmla="*/ 55 h 78"/>
                  <a:gd name="T24" fmla="*/ 23 w 87"/>
                  <a:gd name="T25" fmla="*/ 70 h 78"/>
                  <a:gd name="T26" fmla="*/ 42 w 87"/>
                  <a:gd name="T27" fmla="*/ 77 h 78"/>
                  <a:gd name="T28" fmla="*/ 48 w 87"/>
                  <a:gd name="T29" fmla="*/ 78 h 78"/>
                  <a:gd name="T30" fmla="*/ 52 w 87"/>
                  <a:gd name="T31" fmla="*/ 78 h 78"/>
                  <a:gd name="T32" fmla="*/ 62 w 87"/>
                  <a:gd name="T33" fmla="*/ 78 h 78"/>
                  <a:gd name="T34" fmla="*/ 72 w 87"/>
                  <a:gd name="T35" fmla="*/ 75 h 78"/>
                  <a:gd name="T36" fmla="*/ 78 w 87"/>
                  <a:gd name="T37" fmla="*/ 74 h 78"/>
                  <a:gd name="T38" fmla="*/ 87 w 87"/>
                  <a:gd name="T39" fmla="*/ 64 h 78"/>
                  <a:gd name="T40" fmla="*/ 87 w 87"/>
                  <a:gd name="T41" fmla="*/ 58 h 78"/>
                  <a:gd name="T42" fmla="*/ 85 w 87"/>
                  <a:gd name="T43" fmla="*/ 45 h 78"/>
                  <a:gd name="T44" fmla="*/ 75 w 87"/>
                  <a:gd name="T45" fmla="*/ 34 h 78"/>
                  <a:gd name="T46" fmla="*/ 65 w 87"/>
                  <a:gd name="T47" fmla="*/ 23 h 78"/>
                  <a:gd name="T48" fmla="*/ 58 w 87"/>
                  <a:gd name="T49" fmla="*/ 12 h 78"/>
                  <a:gd name="T50" fmla="*/ 52 w 87"/>
                  <a:gd name="T51" fmla="*/ 6 h 78"/>
                  <a:gd name="T52" fmla="*/ 47 w 87"/>
                  <a:gd name="T53" fmla="*/ 3 h 78"/>
                  <a:gd name="T54" fmla="*/ 42 w 87"/>
                  <a:gd name="T55" fmla="*/ 0 h 78"/>
                  <a:gd name="T56" fmla="*/ 38 w 87"/>
                  <a:gd name="T57" fmla="*/ 0 h 78"/>
                  <a:gd name="T58" fmla="*/ 35 w 87"/>
                  <a:gd name="T59" fmla="*/ 0 h 78"/>
                  <a:gd name="T60" fmla="*/ 34 w 87"/>
                  <a:gd name="T61" fmla="*/ 2 h 78"/>
                  <a:gd name="T62" fmla="*/ 31 w 87"/>
                  <a:gd name="T63" fmla="*/ 0 h 78"/>
                  <a:gd name="T64" fmla="*/ 28 w 87"/>
                  <a:gd name="T6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28" y="0"/>
                    </a:moveTo>
                    <a:lnTo>
                      <a:pt x="26" y="0"/>
                    </a:lnTo>
                    <a:lnTo>
                      <a:pt x="23" y="0"/>
                    </a:lnTo>
                    <a:lnTo>
                      <a:pt x="19" y="3"/>
                    </a:lnTo>
                    <a:lnTo>
                      <a:pt x="15" y="8"/>
                    </a:lnTo>
                    <a:lnTo>
                      <a:pt x="11" y="9"/>
                    </a:lnTo>
                    <a:lnTo>
                      <a:pt x="8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6" y="49"/>
                    </a:lnTo>
                    <a:lnTo>
                      <a:pt x="11" y="55"/>
                    </a:lnTo>
                    <a:lnTo>
                      <a:pt x="23" y="70"/>
                    </a:lnTo>
                    <a:lnTo>
                      <a:pt x="42" y="77"/>
                    </a:lnTo>
                    <a:lnTo>
                      <a:pt x="48" y="78"/>
                    </a:lnTo>
                    <a:lnTo>
                      <a:pt x="52" y="78"/>
                    </a:lnTo>
                    <a:lnTo>
                      <a:pt x="62" y="78"/>
                    </a:lnTo>
                    <a:lnTo>
                      <a:pt x="72" y="75"/>
                    </a:lnTo>
                    <a:lnTo>
                      <a:pt x="78" y="74"/>
                    </a:lnTo>
                    <a:lnTo>
                      <a:pt x="87" y="64"/>
                    </a:lnTo>
                    <a:lnTo>
                      <a:pt x="87" y="58"/>
                    </a:lnTo>
                    <a:lnTo>
                      <a:pt x="85" y="45"/>
                    </a:lnTo>
                    <a:lnTo>
                      <a:pt x="75" y="34"/>
                    </a:lnTo>
                    <a:lnTo>
                      <a:pt x="65" y="23"/>
                    </a:lnTo>
                    <a:lnTo>
                      <a:pt x="58" y="12"/>
                    </a:lnTo>
                    <a:lnTo>
                      <a:pt x="52" y="6"/>
                    </a:lnTo>
                    <a:lnTo>
                      <a:pt x="47" y="3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4" y="2"/>
                    </a:lnTo>
                    <a:lnTo>
                      <a:pt x="31" y="0"/>
                    </a:lnTo>
                    <a:lnTo>
                      <a:pt x="2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Freeform 39">
                <a:extLst>
                  <a:ext uri="{FF2B5EF4-FFF2-40B4-BE49-F238E27FC236}">
                    <a16:creationId xmlns:a16="http://schemas.microsoft.com/office/drawing/2014/main" id="{1211DBAA-9B2F-46AD-A199-6A18AAC9B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9390" y="4348427"/>
                <a:ext cx="38100" cy="39688"/>
              </a:xfrm>
              <a:custGeom>
                <a:avLst/>
                <a:gdLst>
                  <a:gd name="T0" fmla="*/ 32 w 71"/>
                  <a:gd name="T1" fmla="*/ 0 h 76"/>
                  <a:gd name="T2" fmla="*/ 29 w 71"/>
                  <a:gd name="T3" fmla="*/ 0 h 76"/>
                  <a:gd name="T4" fmla="*/ 26 w 71"/>
                  <a:gd name="T5" fmla="*/ 0 h 76"/>
                  <a:gd name="T6" fmla="*/ 19 w 71"/>
                  <a:gd name="T7" fmla="*/ 3 h 76"/>
                  <a:gd name="T8" fmla="*/ 6 w 71"/>
                  <a:gd name="T9" fmla="*/ 14 h 76"/>
                  <a:gd name="T10" fmla="*/ 2 w 71"/>
                  <a:gd name="T11" fmla="*/ 21 h 76"/>
                  <a:gd name="T12" fmla="*/ 0 w 71"/>
                  <a:gd name="T13" fmla="*/ 33 h 76"/>
                  <a:gd name="T14" fmla="*/ 5 w 71"/>
                  <a:gd name="T15" fmla="*/ 44 h 76"/>
                  <a:gd name="T16" fmla="*/ 12 w 71"/>
                  <a:gd name="T17" fmla="*/ 54 h 76"/>
                  <a:gd name="T18" fmla="*/ 21 w 71"/>
                  <a:gd name="T19" fmla="*/ 63 h 76"/>
                  <a:gd name="T20" fmla="*/ 25 w 71"/>
                  <a:gd name="T21" fmla="*/ 70 h 76"/>
                  <a:gd name="T22" fmla="*/ 31 w 71"/>
                  <a:gd name="T23" fmla="*/ 75 h 76"/>
                  <a:gd name="T24" fmla="*/ 34 w 71"/>
                  <a:gd name="T25" fmla="*/ 76 h 76"/>
                  <a:gd name="T26" fmla="*/ 36 w 71"/>
                  <a:gd name="T27" fmla="*/ 76 h 76"/>
                  <a:gd name="T28" fmla="*/ 38 w 71"/>
                  <a:gd name="T29" fmla="*/ 76 h 76"/>
                  <a:gd name="T30" fmla="*/ 38 w 71"/>
                  <a:gd name="T31" fmla="*/ 76 h 76"/>
                  <a:gd name="T32" fmla="*/ 42 w 71"/>
                  <a:gd name="T33" fmla="*/ 75 h 76"/>
                  <a:gd name="T34" fmla="*/ 44 w 71"/>
                  <a:gd name="T35" fmla="*/ 72 h 76"/>
                  <a:gd name="T36" fmla="*/ 45 w 71"/>
                  <a:gd name="T37" fmla="*/ 70 h 76"/>
                  <a:gd name="T38" fmla="*/ 47 w 71"/>
                  <a:gd name="T39" fmla="*/ 72 h 76"/>
                  <a:gd name="T40" fmla="*/ 48 w 71"/>
                  <a:gd name="T41" fmla="*/ 75 h 76"/>
                  <a:gd name="T42" fmla="*/ 55 w 71"/>
                  <a:gd name="T43" fmla="*/ 73 h 76"/>
                  <a:gd name="T44" fmla="*/ 64 w 71"/>
                  <a:gd name="T45" fmla="*/ 65 h 76"/>
                  <a:gd name="T46" fmla="*/ 64 w 71"/>
                  <a:gd name="T47" fmla="*/ 59 h 76"/>
                  <a:gd name="T48" fmla="*/ 64 w 71"/>
                  <a:gd name="T49" fmla="*/ 59 h 76"/>
                  <a:gd name="T50" fmla="*/ 70 w 71"/>
                  <a:gd name="T51" fmla="*/ 53 h 76"/>
                  <a:gd name="T52" fmla="*/ 71 w 71"/>
                  <a:gd name="T53" fmla="*/ 44 h 76"/>
                  <a:gd name="T54" fmla="*/ 70 w 71"/>
                  <a:gd name="T55" fmla="*/ 29 h 76"/>
                  <a:gd name="T56" fmla="*/ 61 w 71"/>
                  <a:gd name="T57" fmla="*/ 16 h 76"/>
                  <a:gd name="T58" fmla="*/ 57 w 71"/>
                  <a:gd name="T59" fmla="*/ 8 h 76"/>
                  <a:gd name="T60" fmla="*/ 41 w 71"/>
                  <a:gd name="T61" fmla="*/ 0 h 76"/>
                  <a:gd name="T62" fmla="*/ 32 w 71"/>
                  <a:gd name="T6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1" h="76">
                    <a:moveTo>
                      <a:pt x="32" y="0"/>
                    </a:moveTo>
                    <a:lnTo>
                      <a:pt x="29" y="0"/>
                    </a:lnTo>
                    <a:lnTo>
                      <a:pt x="26" y="0"/>
                    </a:lnTo>
                    <a:lnTo>
                      <a:pt x="19" y="3"/>
                    </a:lnTo>
                    <a:lnTo>
                      <a:pt x="6" y="14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5" y="44"/>
                    </a:lnTo>
                    <a:lnTo>
                      <a:pt x="12" y="54"/>
                    </a:lnTo>
                    <a:lnTo>
                      <a:pt x="21" y="63"/>
                    </a:lnTo>
                    <a:lnTo>
                      <a:pt x="25" y="70"/>
                    </a:lnTo>
                    <a:lnTo>
                      <a:pt x="31" y="75"/>
                    </a:lnTo>
                    <a:lnTo>
                      <a:pt x="34" y="76"/>
                    </a:lnTo>
                    <a:lnTo>
                      <a:pt x="36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42" y="75"/>
                    </a:lnTo>
                    <a:lnTo>
                      <a:pt x="44" y="72"/>
                    </a:lnTo>
                    <a:lnTo>
                      <a:pt x="45" y="70"/>
                    </a:lnTo>
                    <a:lnTo>
                      <a:pt x="47" y="72"/>
                    </a:lnTo>
                    <a:lnTo>
                      <a:pt x="48" y="75"/>
                    </a:lnTo>
                    <a:lnTo>
                      <a:pt x="55" y="73"/>
                    </a:lnTo>
                    <a:lnTo>
                      <a:pt x="64" y="65"/>
                    </a:lnTo>
                    <a:lnTo>
                      <a:pt x="64" y="59"/>
                    </a:lnTo>
                    <a:lnTo>
                      <a:pt x="64" y="59"/>
                    </a:lnTo>
                    <a:lnTo>
                      <a:pt x="70" y="53"/>
                    </a:lnTo>
                    <a:lnTo>
                      <a:pt x="71" y="44"/>
                    </a:lnTo>
                    <a:lnTo>
                      <a:pt x="70" y="29"/>
                    </a:lnTo>
                    <a:lnTo>
                      <a:pt x="61" y="16"/>
                    </a:lnTo>
                    <a:lnTo>
                      <a:pt x="57" y="8"/>
                    </a:lnTo>
                    <a:lnTo>
                      <a:pt x="41" y="0"/>
                    </a:lnTo>
                    <a:lnTo>
                      <a:pt x="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56380DEE-7CAC-4163-B10D-383190C6D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966" y="4108714"/>
                <a:ext cx="12700" cy="12700"/>
              </a:xfrm>
              <a:custGeom>
                <a:avLst/>
                <a:gdLst>
                  <a:gd name="T0" fmla="*/ 13 w 25"/>
                  <a:gd name="T1" fmla="*/ 0 h 25"/>
                  <a:gd name="T2" fmla="*/ 10 w 25"/>
                  <a:gd name="T3" fmla="*/ 0 h 25"/>
                  <a:gd name="T4" fmla="*/ 7 w 25"/>
                  <a:gd name="T5" fmla="*/ 0 h 25"/>
                  <a:gd name="T6" fmla="*/ 2 w 25"/>
                  <a:gd name="T7" fmla="*/ 3 h 25"/>
                  <a:gd name="T8" fmla="*/ 0 w 25"/>
                  <a:gd name="T9" fmla="*/ 22 h 25"/>
                  <a:gd name="T10" fmla="*/ 6 w 25"/>
                  <a:gd name="T11" fmla="*/ 25 h 25"/>
                  <a:gd name="T12" fmla="*/ 18 w 25"/>
                  <a:gd name="T13" fmla="*/ 25 h 25"/>
                  <a:gd name="T14" fmla="*/ 23 w 25"/>
                  <a:gd name="T15" fmla="*/ 20 h 25"/>
                  <a:gd name="T16" fmla="*/ 25 w 25"/>
                  <a:gd name="T17" fmla="*/ 13 h 25"/>
                  <a:gd name="T18" fmla="*/ 25 w 25"/>
                  <a:gd name="T19" fmla="*/ 10 h 25"/>
                  <a:gd name="T20" fmla="*/ 25 w 25"/>
                  <a:gd name="T21" fmla="*/ 7 h 25"/>
                  <a:gd name="T22" fmla="*/ 20 w 25"/>
                  <a:gd name="T23" fmla="*/ 2 h 25"/>
                  <a:gd name="T24" fmla="*/ 13 w 25"/>
                  <a:gd name="T2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3" y="0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2" y="3"/>
                    </a:lnTo>
                    <a:lnTo>
                      <a:pt x="0" y="22"/>
                    </a:lnTo>
                    <a:lnTo>
                      <a:pt x="6" y="25"/>
                    </a:lnTo>
                    <a:lnTo>
                      <a:pt x="18" y="25"/>
                    </a:lnTo>
                    <a:lnTo>
                      <a:pt x="23" y="20"/>
                    </a:lnTo>
                    <a:lnTo>
                      <a:pt x="25" y="13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0" y="2"/>
                    </a:lnTo>
                    <a:lnTo>
                      <a:pt x="1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53">
                <a:extLst>
                  <a:ext uri="{FF2B5EF4-FFF2-40B4-BE49-F238E27FC236}">
                    <a16:creationId xmlns:a16="http://schemas.microsoft.com/office/drawing/2014/main" id="{50C5BAF0-76CC-4D99-8665-05D98ABCC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3241" y="4430977"/>
                <a:ext cx="6350" cy="12700"/>
              </a:xfrm>
              <a:custGeom>
                <a:avLst/>
                <a:gdLst>
                  <a:gd name="T0" fmla="*/ 14 w 14"/>
                  <a:gd name="T1" fmla="*/ 25 h 25"/>
                  <a:gd name="T2" fmla="*/ 6 w 14"/>
                  <a:gd name="T3" fmla="*/ 19 h 25"/>
                  <a:gd name="T4" fmla="*/ 0 w 14"/>
                  <a:gd name="T5" fmla="*/ 6 h 25"/>
                  <a:gd name="T6" fmla="*/ 0 w 14"/>
                  <a:gd name="T7" fmla="*/ 0 h 25"/>
                  <a:gd name="T8" fmla="*/ 6 w 14"/>
                  <a:gd name="T9" fmla="*/ 5 h 25"/>
                  <a:gd name="T10" fmla="*/ 7 w 14"/>
                  <a:gd name="T11" fmla="*/ 9 h 25"/>
                  <a:gd name="T12" fmla="*/ 7 w 14"/>
                  <a:gd name="T13" fmla="*/ 13 h 25"/>
                  <a:gd name="T14" fmla="*/ 10 w 14"/>
                  <a:gd name="T15" fmla="*/ 19 h 25"/>
                  <a:gd name="T16" fmla="*/ 14 w 14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14" y="25"/>
                    </a:moveTo>
                    <a:lnTo>
                      <a:pt x="6" y="1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7" y="9"/>
                    </a:lnTo>
                    <a:lnTo>
                      <a:pt x="7" y="13"/>
                    </a:lnTo>
                    <a:lnTo>
                      <a:pt x="10" y="19"/>
                    </a:lnTo>
                    <a:lnTo>
                      <a:pt x="14" y="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54">
                <a:extLst>
                  <a:ext uri="{FF2B5EF4-FFF2-40B4-BE49-F238E27FC236}">
                    <a16:creationId xmlns:a16="http://schemas.microsoft.com/office/drawing/2014/main" id="{5BACAC45-9B3D-428A-9129-0FA215A18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0727" y="4134643"/>
                <a:ext cx="1588" cy="7938"/>
              </a:xfrm>
              <a:custGeom>
                <a:avLst/>
                <a:gdLst>
                  <a:gd name="T0" fmla="*/ 3 w 3"/>
                  <a:gd name="T1" fmla="*/ 17 h 17"/>
                  <a:gd name="T2" fmla="*/ 1 w 3"/>
                  <a:gd name="T3" fmla="*/ 17 h 17"/>
                  <a:gd name="T4" fmla="*/ 0 w 3"/>
                  <a:gd name="T5" fmla="*/ 0 h 17"/>
                  <a:gd name="T6" fmla="*/ 1 w 3"/>
                  <a:gd name="T7" fmla="*/ 9 h 17"/>
                  <a:gd name="T8" fmla="*/ 3 w 3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7">
                    <a:moveTo>
                      <a:pt x="3" y="17"/>
                    </a:moveTo>
                    <a:lnTo>
                      <a:pt x="1" y="17"/>
                    </a:lnTo>
                    <a:lnTo>
                      <a:pt x="0" y="0"/>
                    </a:lnTo>
                    <a:lnTo>
                      <a:pt x="1" y="9"/>
                    </a:lnTo>
                    <a:lnTo>
                      <a:pt x="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Rectangle 87">
                <a:extLst>
                  <a:ext uri="{FF2B5EF4-FFF2-40B4-BE49-F238E27FC236}">
                    <a16:creationId xmlns:a16="http://schemas.microsoft.com/office/drawing/2014/main" id="{162350F2-A11B-4E04-B178-F1F393E89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490" y="3716602"/>
                <a:ext cx="30163" cy="223838"/>
              </a:xfrm>
              <a:prstGeom prst="rect">
                <a:avLst/>
              </a:pr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243">
                <a:extLst>
                  <a:ext uri="{FF2B5EF4-FFF2-40B4-BE49-F238E27FC236}">
                    <a16:creationId xmlns:a16="http://schemas.microsoft.com/office/drawing/2014/main" id="{E69CF998-D81B-4119-AAEF-21697EA98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135" y="4414308"/>
                <a:ext cx="46038" cy="41275"/>
              </a:xfrm>
              <a:custGeom>
                <a:avLst/>
                <a:gdLst>
                  <a:gd name="T0" fmla="*/ 52 w 87"/>
                  <a:gd name="T1" fmla="*/ 78 h 78"/>
                  <a:gd name="T2" fmla="*/ 48 w 87"/>
                  <a:gd name="T3" fmla="*/ 78 h 78"/>
                  <a:gd name="T4" fmla="*/ 42 w 87"/>
                  <a:gd name="T5" fmla="*/ 77 h 78"/>
                  <a:gd name="T6" fmla="*/ 23 w 87"/>
                  <a:gd name="T7" fmla="*/ 70 h 78"/>
                  <a:gd name="T8" fmla="*/ 11 w 87"/>
                  <a:gd name="T9" fmla="*/ 55 h 78"/>
                  <a:gd name="T10" fmla="*/ 6 w 87"/>
                  <a:gd name="T11" fmla="*/ 49 h 78"/>
                  <a:gd name="T12" fmla="*/ 0 w 87"/>
                  <a:gd name="T13" fmla="*/ 34 h 78"/>
                  <a:gd name="T14" fmla="*/ 2 w 87"/>
                  <a:gd name="T15" fmla="*/ 25 h 78"/>
                  <a:gd name="T16" fmla="*/ 5 w 87"/>
                  <a:gd name="T17" fmla="*/ 19 h 78"/>
                  <a:gd name="T18" fmla="*/ 8 w 87"/>
                  <a:gd name="T19" fmla="*/ 12 h 78"/>
                  <a:gd name="T20" fmla="*/ 11 w 87"/>
                  <a:gd name="T21" fmla="*/ 9 h 78"/>
                  <a:gd name="T22" fmla="*/ 15 w 87"/>
                  <a:gd name="T23" fmla="*/ 8 h 78"/>
                  <a:gd name="T24" fmla="*/ 19 w 87"/>
                  <a:gd name="T25" fmla="*/ 3 h 78"/>
                  <a:gd name="T26" fmla="*/ 23 w 87"/>
                  <a:gd name="T27" fmla="*/ 0 h 78"/>
                  <a:gd name="T28" fmla="*/ 26 w 87"/>
                  <a:gd name="T29" fmla="*/ 0 h 78"/>
                  <a:gd name="T30" fmla="*/ 28 w 87"/>
                  <a:gd name="T31" fmla="*/ 0 h 78"/>
                  <a:gd name="T32" fmla="*/ 31 w 87"/>
                  <a:gd name="T33" fmla="*/ 0 h 78"/>
                  <a:gd name="T34" fmla="*/ 34 w 87"/>
                  <a:gd name="T35" fmla="*/ 2 h 78"/>
                  <a:gd name="T36" fmla="*/ 35 w 87"/>
                  <a:gd name="T37" fmla="*/ 0 h 78"/>
                  <a:gd name="T38" fmla="*/ 38 w 87"/>
                  <a:gd name="T39" fmla="*/ 0 h 78"/>
                  <a:gd name="T40" fmla="*/ 42 w 87"/>
                  <a:gd name="T41" fmla="*/ 0 h 78"/>
                  <a:gd name="T42" fmla="*/ 47 w 87"/>
                  <a:gd name="T43" fmla="*/ 3 h 78"/>
                  <a:gd name="T44" fmla="*/ 52 w 87"/>
                  <a:gd name="T45" fmla="*/ 6 h 78"/>
                  <a:gd name="T46" fmla="*/ 58 w 87"/>
                  <a:gd name="T47" fmla="*/ 12 h 78"/>
                  <a:gd name="T48" fmla="*/ 65 w 87"/>
                  <a:gd name="T49" fmla="*/ 23 h 78"/>
                  <a:gd name="T50" fmla="*/ 75 w 87"/>
                  <a:gd name="T51" fmla="*/ 34 h 78"/>
                  <a:gd name="T52" fmla="*/ 85 w 87"/>
                  <a:gd name="T53" fmla="*/ 45 h 78"/>
                  <a:gd name="T54" fmla="*/ 87 w 87"/>
                  <a:gd name="T55" fmla="*/ 58 h 78"/>
                  <a:gd name="T56" fmla="*/ 87 w 87"/>
                  <a:gd name="T57" fmla="*/ 64 h 78"/>
                  <a:gd name="T58" fmla="*/ 78 w 87"/>
                  <a:gd name="T59" fmla="*/ 74 h 78"/>
                  <a:gd name="T60" fmla="*/ 72 w 87"/>
                  <a:gd name="T61" fmla="*/ 75 h 78"/>
                  <a:gd name="T62" fmla="*/ 62 w 87"/>
                  <a:gd name="T63" fmla="*/ 78 h 78"/>
                  <a:gd name="T64" fmla="*/ 52 w 87"/>
                  <a:gd name="T6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52" y="78"/>
                    </a:moveTo>
                    <a:lnTo>
                      <a:pt x="48" y="78"/>
                    </a:lnTo>
                    <a:lnTo>
                      <a:pt x="42" y="77"/>
                    </a:lnTo>
                    <a:lnTo>
                      <a:pt x="23" y="70"/>
                    </a:lnTo>
                    <a:lnTo>
                      <a:pt x="11" y="55"/>
                    </a:lnTo>
                    <a:lnTo>
                      <a:pt x="6" y="49"/>
                    </a:lnTo>
                    <a:lnTo>
                      <a:pt x="0" y="34"/>
                    </a:lnTo>
                    <a:lnTo>
                      <a:pt x="2" y="25"/>
                    </a:lnTo>
                    <a:lnTo>
                      <a:pt x="5" y="19"/>
                    </a:lnTo>
                    <a:lnTo>
                      <a:pt x="8" y="12"/>
                    </a:lnTo>
                    <a:lnTo>
                      <a:pt x="11" y="9"/>
                    </a:lnTo>
                    <a:lnTo>
                      <a:pt x="15" y="8"/>
                    </a:lnTo>
                    <a:lnTo>
                      <a:pt x="19" y="3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5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7" y="3"/>
                    </a:lnTo>
                    <a:lnTo>
                      <a:pt x="52" y="6"/>
                    </a:lnTo>
                    <a:lnTo>
                      <a:pt x="58" y="12"/>
                    </a:lnTo>
                    <a:lnTo>
                      <a:pt x="65" y="23"/>
                    </a:lnTo>
                    <a:lnTo>
                      <a:pt x="75" y="34"/>
                    </a:lnTo>
                    <a:lnTo>
                      <a:pt x="85" y="45"/>
                    </a:lnTo>
                    <a:lnTo>
                      <a:pt x="87" y="58"/>
                    </a:lnTo>
                    <a:lnTo>
                      <a:pt x="87" y="64"/>
                    </a:lnTo>
                    <a:lnTo>
                      <a:pt x="78" y="74"/>
                    </a:lnTo>
                    <a:lnTo>
                      <a:pt x="72" y="75"/>
                    </a:lnTo>
                    <a:lnTo>
                      <a:pt x="62" y="78"/>
                    </a:lnTo>
                    <a:lnTo>
                      <a:pt x="52" y="7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244">
                <a:extLst>
                  <a:ext uri="{FF2B5EF4-FFF2-40B4-BE49-F238E27FC236}">
                    <a16:creationId xmlns:a16="http://schemas.microsoft.com/office/drawing/2014/main" id="{8F5C7866-B2B8-43BE-864F-EA76481A4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7835" y="4423833"/>
                <a:ext cx="6350" cy="12700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6 h 25"/>
                  <a:gd name="T4" fmla="*/ 6 w 14"/>
                  <a:gd name="T5" fmla="*/ 19 h 25"/>
                  <a:gd name="T6" fmla="*/ 14 w 14"/>
                  <a:gd name="T7" fmla="*/ 25 h 25"/>
                  <a:gd name="T8" fmla="*/ 10 w 14"/>
                  <a:gd name="T9" fmla="*/ 19 h 25"/>
                  <a:gd name="T10" fmla="*/ 7 w 14"/>
                  <a:gd name="T11" fmla="*/ 13 h 25"/>
                  <a:gd name="T12" fmla="*/ 7 w 14"/>
                  <a:gd name="T13" fmla="*/ 9 h 25"/>
                  <a:gd name="T14" fmla="*/ 6 w 14"/>
                  <a:gd name="T15" fmla="*/ 5 h 25"/>
                  <a:gd name="T16" fmla="*/ 0 w 14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lnTo>
                      <a:pt x="0" y="6"/>
                    </a:lnTo>
                    <a:lnTo>
                      <a:pt x="6" y="19"/>
                    </a:lnTo>
                    <a:lnTo>
                      <a:pt x="14" y="25"/>
                    </a:lnTo>
                    <a:lnTo>
                      <a:pt x="10" y="19"/>
                    </a:lnTo>
                    <a:lnTo>
                      <a:pt x="7" y="13"/>
                    </a:lnTo>
                    <a:lnTo>
                      <a:pt x="7" y="9"/>
                    </a:lnTo>
                    <a:lnTo>
                      <a:pt x="6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245">
                <a:extLst>
                  <a:ext uri="{FF2B5EF4-FFF2-40B4-BE49-F238E27FC236}">
                    <a16:creationId xmlns:a16="http://schemas.microsoft.com/office/drawing/2014/main" id="{29C76895-CE9E-41BC-9509-50727BB9D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7560" y="4101571"/>
                <a:ext cx="12700" cy="12700"/>
              </a:xfrm>
              <a:custGeom>
                <a:avLst/>
                <a:gdLst>
                  <a:gd name="T0" fmla="*/ 18 w 25"/>
                  <a:gd name="T1" fmla="*/ 25 h 25"/>
                  <a:gd name="T2" fmla="*/ 6 w 25"/>
                  <a:gd name="T3" fmla="*/ 25 h 25"/>
                  <a:gd name="T4" fmla="*/ 0 w 25"/>
                  <a:gd name="T5" fmla="*/ 22 h 25"/>
                  <a:gd name="T6" fmla="*/ 2 w 25"/>
                  <a:gd name="T7" fmla="*/ 3 h 25"/>
                  <a:gd name="T8" fmla="*/ 7 w 25"/>
                  <a:gd name="T9" fmla="*/ 0 h 25"/>
                  <a:gd name="T10" fmla="*/ 10 w 25"/>
                  <a:gd name="T11" fmla="*/ 0 h 25"/>
                  <a:gd name="T12" fmla="*/ 13 w 25"/>
                  <a:gd name="T13" fmla="*/ 0 h 25"/>
                  <a:gd name="T14" fmla="*/ 20 w 25"/>
                  <a:gd name="T15" fmla="*/ 2 h 25"/>
                  <a:gd name="T16" fmla="*/ 25 w 25"/>
                  <a:gd name="T17" fmla="*/ 7 h 25"/>
                  <a:gd name="T18" fmla="*/ 25 w 25"/>
                  <a:gd name="T19" fmla="*/ 10 h 25"/>
                  <a:gd name="T20" fmla="*/ 25 w 25"/>
                  <a:gd name="T21" fmla="*/ 13 h 25"/>
                  <a:gd name="T22" fmla="*/ 23 w 25"/>
                  <a:gd name="T23" fmla="*/ 20 h 25"/>
                  <a:gd name="T24" fmla="*/ 18 w 25"/>
                  <a:gd name="T2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8" y="25"/>
                    </a:moveTo>
                    <a:lnTo>
                      <a:pt x="6" y="25"/>
                    </a:lnTo>
                    <a:lnTo>
                      <a:pt x="0" y="22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20" y="2"/>
                    </a:lnTo>
                    <a:lnTo>
                      <a:pt x="25" y="7"/>
                    </a:lnTo>
                    <a:lnTo>
                      <a:pt x="25" y="10"/>
                    </a:lnTo>
                    <a:lnTo>
                      <a:pt x="25" y="13"/>
                    </a:lnTo>
                    <a:lnTo>
                      <a:pt x="23" y="20"/>
                    </a:lnTo>
                    <a:lnTo>
                      <a:pt x="18" y="25"/>
                    </a:lnTo>
                    <a:close/>
                  </a:path>
                </a:pathLst>
              </a:custGeom>
              <a:solidFill>
                <a:srgbClr val="E27D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265">
                <a:extLst>
                  <a:ext uri="{FF2B5EF4-FFF2-40B4-BE49-F238E27FC236}">
                    <a16:creationId xmlns:a16="http://schemas.microsoft.com/office/drawing/2014/main" id="{7356C24D-284A-486C-9526-04B258863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170" y="4420658"/>
                <a:ext cx="2760665" cy="82550"/>
              </a:xfrm>
              <a:custGeom>
                <a:avLst/>
                <a:gdLst>
                  <a:gd name="T0" fmla="*/ 5217 w 5217"/>
                  <a:gd name="T1" fmla="*/ 78 h 154"/>
                  <a:gd name="T2" fmla="*/ 5216 w 5217"/>
                  <a:gd name="T3" fmla="*/ 81 h 154"/>
                  <a:gd name="T4" fmla="*/ 5188 w 5217"/>
                  <a:gd name="T5" fmla="*/ 89 h 154"/>
                  <a:gd name="T6" fmla="*/ 5105 w 5217"/>
                  <a:gd name="T7" fmla="*/ 101 h 154"/>
                  <a:gd name="T8" fmla="*/ 4785 w 5217"/>
                  <a:gd name="T9" fmla="*/ 121 h 154"/>
                  <a:gd name="T10" fmla="*/ 4077 w 5217"/>
                  <a:gd name="T11" fmla="*/ 141 h 154"/>
                  <a:gd name="T12" fmla="*/ 3141 w 5217"/>
                  <a:gd name="T13" fmla="*/ 153 h 154"/>
                  <a:gd name="T14" fmla="*/ 2609 w 5217"/>
                  <a:gd name="T15" fmla="*/ 154 h 154"/>
                  <a:gd name="T16" fmla="*/ 2076 w 5217"/>
                  <a:gd name="T17" fmla="*/ 153 h 154"/>
                  <a:gd name="T18" fmla="*/ 1140 w 5217"/>
                  <a:gd name="T19" fmla="*/ 141 h 154"/>
                  <a:gd name="T20" fmla="*/ 432 w 5217"/>
                  <a:gd name="T21" fmla="*/ 121 h 154"/>
                  <a:gd name="T22" fmla="*/ 114 w 5217"/>
                  <a:gd name="T23" fmla="*/ 101 h 154"/>
                  <a:gd name="T24" fmla="*/ 29 w 5217"/>
                  <a:gd name="T25" fmla="*/ 89 h 154"/>
                  <a:gd name="T26" fmla="*/ 1 w 5217"/>
                  <a:gd name="T27" fmla="*/ 81 h 154"/>
                  <a:gd name="T28" fmla="*/ 0 w 5217"/>
                  <a:gd name="T29" fmla="*/ 78 h 154"/>
                  <a:gd name="T30" fmla="*/ 1 w 5217"/>
                  <a:gd name="T31" fmla="*/ 73 h 154"/>
                  <a:gd name="T32" fmla="*/ 29 w 5217"/>
                  <a:gd name="T33" fmla="*/ 66 h 154"/>
                  <a:gd name="T34" fmla="*/ 114 w 5217"/>
                  <a:gd name="T35" fmla="*/ 55 h 154"/>
                  <a:gd name="T36" fmla="*/ 432 w 5217"/>
                  <a:gd name="T37" fmla="*/ 35 h 154"/>
                  <a:gd name="T38" fmla="*/ 1140 w 5217"/>
                  <a:gd name="T39" fmla="*/ 13 h 154"/>
                  <a:gd name="T40" fmla="*/ 2076 w 5217"/>
                  <a:gd name="T41" fmla="*/ 1 h 154"/>
                  <a:gd name="T42" fmla="*/ 2609 w 5217"/>
                  <a:gd name="T43" fmla="*/ 0 h 154"/>
                  <a:gd name="T44" fmla="*/ 3141 w 5217"/>
                  <a:gd name="T45" fmla="*/ 1 h 154"/>
                  <a:gd name="T46" fmla="*/ 4077 w 5217"/>
                  <a:gd name="T47" fmla="*/ 13 h 154"/>
                  <a:gd name="T48" fmla="*/ 4785 w 5217"/>
                  <a:gd name="T49" fmla="*/ 35 h 154"/>
                  <a:gd name="T50" fmla="*/ 5105 w 5217"/>
                  <a:gd name="T51" fmla="*/ 55 h 154"/>
                  <a:gd name="T52" fmla="*/ 5188 w 5217"/>
                  <a:gd name="T53" fmla="*/ 66 h 154"/>
                  <a:gd name="T54" fmla="*/ 5216 w 5217"/>
                  <a:gd name="T55" fmla="*/ 73 h 154"/>
                  <a:gd name="T56" fmla="*/ 5217 w 5217"/>
                  <a:gd name="T57" fmla="*/ 7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17" h="154">
                    <a:moveTo>
                      <a:pt x="5217" y="78"/>
                    </a:moveTo>
                    <a:lnTo>
                      <a:pt x="5216" y="81"/>
                    </a:lnTo>
                    <a:lnTo>
                      <a:pt x="5188" y="89"/>
                    </a:lnTo>
                    <a:lnTo>
                      <a:pt x="5105" y="101"/>
                    </a:lnTo>
                    <a:lnTo>
                      <a:pt x="4785" y="121"/>
                    </a:lnTo>
                    <a:lnTo>
                      <a:pt x="4077" y="141"/>
                    </a:lnTo>
                    <a:lnTo>
                      <a:pt x="3141" y="153"/>
                    </a:lnTo>
                    <a:lnTo>
                      <a:pt x="2609" y="154"/>
                    </a:lnTo>
                    <a:lnTo>
                      <a:pt x="2076" y="153"/>
                    </a:lnTo>
                    <a:lnTo>
                      <a:pt x="1140" y="141"/>
                    </a:lnTo>
                    <a:lnTo>
                      <a:pt x="432" y="121"/>
                    </a:lnTo>
                    <a:lnTo>
                      <a:pt x="114" y="101"/>
                    </a:lnTo>
                    <a:lnTo>
                      <a:pt x="29" y="89"/>
                    </a:lnTo>
                    <a:lnTo>
                      <a:pt x="1" y="81"/>
                    </a:lnTo>
                    <a:lnTo>
                      <a:pt x="0" y="78"/>
                    </a:lnTo>
                    <a:lnTo>
                      <a:pt x="1" y="73"/>
                    </a:lnTo>
                    <a:lnTo>
                      <a:pt x="29" y="66"/>
                    </a:lnTo>
                    <a:lnTo>
                      <a:pt x="114" y="55"/>
                    </a:lnTo>
                    <a:lnTo>
                      <a:pt x="432" y="35"/>
                    </a:lnTo>
                    <a:lnTo>
                      <a:pt x="1140" y="13"/>
                    </a:lnTo>
                    <a:lnTo>
                      <a:pt x="2076" y="1"/>
                    </a:lnTo>
                    <a:lnTo>
                      <a:pt x="2609" y="0"/>
                    </a:lnTo>
                    <a:lnTo>
                      <a:pt x="3141" y="1"/>
                    </a:lnTo>
                    <a:lnTo>
                      <a:pt x="4077" y="13"/>
                    </a:lnTo>
                    <a:lnTo>
                      <a:pt x="4785" y="35"/>
                    </a:lnTo>
                    <a:lnTo>
                      <a:pt x="5105" y="55"/>
                    </a:lnTo>
                    <a:lnTo>
                      <a:pt x="5188" y="66"/>
                    </a:lnTo>
                    <a:lnTo>
                      <a:pt x="5216" y="73"/>
                    </a:lnTo>
                    <a:lnTo>
                      <a:pt x="5217" y="78"/>
                    </a:lnTo>
                    <a:close/>
                  </a:path>
                </a:pathLst>
              </a:custGeom>
              <a:solidFill>
                <a:srgbClr val="F263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Rectangle 266">
                <a:extLst>
                  <a:ext uri="{FF2B5EF4-FFF2-40B4-BE49-F238E27FC236}">
                    <a16:creationId xmlns:a16="http://schemas.microsoft.com/office/drawing/2014/main" id="{946071CC-801B-4B41-9387-FD8A2E3B5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9758" y="3863446"/>
                <a:ext cx="2489202" cy="347663"/>
              </a:xfrm>
              <a:prstGeom prst="rect">
                <a:avLst/>
              </a:prstGeom>
              <a:solidFill>
                <a:srgbClr val="3423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" name="Freeform 267">
                <a:extLst>
                  <a:ext uri="{FF2B5EF4-FFF2-40B4-BE49-F238E27FC236}">
                    <a16:creationId xmlns:a16="http://schemas.microsoft.com/office/drawing/2014/main" id="{20D1A7C1-A7B7-4610-9D62-EE12BD114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883" y="2655358"/>
                <a:ext cx="2751140" cy="1592263"/>
              </a:xfrm>
              <a:custGeom>
                <a:avLst/>
                <a:gdLst>
                  <a:gd name="T0" fmla="*/ 16 w 5198"/>
                  <a:gd name="T1" fmla="*/ 2690 h 3011"/>
                  <a:gd name="T2" fmla="*/ 6 w 5198"/>
                  <a:gd name="T3" fmla="*/ 2465 h 3011"/>
                  <a:gd name="T4" fmla="*/ 253 w 5198"/>
                  <a:gd name="T5" fmla="*/ 1591 h 3011"/>
                  <a:gd name="T6" fmla="*/ 338 w 5198"/>
                  <a:gd name="T7" fmla="*/ 1393 h 3011"/>
                  <a:gd name="T8" fmla="*/ 472 w 5198"/>
                  <a:gd name="T9" fmla="*/ 1309 h 3011"/>
                  <a:gd name="T10" fmla="*/ 651 w 5198"/>
                  <a:gd name="T11" fmla="*/ 1201 h 3011"/>
                  <a:gd name="T12" fmla="*/ 719 w 5198"/>
                  <a:gd name="T13" fmla="*/ 1094 h 3011"/>
                  <a:gd name="T14" fmla="*/ 971 w 5198"/>
                  <a:gd name="T15" fmla="*/ 426 h 3011"/>
                  <a:gd name="T16" fmla="*/ 933 w 5198"/>
                  <a:gd name="T17" fmla="*/ 289 h 3011"/>
                  <a:gd name="T18" fmla="*/ 844 w 5198"/>
                  <a:gd name="T19" fmla="*/ 225 h 3011"/>
                  <a:gd name="T20" fmla="*/ 839 w 5198"/>
                  <a:gd name="T21" fmla="*/ 187 h 3011"/>
                  <a:gd name="T22" fmla="*/ 999 w 5198"/>
                  <a:gd name="T23" fmla="*/ 130 h 3011"/>
                  <a:gd name="T24" fmla="*/ 1155 w 5198"/>
                  <a:gd name="T25" fmla="*/ 99 h 3011"/>
                  <a:gd name="T26" fmla="*/ 1369 w 5198"/>
                  <a:gd name="T27" fmla="*/ 12 h 3011"/>
                  <a:gd name="T28" fmla="*/ 2055 w 5198"/>
                  <a:gd name="T29" fmla="*/ 0 h 3011"/>
                  <a:gd name="T30" fmla="*/ 3423 w 5198"/>
                  <a:gd name="T31" fmla="*/ 13 h 3011"/>
                  <a:gd name="T32" fmla="*/ 3627 w 5198"/>
                  <a:gd name="T33" fmla="*/ 125 h 3011"/>
                  <a:gd name="T34" fmla="*/ 3466 w 5198"/>
                  <a:gd name="T35" fmla="*/ 217 h 3011"/>
                  <a:gd name="T36" fmla="*/ 3416 w 5198"/>
                  <a:gd name="T37" fmla="*/ 330 h 3011"/>
                  <a:gd name="T38" fmla="*/ 3678 w 5198"/>
                  <a:gd name="T39" fmla="*/ 1207 h 3011"/>
                  <a:gd name="T40" fmla="*/ 3786 w 5198"/>
                  <a:gd name="T41" fmla="*/ 1283 h 3011"/>
                  <a:gd name="T42" fmla="*/ 3993 w 5198"/>
                  <a:gd name="T43" fmla="*/ 1312 h 3011"/>
                  <a:gd name="T44" fmla="*/ 5122 w 5198"/>
                  <a:gd name="T45" fmla="*/ 1814 h 3011"/>
                  <a:gd name="T46" fmla="*/ 5198 w 5198"/>
                  <a:gd name="T47" fmla="*/ 1940 h 3011"/>
                  <a:gd name="T48" fmla="*/ 5198 w 5198"/>
                  <a:gd name="T49" fmla="*/ 2799 h 3011"/>
                  <a:gd name="T50" fmla="*/ 5151 w 5198"/>
                  <a:gd name="T51" fmla="*/ 2907 h 3011"/>
                  <a:gd name="T52" fmla="*/ 4939 w 5198"/>
                  <a:gd name="T53" fmla="*/ 3002 h 3011"/>
                  <a:gd name="T54" fmla="*/ 4853 w 5198"/>
                  <a:gd name="T55" fmla="*/ 2867 h 3011"/>
                  <a:gd name="T56" fmla="*/ 4715 w 5198"/>
                  <a:gd name="T57" fmla="*/ 2557 h 3011"/>
                  <a:gd name="T58" fmla="*/ 4560 w 5198"/>
                  <a:gd name="T59" fmla="*/ 2428 h 3011"/>
                  <a:gd name="T60" fmla="*/ 4375 w 5198"/>
                  <a:gd name="T61" fmla="*/ 2388 h 3011"/>
                  <a:gd name="T62" fmla="*/ 4140 w 5198"/>
                  <a:gd name="T63" fmla="*/ 2428 h 3011"/>
                  <a:gd name="T64" fmla="*/ 3950 w 5198"/>
                  <a:gd name="T65" fmla="*/ 2557 h 3011"/>
                  <a:gd name="T66" fmla="*/ 3829 w 5198"/>
                  <a:gd name="T67" fmla="*/ 2758 h 3011"/>
                  <a:gd name="T68" fmla="*/ 3776 w 5198"/>
                  <a:gd name="T69" fmla="*/ 3011 h 3011"/>
                  <a:gd name="T70" fmla="*/ 1459 w 5198"/>
                  <a:gd name="T71" fmla="*/ 2867 h 3011"/>
                  <a:gd name="T72" fmla="*/ 1359 w 5198"/>
                  <a:gd name="T73" fmla="*/ 2612 h 3011"/>
                  <a:gd name="T74" fmla="*/ 1217 w 5198"/>
                  <a:gd name="T75" fmla="*/ 2462 h 3011"/>
                  <a:gd name="T76" fmla="*/ 991 w 5198"/>
                  <a:gd name="T77" fmla="*/ 2388 h 3011"/>
                  <a:gd name="T78" fmla="*/ 808 w 5198"/>
                  <a:gd name="T79" fmla="*/ 2401 h 3011"/>
                  <a:gd name="T80" fmla="*/ 605 w 5198"/>
                  <a:gd name="T81" fmla="*/ 2507 h 3011"/>
                  <a:gd name="T82" fmla="*/ 433 w 5198"/>
                  <a:gd name="T83" fmla="*/ 2758 h 3011"/>
                  <a:gd name="T84" fmla="*/ 367 w 5198"/>
                  <a:gd name="T85" fmla="*/ 3011 h 3011"/>
                  <a:gd name="T86" fmla="*/ 266 w 5198"/>
                  <a:gd name="T87" fmla="*/ 2992 h 3011"/>
                  <a:gd name="T88" fmla="*/ 99 w 5198"/>
                  <a:gd name="T89" fmla="*/ 2873 h 3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98" h="3011">
                    <a:moveTo>
                      <a:pt x="65" y="2837"/>
                    </a:moveTo>
                    <a:lnTo>
                      <a:pt x="55" y="2818"/>
                    </a:lnTo>
                    <a:lnTo>
                      <a:pt x="16" y="2690"/>
                    </a:lnTo>
                    <a:lnTo>
                      <a:pt x="0" y="2572"/>
                    </a:lnTo>
                    <a:lnTo>
                      <a:pt x="1" y="2504"/>
                    </a:lnTo>
                    <a:lnTo>
                      <a:pt x="6" y="2465"/>
                    </a:lnTo>
                    <a:lnTo>
                      <a:pt x="32" y="2344"/>
                    </a:lnTo>
                    <a:lnTo>
                      <a:pt x="95" y="2104"/>
                    </a:lnTo>
                    <a:lnTo>
                      <a:pt x="253" y="1591"/>
                    </a:lnTo>
                    <a:lnTo>
                      <a:pt x="288" y="1486"/>
                    </a:lnTo>
                    <a:lnTo>
                      <a:pt x="289" y="1472"/>
                    </a:lnTo>
                    <a:lnTo>
                      <a:pt x="338" y="1393"/>
                    </a:lnTo>
                    <a:lnTo>
                      <a:pt x="393" y="1348"/>
                    </a:lnTo>
                    <a:lnTo>
                      <a:pt x="442" y="1321"/>
                    </a:lnTo>
                    <a:lnTo>
                      <a:pt x="472" y="1309"/>
                    </a:lnTo>
                    <a:lnTo>
                      <a:pt x="492" y="1300"/>
                    </a:lnTo>
                    <a:lnTo>
                      <a:pt x="598" y="1244"/>
                    </a:lnTo>
                    <a:lnTo>
                      <a:pt x="651" y="1201"/>
                    </a:lnTo>
                    <a:lnTo>
                      <a:pt x="681" y="1166"/>
                    </a:lnTo>
                    <a:lnTo>
                      <a:pt x="691" y="1148"/>
                    </a:lnTo>
                    <a:lnTo>
                      <a:pt x="719" y="1094"/>
                    </a:lnTo>
                    <a:lnTo>
                      <a:pt x="805" y="877"/>
                    </a:lnTo>
                    <a:lnTo>
                      <a:pt x="943" y="504"/>
                    </a:lnTo>
                    <a:lnTo>
                      <a:pt x="971" y="426"/>
                    </a:lnTo>
                    <a:lnTo>
                      <a:pt x="972" y="406"/>
                    </a:lnTo>
                    <a:lnTo>
                      <a:pt x="952" y="323"/>
                    </a:lnTo>
                    <a:lnTo>
                      <a:pt x="933" y="289"/>
                    </a:lnTo>
                    <a:lnTo>
                      <a:pt x="906" y="258"/>
                    </a:lnTo>
                    <a:lnTo>
                      <a:pt x="868" y="233"/>
                    </a:lnTo>
                    <a:lnTo>
                      <a:pt x="844" y="225"/>
                    </a:lnTo>
                    <a:lnTo>
                      <a:pt x="841" y="222"/>
                    </a:lnTo>
                    <a:lnTo>
                      <a:pt x="834" y="202"/>
                    </a:lnTo>
                    <a:lnTo>
                      <a:pt x="839" y="187"/>
                    </a:lnTo>
                    <a:lnTo>
                      <a:pt x="848" y="180"/>
                    </a:lnTo>
                    <a:lnTo>
                      <a:pt x="884" y="164"/>
                    </a:lnTo>
                    <a:lnTo>
                      <a:pt x="999" y="130"/>
                    </a:lnTo>
                    <a:lnTo>
                      <a:pt x="1091" y="112"/>
                    </a:lnTo>
                    <a:lnTo>
                      <a:pt x="1139" y="108"/>
                    </a:lnTo>
                    <a:lnTo>
                      <a:pt x="1155" y="99"/>
                    </a:lnTo>
                    <a:lnTo>
                      <a:pt x="1248" y="52"/>
                    </a:lnTo>
                    <a:lnTo>
                      <a:pt x="1329" y="22"/>
                    </a:lnTo>
                    <a:lnTo>
                      <a:pt x="1369" y="12"/>
                    </a:lnTo>
                    <a:lnTo>
                      <a:pt x="1404" y="7"/>
                    </a:lnTo>
                    <a:lnTo>
                      <a:pt x="1594" y="1"/>
                    </a:lnTo>
                    <a:lnTo>
                      <a:pt x="2055" y="0"/>
                    </a:lnTo>
                    <a:lnTo>
                      <a:pt x="3162" y="9"/>
                    </a:lnTo>
                    <a:lnTo>
                      <a:pt x="3403" y="12"/>
                    </a:lnTo>
                    <a:lnTo>
                      <a:pt x="3423" y="13"/>
                    </a:lnTo>
                    <a:lnTo>
                      <a:pt x="3532" y="50"/>
                    </a:lnTo>
                    <a:lnTo>
                      <a:pt x="3593" y="91"/>
                    </a:lnTo>
                    <a:lnTo>
                      <a:pt x="3627" y="125"/>
                    </a:lnTo>
                    <a:lnTo>
                      <a:pt x="3643" y="147"/>
                    </a:lnTo>
                    <a:lnTo>
                      <a:pt x="3478" y="215"/>
                    </a:lnTo>
                    <a:lnTo>
                      <a:pt x="3466" y="217"/>
                    </a:lnTo>
                    <a:lnTo>
                      <a:pt x="3424" y="255"/>
                    </a:lnTo>
                    <a:lnTo>
                      <a:pt x="3414" y="295"/>
                    </a:lnTo>
                    <a:lnTo>
                      <a:pt x="3416" y="330"/>
                    </a:lnTo>
                    <a:lnTo>
                      <a:pt x="3421" y="351"/>
                    </a:lnTo>
                    <a:lnTo>
                      <a:pt x="3565" y="838"/>
                    </a:lnTo>
                    <a:lnTo>
                      <a:pt x="3678" y="1207"/>
                    </a:lnTo>
                    <a:lnTo>
                      <a:pt x="3681" y="1211"/>
                    </a:lnTo>
                    <a:lnTo>
                      <a:pt x="3722" y="1249"/>
                    </a:lnTo>
                    <a:lnTo>
                      <a:pt x="3786" y="1283"/>
                    </a:lnTo>
                    <a:lnTo>
                      <a:pt x="3842" y="1302"/>
                    </a:lnTo>
                    <a:lnTo>
                      <a:pt x="3911" y="1312"/>
                    </a:lnTo>
                    <a:lnTo>
                      <a:pt x="3993" y="1312"/>
                    </a:lnTo>
                    <a:lnTo>
                      <a:pt x="4041" y="1305"/>
                    </a:lnTo>
                    <a:lnTo>
                      <a:pt x="5111" y="1810"/>
                    </a:lnTo>
                    <a:lnTo>
                      <a:pt x="5122" y="1814"/>
                    </a:lnTo>
                    <a:lnTo>
                      <a:pt x="5171" y="1862"/>
                    </a:lnTo>
                    <a:lnTo>
                      <a:pt x="5191" y="1904"/>
                    </a:lnTo>
                    <a:lnTo>
                      <a:pt x="5198" y="1940"/>
                    </a:lnTo>
                    <a:lnTo>
                      <a:pt x="5198" y="1961"/>
                    </a:lnTo>
                    <a:lnTo>
                      <a:pt x="5198" y="2794"/>
                    </a:lnTo>
                    <a:lnTo>
                      <a:pt x="5198" y="2799"/>
                    </a:lnTo>
                    <a:lnTo>
                      <a:pt x="5193" y="2837"/>
                    </a:lnTo>
                    <a:lnTo>
                      <a:pt x="5178" y="2870"/>
                    </a:lnTo>
                    <a:lnTo>
                      <a:pt x="5151" y="2907"/>
                    </a:lnTo>
                    <a:lnTo>
                      <a:pt x="5105" y="2943"/>
                    </a:lnTo>
                    <a:lnTo>
                      <a:pt x="5036" y="2977"/>
                    </a:lnTo>
                    <a:lnTo>
                      <a:pt x="4939" y="3002"/>
                    </a:lnTo>
                    <a:lnTo>
                      <a:pt x="4877" y="3011"/>
                    </a:lnTo>
                    <a:lnTo>
                      <a:pt x="4876" y="2991"/>
                    </a:lnTo>
                    <a:lnTo>
                      <a:pt x="4853" y="2867"/>
                    </a:lnTo>
                    <a:lnTo>
                      <a:pt x="4821" y="2758"/>
                    </a:lnTo>
                    <a:lnTo>
                      <a:pt x="4769" y="2641"/>
                    </a:lnTo>
                    <a:lnTo>
                      <a:pt x="4715" y="2557"/>
                    </a:lnTo>
                    <a:lnTo>
                      <a:pt x="4670" y="2507"/>
                    </a:lnTo>
                    <a:lnTo>
                      <a:pt x="4619" y="2464"/>
                    </a:lnTo>
                    <a:lnTo>
                      <a:pt x="4560" y="2428"/>
                    </a:lnTo>
                    <a:lnTo>
                      <a:pt x="4493" y="2402"/>
                    </a:lnTo>
                    <a:lnTo>
                      <a:pt x="4416" y="2389"/>
                    </a:lnTo>
                    <a:lnTo>
                      <a:pt x="4375" y="2388"/>
                    </a:lnTo>
                    <a:lnTo>
                      <a:pt x="4321" y="2389"/>
                    </a:lnTo>
                    <a:lnTo>
                      <a:pt x="4225" y="2402"/>
                    </a:lnTo>
                    <a:lnTo>
                      <a:pt x="4140" y="2428"/>
                    </a:lnTo>
                    <a:lnTo>
                      <a:pt x="4067" y="2464"/>
                    </a:lnTo>
                    <a:lnTo>
                      <a:pt x="4003" y="2507"/>
                    </a:lnTo>
                    <a:lnTo>
                      <a:pt x="3950" y="2557"/>
                    </a:lnTo>
                    <a:lnTo>
                      <a:pt x="3907" y="2612"/>
                    </a:lnTo>
                    <a:lnTo>
                      <a:pt x="3871" y="2670"/>
                    </a:lnTo>
                    <a:lnTo>
                      <a:pt x="3829" y="2758"/>
                    </a:lnTo>
                    <a:lnTo>
                      <a:pt x="3796" y="2867"/>
                    </a:lnTo>
                    <a:lnTo>
                      <a:pt x="3776" y="2991"/>
                    </a:lnTo>
                    <a:lnTo>
                      <a:pt x="3776" y="3011"/>
                    </a:lnTo>
                    <a:lnTo>
                      <a:pt x="1476" y="3011"/>
                    </a:lnTo>
                    <a:lnTo>
                      <a:pt x="1476" y="2991"/>
                    </a:lnTo>
                    <a:lnTo>
                      <a:pt x="1459" y="2867"/>
                    </a:lnTo>
                    <a:lnTo>
                      <a:pt x="1428" y="2758"/>
                    </a:lnTo>
                    <a:lnTo>
                      <a:pt x="1391" y="2670"/>
                    </a:lnTo>
                    <a:lnTo>
                      <a:pt x="1359" y="2612"/>
                    </a:lnTo>
                    <a:lnTo>
                      <a:pt x="1320" y="2556"/>
                    </a:lnTo>
                    <a:lnTo>
                      <a:pt x="1273" y="2507"/>
                    </a:lnTo>
                    <a:lnTo>
                      <a:pt x="1217" y="2462"/>
                    </a:lnTo>
                    <a:lnTo>
                      <a:pt x="1152" y="2426"/>
                    </a:lnTo>
                    <a:lnTo>
                      <a:pt x="1077" y="2401"/>
                    </a:lnTo>
                    <a:lnTo>
                      <a:pt x="991" y="2388"/>
                    </a:lnTo>
                    <a:lnTo>
                      <a:pt x="943" y="2386"/>
                    </a:lnTo>
                    <a:lnTo>
                      <a:pt x="896" y="2388"/>
                    </a:lnTo>
                    <a:lnTo>
                      <a:pt x="808" y="2401"/>
                    </a:lnTo>
                    <a:lnTo>
                      <a:pt x="731" y="2426"/>
                    </a:lnTo>
                    <a:lnTo>
                      <a:pt x="664" y="2462"/>
                    </a:lnTo>
                    <a:lnTo>
                      <a:pt x="605" y="2507"/>
                    </a:lnTo>
                    <a:lnTo>
                      <a:pt x="554" y="2556"/>
                    </a:lnTo>
                    <a:lnTo>
                      <a:pt x="492" y="2640"/>
                    </a:lnTo>
                    <a:lnTo>
                      <a:pt x="433" y="2758"/>
                    </a:lnTo>
                    <a:lnTo>
                      <a:pt x="396" y="2867"/>
                    </a:lnTo>
                    <a:lnTo>
                      <a:pt x="369" y="2991"/>
                    </a:lnTo>
                    <a:lnTo>
                      <a:pt x="367" y="3011"/>
                    </a:lnTo>
                    <a:lnTo>
                      <a:pt x="364" y="3011"/>
                    </a:lnTo>
                    <a:lnTo>
                      <a:pt x="323" y="3011"/>
                    </a:lnTo>
                    <a:lnTo>
                      <a:pt x="266" y="2992"/>
                    </a:lnTo>
                    <a:lnTo>
                      <a:pt x="219" y="2968"/>
                    </a:lnTo>
                    <a:lnTo>
                      <a:pt x="163" y="2929"/>
                    </a:lnTo>
                    <a:lnTo>
                      <a:pt x="99" y="2873"/>
                    </a:lnTo>
                    <a:lnTo>
                      <a:pt x="65" y="2837"/>
                    </a:lnTo>
                    <a:close/>
                  </a:path>
                </a:pathLst>
              </a:custGeom>
              <a:solidFill>
                <a:srgbClr val="FAB7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Freeform 268">
                <a:extLst>
                  <a:ext uri="{FF2B5EF4-FFF2-40B4-BE49-F238E27FC236}">
                    <a16:creationId xmlns:a16="http://schemas.microsoft.com/office/drawing/2014/main" id="{075B8DD3-70F1-4339-B285-88054614C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796" y="3422121"/>
                <a:ext cx="2101852" cy="98425"/>
              </a:xfrm>
              <a:custGeom>
                <a:avLst/>
                <a:gdLst>
                  <a:gd name="T0" fmla="*/ 3974 w 3974"/>
                  <a:gd name="T1" fmla="*/ 187 h 187"/>
                  <a:gd name="T2" fmla="*/ 0 w 3974"/>
                  <a:gd name="T3" fmla="*/ 187 h 187"/>
                  <a:gd name="T4" fmla="*/ 53 w 3974"/>
                  <a:gd name="T5" fmla="*/ 0 h 187"/>
                  <a:gd name="T6" fmla="*/ 3568 w 3974"/>
                  <a:gd name="T7" fmla="*/ 0 h 187"/>
                  <a:gd name="T8" fmla="*/ 3974 w 3974"/>
                  <a:gd name="T9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74" h="187">
                    <a:moveTo>
                      <a:pt x="3974" y="187"/>
                    </a:moveTo>
                    <a:lnTo>
                      <a:pt x="0" y="187"/>
                    </a:lnTo>
                    <a:lnTo>
                      <a:pt x="53" y="0"/>
                    </a:lnTo>
                    <a:lnTo>
                      <a:pt x="3568" y="0"/>
                    </a:lnTo>
                    <a:lnTo>
                      <a:pt x="3974" y="187"/>
                    </a:lnTo>
                    <a:close/>
                  </a:path>
                </a:pathLst>
              </a:custGeom>
              <a:solidFill>
                <a:srgbClr val="F9F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" name="Freeform 269">
                <a:extLst>
                  <a:ext uri="{FF2B5EF4-FFF2-40B4-BE49-F238E27FC236}">
                    <a16:creationId xmlns:a16="http://schemas.microsoft.com/office/drawing/2014/main" id="{791BA90A-FB9A-42BB-A833-CA857DCA3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958" y="2776008"/>
                <a:ext cx="295275" cy="585788"/>
              </a:xfrm>
              <a:custGeom>
                <a:avLst/>
                <a:gdLst>
                  <a:gd name="T0" fmla="*/ 448 w 560"/>
                  <a:gd name="T1" fmla="*/ 0 h 1106"/>
                  <a:gd name="T2" fmla="*/ 0 w 560"/>
                  <a:gd name="T3" fmla="*/ 1106 h 1106"/>
                  <a:gd name="T4" fmla="*/ 27 w 560"/>
                  <a:gd name="T5" fmla="*/ 1096 h 1106"/>
                  <a:gd name="T6" fmla="*/ 167 w 560"/>
                  <a:gd name="T7" fmla="*/ 1029 h 1106"/>
                  <a:gd name="T8" fmla="*/ 230 w 560"/>
                  <a:gd name="T9" fmla="*/ 983 h 1106"/>
                  <a:gd name="T10" fmla="*/ 262 w 560"/>
                  <a:gd name="T11" fmla="*/ 949 h 1106"/>
                  <a:gd name="T12" fmla="*/ 272 w 560"/>
                  <a:gd name="T13" fmla="*/ 931 h 1106"/>
                  <a:gd name="T14" fmla="*/ 438 w 560"/>
                  <a:gd name="T15" fmla="*/ 516 h 1106"/>
                  <a:gd name="T16" fmla="*/ 559 w 560"/>
                  <a:gd name="T17" fmla="*/ 196 h 1106"/>
                  <a:gd name="T18" fmla="*/ 560 w 560"/>
                  <a:gd name="T19" fmla="*/ 176 h 1106"/>
                  <a:gd name="T20" fmla="*/ 543 w 560"/>
                  <a:gd name="T21" fmla="*/ 94 h 1106"/>
                  <a:gd name="T22" fmla="*/ 527 w 560"/>
                  <a:gd name="T23" fmla="*/ 61 h 1106"/>
                  <a:gd name="T24" fmla="*/ 504 w 560"/>
                  <a:gd name="T25" fmla="*/ 31 h 1106"/>
                  <a:gd name="T26" fmla="*/ 469 w 560"/>
                  <a:gd name="T27" fmla="*/ 8 h 1106"/>
                  <a:gd name="T28" fmla="*/ 448 w 560"/>
                  <a:gd name="T29" fmla="*/ 0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60" h="1106">
                    <a:moveTo>
                      <a:pt x="448" y="0"/>
                    </a:moveTo>
                    <a:lnTo>
                      <a:pt x="0" y="1106"/>
                    </a:lnTo>
                    <a:lnTo>
                      <a:pt x="27" y="1096"/>
                    </a:lnTo>
                    <a:lnTo>
                      <a:pt x="167" y="1029"/>
                    </a:lnTo>
                    <a:lnTo>
                      <a:pt x="230" y="983"/>
                    </a:lnTo>
                    <a:lnTo>
                      <a:pt x="262" y="949"/>
                    </a:lnTo>
                    <a:lnTo>
                      <a:pt x="272" y="931"/>
                    </a:lnTo>
                    <a:lnTo>
                      <a:pt x="438" y="516"/>
                    </a:lnTo>
                    <a:lnTo>
                      <a:pt x="559" y="196"/>
                    </a:lnTo>
                    <a:lnTo>
                      <a:pt x="560" y="176"/>
                    </a:lnTo>
                    <a:lnTo>
                      <a:pt x="543" y="94"/>
                    </a:lnTo>
                    <a:lnTo>
                      <a:pt x="527" y="61"/>
                    </a:lnTo>
                    <a:lnTo>
                      <a:pt x="504" y="31"/>
                    </a:lnTo>
                    <a:lnTo>
                      <a:pt x="469" y="8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Freeform 270">
                <a:extLst>
                  <a:ext uri="{FF2B5EF4-FFF2-40B4-BE49-F238E27FC236}">
                    <a16:creationId xmlns:a16="http://schemas.microsoft.com/office/drawing/2014/main" id="{CA392ED7-C12A-4308-8197-F4AE79F15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946" y="2791883"/>
                <a:ext cx="528638" cy="530225"/>
              </a:xfrm>
              <a:custGeom>
                <a:avLst/>
                <a:gdLst>
                  <a:gd name="T0" fmla="*/ 130 w 1001"/>
                  <a:gd name="T1" fmla="*/ 1001 h 1001"/>
                  <a:gd name="T2" fmla="*/ 915 w 1001"/>
                  <a:gd name="T3" fmla="*/ 1001 h 1001"/>
                  <a:gd name="T4" fmla="*/ 925 w 1001"/>
                  <a:gd name="T5" fmla="*/ 1000 h 1001"/>
                  <a:gd name="T6" fmla="*/ 974 w 1001"/>
                  <a:gd name="T7" fmla="*/ 975 h 1001"/>
                  <a:gd name="T8" fmla="*/ 992 w 1001"/>
                  <a:gd name="T9" fmla="*/ 946 h 1001"/>
                  <a:gd name="T10" fmla="*/ 1000 w 1001"/>
                  <a:gd name="T11" fmla="*/ 919 h 1001"/>
                  <a:gd name="T12" fmla="*/ 1001 w 1001"/>
                  <a:gd name="T13" fmla="*/ 903 h 1001"/>
                  <a:gd name="T14" fmla="*/ 981 w 1001"/>
                  <a:gd name="T15" fmla="*/ 435 h 1001"/>
                  <a:gd name="T16" fmla="*/ 959 w 1001"/>
                  <a:gd name="T17" fmla="*/ 59 h 1001"/>
                  <a:gd name="T18" fmla="*/ 959 w 1001"/>
                  <a:gd name="T19" fmla="*/ 52 h 1001"/>
                  <a:gd name="T20" fmla="*/ 942 w 1001"/>
                  <a:gd name="T21" fmla="*/ 18 h 1001"/>
                  <a:gd name="T22" fmla="*/ 915 w 1001"/>
                  <a:gd name="T23" fmla="*/ 2 h 1001"/>
                  <a:gd name="T24" fmla="*/ 892 w 1001"/>
                  <a:gd name="T25" fmla="*/ 0 h 1001"/>
                  <a:gd name="T26" fmla="*/ 448 w 1001"/>
                  <a:gd name="T27" fmla="*/ 0 h 1001"/>
                  <a:gd name="T28" fmla="*/ 444 w 1001"/>
                  <a:gd name="T29" fmla="*/ 0 h 1001"/>
                  <a:gd name="T30" fmla="*/ 399 w 1001"/>
                  <a:gd name="T31" fmla="*/ 10 h 1001"/>
                  <a:gd name="T32" fmla="*/ 349 w 1001"/>
                  <a:gd name="T33" fmla="*/ 38 h 1001"/>
                  <a:gd name="T34" fmla="*/ 311 w 1001"/>
                  <a:gd name="T35" fmla="*/ 69 h 1001"/>
                  <a:gd name="T36" fmla="*/ 275 w 1001"/>
                  <a:gd name="T37" fmla="*/ 114 h 1001"/>
                  <a:gd name="T38" fmla="*/ 241 w 1001"/>
                  <a:gd name="T39" fmla="*/ 176 h 1001"/>
                  <a:gd name="T40" fmla="*/ 225 w 1001"/>
                  <a:gd name="T41" fmla="*/ 215 h 1001"/>
                  <a:gd name="T42" fmla="*/ 76 w 1001"/>
                  <a:gd name="T43" fmla="*/ 654 h 1001"/>
                  <a:gd name="T44" fmla="*/ 6 w 1001"/>
                  <a:gd name="T45" fmla="*/ 882 h 1001"/>
                  <a:gd name="T46" fmla="*/ 4 w 1001"/>
                  <a:gd name="T47" fmla="*/ 886 h 1001"/>
                  <a:gd name="T48" fmla="*/ 0 w 1001"/>
                  <a:gd name="T49" fmla="*/ 919 h 1001"/>
                  <a:gd name="T50" fmla="*/ 10 w 1001"/>
                  <a:gd name="T51" fmla="*/ 952 h 1001"/>
                  <a:gd name="T52" fmla="*/ 26 w 1001"/>
                  <a:gd name="T53" fmla="*/ 974 h 1001"/>
                  <a:gd name="T54" fmla="*/ 55 w 1001"/>
                  <a:gd name="T55" fmla="*/ 990 h 1001"/>
                  <a:gd name="T56" fmla="*/ 100 w 1001"/>
                  <a:gd name="T57" fmla="*/ 1000 h 1001"/>
                  <a:gd name="T58" fmla="*/ 130 w 1001"/>
                  <a:gd name="T59" fmla="*/ 1001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01" h="1001">
                    <a:moveTo>
                      <a:pt x="130" y="1001"/>
                    </a:moveTo>
                    <a:lnTo>
                      <a:pt x="915" y="1001"/>
                    </a:lnTo>
                    <a:lnTo>
                      <a:pt x="925" y="1000"/>
                    </a:lnTo>
                    <a:lnTo>
                      <a:pt x="974" y="975"/>
                    </a:lnTo>
                    <a:lnTo>
                      <a:pt x="992" y="946"/>
                    </a:lnTo>
                    <a:lnTo>
                      <a:pt x="1000" y="919"/>
                    </a:lnTo>
                    <a:lnTo>
                      <a:pt x="1001" y="903"/>
                    </a:lnTo>
                    <a:lnTo>
                      <a:pt x="981" y="435"/>
                    </a:lnTo>
                    <a:lnTo>
                      <a:pt x="959" y="59"/>
                    </a:lnTo>
                    <a:lnTo>
                      <a:pt x="959" y="52"/>
                    </a:lnTo>
                    <a:lnTo>
                      <a:pt x="942" y="18"/>
                    </a:lnTo>
                    <a:lnTo>
                      <a:pt x="915" y="2"/>
                    </a:lnTo>
                    <a:lnTo>
                      <a:pt x="892" y="0"/>
                    </a:lnTo>
                    <a:lnTo>
                      <a:pt x="448" y="0"/>
                    </a:lnTo>
                    <a:lnTo>
                      <a:pt x="444" y="0"/>
                    </a:lnTo>
                    <a:lnTo>
                      <a:pt x="399" y="10"/>
                    </a:lnTo>
                    <a:lnTo>
                      <a:pt x="349" y="38"/>
                    </a:lnTo>
                    <a:lnTo>
                      <a:pt x="311" y="69"/>
                    </a:lnTo>
                    <a:lnTo>
                      <a:pt x="275" y="114"/>
                    </a:lnTo>
                    <a:lnTo>
                      <a:pt x="241" y="176"/>
                    </a:lnTo>
                    <a:lnTo>
                      <a:pt x="225" y="215"/>
                    </a:lnTo>
                    <a:lnTo>
                      <a:pt x="76" y="654"/>
                    </a:lnTo>
                    <a:lnTo>
                      <a:pt x="6" y="882"/>
                    </a:lnTo>
                    <a:lnTo>
                      <a:pt x="4" y="886"/>
                    </a:lnTo>
                    <a:lnTo>
                      <a:pt x="0" y="919"/>
                    </a:lnTo>
                    <a:lnTo>
                      <a:pt x="10" y="952"/>
                    </a:lnTo>
                    <a:lnTo>
                      <a:pt x="26" y="974"/>
                    </a:lnTo>
                    <a:lnTo>
                      <a:pt x="55" y="990"/>
                    </a:lnTo>
                    <a:lnTo>
                      <a:pt x="100" y="1000"/>
                    </a:lnTo>
                    <a:lnTo>
                      <a:pt x="130" y="1001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" name="Freeform 271">
                <a:extLst>
                  <a:ext uri="{FF2B5EF4-FFF2-40B4-BE49-F238E27FC236}">
                    <a16:creationId xmlns:a16="http://schemas.microsoft.com/office/drawing/2014/main" id="{42DBAE8D-EBCB-44D4-92EA-75DEC5E13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209" y="2791883"/>
                <a:ext cx="798513" cy="530225"/>
              </a:xfrm>
              <a:custGeom>
                <a:avLst/>
                <a:gdLst>
                  <a:gd name="T0" fmla="*/ 0 w 1509"/>
                  <a:gd name="T1" fmla="*/ 55 h 1001"/>
                  <a:gd name="T2" fmla="*/ 91 w 1509"/>
                  <a:gd name="T3" fmla="*/ 919 h 1001"/>
                  <a:gd name="T4" fmla="*/ 91 w 1509"/>
                  <a:gd name="T5" fmla="*/ 929 h 1001"/>
                  <a:gd name="T6" fmla="*/ 115 w 1509"/>
                  <a:gd name="T7" fmla="*/ 975 h 1001"/>
                  <a:gd name="T8" fmla="*/ 147 w 1509"/>
                  <a:gd name="T9" fmla="*/ 994 h 1001"/>
                  <a:gd name="T10" fmla="*/ 177 w 1509"/>
                  <a:gd name="T11" fmla="*/ 1000 h 1001"/>
                  <a:gd name="T12" fmla="*/ 196 w 1509"/>
                  <a:gd name="T13" fmla="*/ 1001 h 1001"/>
                  <a:gd name="T14" fmla="*/ 1509 w 1509"/>
                  <a:gd name="T15" fmla="*/ 1001 h 1001"/>
                  <a:gd name="T16" fmla="*/ 1182 w 1509"/>
                  <a:gd name="T17" fmla="*/ 0 h 1001"/>
                  <a:gd name="T18" fmla="*/ 49 w 1509"/>
                  <a:gd name="T19" fmla="*/ 0 h 1001"/>
                  <a:gd name="T20" fmla="*/ 42 w 1509"/>
                  <a:gd name="T21" fmla="*/ 2 h 1001"/>
                  <a:gd name="T22" fmla="*/ 13 w 1509"/>
                  <a:gd name="T23" fmla="*/ 19 h 1001"/>
                  <a:gd name="T24" fmla="*/ 0 w 1509"/>
                  <a:gd name="T25" fmla="*/ 41 h 1001"/>
                  <a:gd name="T26" fmla="*/ 0 w 1509"/>
                  <a:gd name="T27" fmla="*/ 55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09" h="1001">
                    <a:moveTo>
                      <a:pt x="0" y="55"/>
                    </a:moveTo>
                    <a:lnTo>
                      <a:pt x="91" y="919"/>
                    </a:lnTo>
                    <a:lnTo>
                      <a:pt x="91" y="929"/>
                    </a:lnTo>
                    <a:lnTo>
                      <a:pt x="115" y="975"/>
                    </a:lnTo>
                    <a:lnTo>
                      <a:pt x="147" y="994"/>
                    </a:lnTo>
                    <a:lnTo>
                      <a:pt x="177" y="1000"/>
                    </a:lnTo>
                    <a:lnTo>
                      <a:pt x="196" y="1001"/>
                    </a:lnTo>
                    <a:lnTo>
                      <a:pt x="1509" y="1001"/>
                    </a:lnTo>
                    <a:lnTo>
                      <a:pt x="1182" y="0"/>
                    </a:lnTo>
                    <a:lnTo>
                      <a:pt x="49" y="0"/>
                    </a:lnTo>
                    <a:lnTo>
                      <a:pt x="42" y="2"/>
                    </a:lnTo>
                    <a:lnTo>
                      <a:pt x="13" y="19"/>
                    </a:lnTo>
                    <a:lnTo>
                      <a:pt x="0" y="41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" name="Freeform 272">
                <a:extLst>
                  <a:ext uri="{FF2B5EF4-FFF2-40B4-BE49-F238E27FC236}">
                    <a16:creationId xmlns:a16="http://schemas.microsoft.com/office/drawing/2014/main" id="{71AA3CAD-D9CF-44B8-AA42-3B563C99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459" y="2733146"/>
                <a:ext cx="331788" cy="617538"/>
              </a:xfrm>
              <a:custGeom>
                <a:avLst/>
                <a:gdLst>
                  <a:gd name="T0" fmla="*/ 230 w 628"/>
                  <a:gd name="T1" fmla="*/ 0 h 1169"/>
                  <a:gd name="T2" fmla="*/ 628 w 628"/>
                  <a:gd name="T3" fmla="*/ 1158 h 1169"/>
                  <a:gd name="T4" fmla="*/ 620 w 628"/>
                  <a:gd name="T5" fmla="*/ 1159 h 1169"/>
                  <a:gd name="T6" fmla="*/ 548 w 628"/>
                  <a:gd name="T7" fmla="*/ 1169 h 1169"/>
                  <a:gd name="T8" fmla="*/ 466 w 628"/>
                  <a:gd name="T9" fmla="*/ 1165 h 1169"/>
                  <a:gd name="T10" fmla="*/ 407 w 628"/>
                  <a:gd name="T11" fmla="*/ 1152 h 1169"/>
                  <a:gd name="T12" fmla="*/ 347 w 628"/>
                  <a:gd name="T13" fmla="*/ 1127 h 1169"/>
                  <a:gd name="T14" fmla="*/ 289 w 628"/>
                  <a:gd name="T15" fmla="*/ 1087 h 1169"/>
                  <a:gd name="T16" fmla="*/ 265 w 628"/>
                  <a:gd name="T17" fmla="*/ 1060 h 1169"/>
                  <a:gd name="T18" fmla="*/ 8 w 628"/>
                  <a:gd name="T19" fmla="*/ 204 h 1169"/>
                  <a:gd name="T20" fmla="*/ 4 w 628"/>
                  <a:gd name="T21" fmla="*/ 194 h 1169"/>
                  <a:gd name="T22" fmla="*/ 0 w 628"/>
                  <a:gd name="T23" fmla="*/ 142 h 1169"/>
                  <a:gd name="T24" fmla="*/ 14 w 628"/>
                  <a:gd name="T25" fmla="*/ 102 h 1169"/>
                  <a:gd name="T26" fmla="*/ 33 w 628"/>
                  <a:gd name="T27" fmla="*/ 83 h 1169"/>
                  <a:gd name="T28" fmla="*/ 57 w 628"/>
                  <a:gd name="T29" fmla="*/ 68 h 1169"/>
                  <a:gd name="T30" fmla="*/ 121 w 628"/>
                  <a:gd name="T31" fmla="*/ 37 h 1169"/>
                  <a:gd name="T32" fmla="*/ 213 w 628"/>
                  <a:gd name="T33" fmla="*/ 4 h 1169"/>
                  <a:gd name="T34" fmla="*/ 230 w 628"/>
                  <a:gd name="T35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1169">
                    <a:moveTo>
                      <a:pt x="230" y="0"/>
                    </a:moveTo>
                    <a:lnTo>
                      <a:pt x="628" y="1158"/>
                    </a:lnTo>
                    <a:lnTo>
                      <a:pt x="620" y="1159"/>
                    </a:lnTo>
                    <a:lnTo>
                      <a:pt x="548" y="1169"/>
                    </a:lnTo>
                    <a:lnTo>
                      <a:pt x="466" y="1165"/>
                    </a:lnTo>
                    <a:lnTo>
                      <a:pt x="407" y="1152"/>
                    </a:lnTo>
                    <a:lnTo>
                      <a:pt x="347" y="1127"/>
                    </a:lnTo>
                    <a:lnTo>
                      <a:pt x="289" y="1087"/>
                    </a:lnTo>
                    <a:lnTo>
                      <a:pt x="265" y="1060"/>
                    </a:lnTo>
                    <a:lnTo>
                      <a:pt x="8" y="204"/>
                    </a:lnTo>
                    <a:lnTo>
                      <a:pt x="4" y="194"/>
                    </a:lnTo>
                    <a:lnTo>
                      <a:pt x="0" y="142"/>
                    </a:lnTo>
                    <a:lnTo>
                      <a:pt x="14" y="102"/>
                    </a:lnTo>
                    <a:lnTo>
                      <a:pt x="33" y="83"/>
                    </a:lnTo>
                    <a:lnTo>
                      <a:pt x="57" y="68"/>
                    </a:lnTo>
                    <a:lnTo>
                      <a:pt x="121" y="37"/>
                    </a:lnTo>
                    <a:lnTo>
                      <a:pt x="213" y="4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Freeform 273">
                <a:extLst>
                  <a:ext uri="{FF2B5EF4-FFF2-40B4-BE49-F238E27FC236}">
                    <a16:creationId xmlns:a16="http://schemas.microsoft.com/office/drawing/2014/main" id="{C678EC82-2333-47A6-9575-2E907EF9B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7995" y="3441171"/>
                <a:ext cx="179388" cy="328613"/>
              </a:xfrm>
              <a:custGeom>
                <a:avLst/>
                <a:gdLst>
                  <a:gd name="T0" fmla="*/ 268 w 339"/>
                  <a:gd name="T1" fmla="*/ 1 h 622"/>
                  <a:gd name="T2" fmla="*/ 256 w 339"/>
                  <a:gd name="T3" fmla="*/ 0 h 622"/>
                  <a:gd name="T4" fmla="*/ 205 w 339"/>
                  <a:gd name="T5" fmla="*/ 5 h 622"/>
                  <a:gd name="T6" fmla="*/ 170 w 339"/>
                  <a:gd name="T7" fmla="*/ 26 h 622"/>
                  <a:gd name="T8" fmla="*/ 159 w 339"/>
                  <a:gd name="T9" fmla="*/ 44 h 622"/>
                  <a:gd name="T10" fmla="*/ 68 w 339"/>
                  <a:gd name="T11" fmla="*/ 327 h 622"/>
                  <a:gd name="T12" fmla="*/ 2 w 339"/>
                  <a:gd name="T13" fmla="*/ 554 h 622"/>
                  <a:gd name="T14" fmla="*/ 0 w 339"/>
                  <a:gd name="T15" fmla="*/ 563 h 622"/>
                  <a:gd name="T16" fmla="*/ 15 w 339"/>
                  <a:gd name="T17" fmla="*/ 600 h 622"/>
                  <a:gd name="T18" fmla="*/ 48 w 339"/>
                  <a:gd name="T19" fmla="*/ 620 h 622"/>
                  <a:gd name="T20" fmla="*/ 75 w 339"/>
                  <a:gd name="T21" fmla="*/ 622 h 622"/>
                  <a:gd name="T22" fmla="*/ 104 w 339"/>
                  <a:gd name="T23" fmla="*/ 620 h 622"/>
                  <a:gd name="T24" fmla="*/ 146 w 339"/>
                  <a:gd name="T25" fmla="*/ 604 h 622"/>
                  <a:gd name="T26" fmla="*/ 177 w 339"/>
                  <a:gd name="T27" fmla="*/ 574 h 622"/>
                  <a:gd name="T28" fmla="*/ 180 w 339"/>
                  <a:gd name="T29" fmla="*/ 567 h 622"/>
                  <a:gd name="T30" fmla="*/ 339 w 339"/>
                  <a:gd name="T31" fmla="*/ 59 h 622"/>
                  <a:gd name="T32" fmla="*/ 339 w 339"/>
                  <a:gd name="T33" fmla="*/ 50 h 622"/>
                  <a:gd name="T34" fmla="*/ 323 w 339"/>
                  <a:gd name="T35" fmla="*/ 16 h 622"/>
                  <a:gd name="T36" fmla="*/ 292 w 339"/>
                  <a:gd name="T37" fmla="*/ 0 h 622"/>
                  <a:gd name="T38" fmla="*/ 268 w 339"/>
                  <a:gd name="T39" fmla="*/ 1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9" h="622">
                    <a:moveTo>
                      <a:pt x="268" y="1"/>
                    </a:moveTo>
                    <a:lnTo>
                      <a:pt x="256" y="0"/>
                    </a:lnTo>
                    <a:lnTo>
                      <a:pt x="205" y="5"/>
                    </a:lnTo>
                    <a:lnTo>
                      <a:pt x="170" y="26"/>
                    </a:lnTo>
                    <a:lnTo>
                      <a:pt x="159" y="44"/>
                    </a:lnTo>
                    <a:lnTo>
                      <a:pt x="68" y="327"/>
                    </a:lnTo>
                    <a:lnTo>
                      <a:pt x="2" y="554"/>
                    </a:lnTo>
                    <a:lnTo>
                      <a:pt x="0" y="563"/>
                    </a:lnTo>
                    <a:lnTo>
                      <a:pt x="15" y="600"/>
                    </a:lnTo>
                    <a:lnTo>
                      <a:pt x="48" y="620"/>
                    </a:lnTo>
                    <a:lnTo>
                      <a:pt x="75" y="622"/>
                    </a:lnTo>
                    <a:lnTo>
                      <a:pt x="104" y="620"/>
                    </a:lnTo>
                    <a:lnTo>
                      <a:pt x="146" y="604"/>
                    </a:lnTo>
                    <a:lnTo>
                      <a:pt x="177" y="574"/>
                    </a:lnTo>
                    <a:lnTo>
                      <a:pt x="180" y="567"/>
                    </a:lnTo>
                    <a:lnTo>
                      <a:pt x="339" y="59"/>
                    </a:lnTo>
                    <a:lnTo>
                      <a:pt x="339" y="50"/>
                    </a:lnTo>
                    <a:lnTo>
                      <a:pt x="323" y="16"/>
                    </a:lnTo>
                    <a:lnTo>
                      <a:pt x="292" y="0"/>
                    </a:lnTo>
                    <a:lnTo>
                      <a:pt x="268" y="1"/>
                    </a:lnTo>
                    <a:close/>
                  </a:path>
                </a:pathLst>
              </a:custGeom>
              <a:solidFill>
                <a:srgbClr val="A33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274">
                <a:extLst>
                  <a:ext uri="{FF2B5EF4-FFF2-40B4-BE49-F238E27FC236}">
                    <a16:creationId xmlns:a16="http://schemas.microsoft.com/office/drawing/2014/main" id="{114397F1-5D37-4CE8-8C83-614834587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47" y="4139671"/>
                <a:ext cx="220663" cy="176213"/>
              </a:xfrm>
              <a:custGeom>
                <a:avLst/>
                <a:gdLst>
                  <a:gd name="T0" fmla="*/ 4 w 417"/>
                  <a:gd name="T1" fmla="*/ 191 h 332"/>
                  <a:gd name="T2" fmla="*/ 14 w 417"/>
                  <a:gd name="T3" fmla="*/ 168 h 332"/>
                  <a:gd name="T4" fmla="*/ 75 w 417"/>
                  <a:gd name="T5" fmla="*/ 83 h 332"/>
                  <a:gd name="T6" fmla="*/ 109 w 417"/>
                  <a:gd name="T7" fmla="*/ 50 h 332"/>
                  <a:gd name="T8" fmla="*/ 151 w 417"/>
                  <a:gd name="T9" fmla="*/ 23 h 332"/>
                  <a:gd name="T10" fmla="*/ 201 w 417"/>
                  <a:gd name="T11" fmla="*/ 5 h 332"/>
                  <a:gd name="T12" fmla="*/ 230 w 417"/>
                  <a:gd name="T13" fmla="*/ 1 h 332"/>
                  <a:gd name="T14" fmla="*/ 283 w 417"/>
                  <a:gd name="T15" fmla="*/ 0 h 332"/>
                  <a:gd name="T16" fmla="*/ 358 w 417"/>
                  <a:gd name="T17" fmla="*/ 13 h 332"/>
                  <a:gd name="T18" fmla="*/ 413 w 417"/>
                  <a:gd name="T19" fmla="*/ 44 h 332"/>
                  <a:gd name="T20" fmla="*/ 417 w 417"/>
                  <a:gd name="T21" fmla="*/ 53 h 332"/>
                  <a:gd name="T22" fmla="*/ 417 w 417"/>
                  <a:gd name="T23" fmla="*/ 76 h 332"/>
                  <a:gd name="T24" fmla="*/ 399 w 417"/>
                  <a:gd name="T25" fmla="*/ 198 h 332"/>
                  <a:gd name="T26" fmla="*/ 375 w 417"/>
                  <a:gd name="T27" fmla="*/ 257 h 332"/>
                  <a:gd name="T28" fmla="*/ 355 w 417"/>
                  <a:gd name="T29" fmla="*/ 289 h 332"/>
                  <a:gd name="T30" fmla="*/ 342 w 417"/>
                  <a:gd name="T31" fmla="*/ 301 h 332"/>
                  <a:gd name="T32" fmla="*/ 327 w 417"/>
                  <a:gd name="T33" fmla="*/ 311 h 332"/>
                  <a:gd name="T34" fmla="*/ 280 w 417"/>
                  <a:gd name="T35" fmla="*/ 325 h 332"/>
                  <a:gd name="T36" fmla="*/ 223 w 417"/>
                  <a:gd name="T37" fmla="*/ 332 h 332"/>
                  <a:gd name="T38" fmla="*/ 159 w 417"/>
                  <a:gd name="T39" fmla="*/ 331 h 332"/>
                  <a:gd name="T40" fmla="*/ 98 w 417"/>
                  <a:gd name="T41" fmla="*/ 319 h 332"/>
                  <a:gd name="T42" fmla="*/ 46 w 417"/>
                  <a:gd name="T43" fmla="*/ 298 h 332"/>
                  <a:gd name="T44" fmla="*/ 10 w 417"/>
                  <a:gd name="T45" fmla="*/ 265 h 332"/>
                  <a:gd name="T46" fmla="*/ 0 w 417"/>
                  <a:gd name="T47" fmla="*/ 231 h 332"/>
                  <a:gd name="T48" fmla="*/ 1 w 417"/>
                  <a:gd name="T49" fmla="*/ 206 h 332"/>
                  <a:gd name="T50" fmla="*/ 4 w 417"/>
                  <a:gd name="T51" fmla="*/ 19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7" h="332">
                    <a:moveTo>
                      <a:pt x="4" y="191"/>
                    </a:moveTo>
                    <a:lnTo>
                      <a:pt x="14" y="168"/>
                    </a:lnTo>
                    <a:lnTo>
                      <a:pt x="75" y="83"/>
                    </a:lnTo>
                    <a:lnTo>
                      <a:pt x="109" y="50"/>
                    </a:lnTo>
                    <a:lnTo>
                      <a:pt x="151" y="23"/>
                    </a:lnTo>
                    <a:lnTo>
                      <a:pt x="201" y="5"/>
                    </a:lnTo>
                    <a:lnTo>
                      <a:pt x="230" y="1"/>
                    </a:lnTo>
                    <a:lnTo>
                      <a:pt x="283" y="0"/>
                    </a:lnTo>
                    <a:lnTo>
                      <a:pt x="358" y="13"/>
                    </a:lnTo>
                    <a:lnTo>
                      <a:pt x="413" y="44"/>
                    </a:lnTo>
                    <a:lnTo>
                      <a:pt x="417" y="53"/>
                    </a:lnTo>
                    <a:lnTo>
                      <a:pt x="417" y="76"/>
                    </a:lnTo>
                    <a:lnTo>
                      <a:pt x="399" y="198"/>
                    </a:lnTo>
                    <a:lnTo>
                      <a:pt x="375" y="257"/>
                    </a:lnTo>
                    <a:lnTo>
                      <a:pt x="355" y="289"/>
                    </a:lnTo>
                    <a:lnTo>
                      <a:pt x="342" y="301"/>
                    </a:lnTo>
                    <a:lnTo>
                      <a:pt x="327" y="311"/>
                    </a:lnTo>
                    <a:lnTo>
                      <a:pt x="280" y="325"/>
                    </a:lnTo>
                    <a:lnTo>
                      <a:pt x="223" y="332"/>
                    </a:lnTo>
                    <a:lnTo>
                      <a:pt x="159" y="331"/>
                    </a:lnTo>
                    <a:lnTo>
                      <a:pt x="98" y="319"/>
                    </a:lnTo>
                    <a:lnTo>
                      <a:pt x="46" y="298"/>
                    </a:lnTo>
                    <a:lnTo>
                      <a:pt x="10" y="265"/>
                    </a:lnTo>
                    <a:lnTo>
                      <a:pt x="0" y="231"/>
                    </a:lnTo>
                    <a:lnTo>
                      <a:pt x="1" y="206"/>
                    </a:lnTo>
                    <a:lnTo>
                      <a:pt x="4" y="191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Freeform 275">
                <a:extLst>
                  <a:ext uri="{FF2B5EF4-FFF2-40B4-BE49-F238E27FC236}">
                    <a16:creationId xmlns:a16="http://schemas.microsoft.com/office/drawing/2014/main" id="{51C7E4D8-E0B0-46A4-9451-174BDA687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583" y="4094162"/>
                <a:ext cx="223838" cy="201613"/>
              </a:xfrm>
              <a:custGeom>
                <a:avLst/>
                <a:gdLst>
                  <a:gd name="T0" fmla="*/ 107 w 424"/>
                  <a:gd name="T1" fmla="*/ 0 h 383"/>
                  <a:gd name="T2" fmla="*/ 95 w 424"/>
                  <a:gd name="T3" fmla="*/ 3 h 383"/>
                  <a:gd name="T4" fmla="*/ 38 w 424"/>
                  <a:gd name="T5" fmla="*/ 34 h 383"/>
                  <a:gd name="T6" fmla="*/ 15 w 424"/>
                  <a:gd name="T7" fmla="*/ 66 h 383"/>
                  <a:gd name="T8" fmla="*/ 5 w 424"/>
                  <a:gd name="T9" fmla="*/ 95 h 383"/>
                  <a:gd name="T10" fmla="*/ 2 w 424"/>
                  <a:gd name="T11" fmla="*/ 112 h 383"/>
                  <a:gd name="T12" fmla="*/ 0 w 424"/>
                  <a:gd name="T13" fmla="*/ 184 h 383"/>
                  <a:gd name="T14" fmla="*/ 8 w 424"/>
                  <a:gd name="T15" fmla="*/ 301 h 383"/>
                  <a:gd name="T16" fmla="*/ 9 w 424"/>
                  <a:gd name="T17" fmla="*/ 314 h 383"/>
                  <a:gd name="T18" fmla="*/ 9 w 424"/>
                  <a:gd name="T19" fmla="*/ 321 h 383"/>
                  <a:gd name="T20" fmla="*/ 32 w 424"/>
                  <a:gd name="T21" fmla="*/ 355 h 383"/>
                  <a:gd name="T22" fmla="*/ 71 w 424"/>
                  <a:gd name="T23" fmla="*/ 373 h 383"/>
                  <a:gd name="T24" fmla="*/ 104 w 424"/>
                  <a:gd name="T25" fmla="*/ 377 h 383"/>
                  <a:gd name="T26" fmla="*/ 248 w 424"/>
                  <a:gd name="T27" fmla="*/ 381 h 383"/>
                  <a:gd name="T28" fmla="*/ 298 w 424"/>
                  <a:gd name="T29" fmla="*/ 383 h 383"/>
                  <a:gd name="T30" fmla="*/ 313 w 424"/>
                  <a:gd name="T31" fmla="*/ 381 h 383"/>
                  <a:gd name="T32" fmla="*/ 378 w 424"/>
                  <a:gd name="T33" fmla="*/ 350 h 383"/>
                  <a:gd name="T34" fmla="*/ 406 w 424"/>
                  <a:gd name="T35" fmla="*/ 319 h 383"/>
                  <a:gd name="T36" fmla="*/ 418 w 424"/>
                  <a:gd name="T37" fmla="*/ 292 h 383"/>
                  <a:gd name="T38" fmla="*/ 421 w 424"/>
                  <a:gd name="T39" fmla="*/ 275 h 383"/>
                  <a:gd name="T40" fmla="*/ 424 w 424"/>
                  <a:gd name="T41" fmla="*/ 242 h 383"/>
                  <a:gd name="T42" fmla="*/ 421 w 424"/>
                  <a:gd name="T43" fmla="*/ 180 h 383"/>
                  <a:gd name="T44" fmla="*/ 406 w 424"/>
                  <a:gd name="T45" fmla="*/ 112 h 383"/>
                  <a:gd name="T46" fmla="*/ 404 w 424"/>
                  <a:gd name="T47" fmla="*/ 101 h 383"/>
                  <a:gd name="T48" fmla="*/ 114 w 424"/>
                  <a:gd name="T49" fmla="*/ 80 h 383"/>
                  <a:gd name="T50" fmla="*/ 107 w 424"/>
                  <a:gd name="T51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4" h="383">
                    <a:moveTo>
                      <a:pt x="107" y="0"/>
                    </a:moveTo>
                    <a:lnTo>
                      <a:pt x="95" y="3"/>
                    </a:lnTo>
                    <a:lnTo>
                      <a:pt x="38" y="34"/>
                    </a:lnTo>
                    <a:lnTo>
                      <a:pt x="15" y="66"/>
                    </a:lnTo>
                    <a:lnTo>
                      <a:pt x="5" y="95"/>
                    </a:lnTo>
                    <a:lnTo>
                      <a:pt x="2" y="112"/>
                    </a:lnTo>
                    <a:lnTo>
                      <a:pt x="0" y="184"/>
                    </a:lnTo>
                    <a:lnTo>
                      <a:pt x="8" y="301"/>
                    </a:lnTo>
                    <a:lnTo>
                      <a:pt x="9" y="314"/>
                    </a:lnTo>
                    <a:lnTo>
                      <a:pt x="9" y="321"/>
                    </a:lnTo>
                    <a:lnTo>
                      <a:pt x="32" y="355"/>
                    </a:lnTo>
                    <a:lnTo>
                      <a:pt x="71" y="373"/>
                    </a:lnTo>
                    <a:lnTo>
                      <a:pt x="104" y="377"/>
                    </a:lnTo>
                    <a:lnTo>
                      <a:pt x="248" y="381"/>
                    </a:lnTo>
                    <a:lnTo>
                      <a:pt x="298" y="383"/>
                    </a:lnTo>
                    <a:lnTo>
                      <a:pt x="313" y="381"/>
                    </a:lnTo>
                    <a:lnTo>
                      <a:pt x="378" y="350"/>
                    </a:lnTo>
                    <a:lnTo>
                      <a:pt x="406" y="319"/>
                    </a:lnTo>
                    <a:lnTo>
                      <a:pt x="418" y="292"/>
                    </a:lnTo>
                    <a:lnTo>
                      <a:pt x="421" y="275"/>
                    </a:lnTo>
                    <a:lnTo>
                      <a:pt x="424" y="242"/>
                    </a:lnTo>
                    <a:lnTo>
                      <a:pt x="421" y="180"/>
                    </a:lnTo>
                    <a:lnTo>
                      <a:pt x="406" y="112"/>
                    </a:lnTo>
                    <a:lnTo>
                      <a:pt x="404" y="101"/>
                    </a:lnTo>
                    <a:lnTo>
                      <a:pt x="114" y="80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Freeform 276">
                <a:extLst>
                  <a:ext uri="{FF2B5EF4-FFF2-40B4-BE49-F238E27FC236}">
                    <a16:creationId xmlns:a16="http://schemas.microsoft.com/office/drawing/2014/main" id="{0D3F970C-8D34-4B62-8F42-A16608051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5333" y="3545946"/>
                <a:ext cx="2173289" cy="44450"/>
              </a:xfrm>
              <a:custGeom>
                <a:avLst/>
                <a:gdLst>
                  <a:gd name="T0" fmla="*/ 42 w 4108"/>
                  <a:gd name="T1" fmla="*/ 83 h 83"/>
                  <a:gd name="T2" fmla="*/ 4067 w 4108"/>
                  <a:gd name="T3" fmla="*/ 83 h 83"/>
                  <a:gd name="T4" fmla="*/ 4084 w 4108"/>
                  <a:gd name="T5" fmla="*/ 82 h 83"/>
                  <a:gd name="T6" fmla="*/ 4107 w 4108"/>
                  <a:gd name="T7" fmla="*/ 59 h 83"/>
                  <a:gd name="T8" fmla="*/ 4108 w 4108"/>
                  <a:gd name="T9" fmla="*/ 42 h 83"/>
                  <a:gd name="T10" fmla="*/ 4107 w 4108"/>
                  <a:gd name="T11" fmla="*/ 26 h 83"/>
                  <a:gd name="T12" fmla="*/ 4084 w 4108"/>
                  <a:gd name="T13" fmla="*/ 3 h 83"/>
                  <a:gd name="T14" fmla="*/ 4067 w 4108"/>
                  <a:gd name="T15" fmla="*/ 0 h 83"/>
                  <a:gd name="T16" fmla="*/ 42 w 4108"/>
                  <a:gd name="T17" fmla="*/ 0 h 83"/>
                  <a:gd name="T18" fmla="*/ 24 w 4108"/>
                  <a:gd name="T19" fmla="*/ 3 h 83"/>
                  <a:gd name="T20" fmla="*/ 3 w 4108"/>
                  <a:gd name="T21" fmla="*/ 26 h 83"/>
                  <a:gd name="T22" fmla="*/ 0 w 4108"/>
                  <a:gd name="T23" fmla="*/ 42 h 83"/>
                  <a:gd name="T24" fmla="*/ 3 w 4108"/>
                  <a:gd name="T25" fmla="*/ 59 h 83"/>
                  <a:gd name="T26" fmla="*/ 24 w 4108"/>
                  <a:gd name="T27" fmla="*/ 82 h 83"/>
                  <a:gd name="T28" fmla="*/ 42 w 4108"/>
                  <a:gd name="T2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08" h="83">
                    <a:moveTo>
                      <a:pt x="42" y="83"/>
                    </a:moveTo>
                    <a:lnTo>
                      <a:pt x="4067" y="83"/>
                    </a:lnTo>
                    <a:lnTo>
                      <a:pt x="4084" y="82"/>
                    </a:lnTo>
                    <a:lnTo>
                      <a:pt x="4107" y="59"/>
                    </a:lnTo>
                    <a:lnTo>
                      <a:pt x="4108" y="42"/>
                    </a:lnTo>
                    <a:lnTo>
                      <a:pt x="4107" y="26"/>
                    </a:lnTo>
                    <a:lnTo>
                      <a:pt x="4084" y="3"/>
                    </a:lnTo>
                    <a:lnTo>
                      <a:pt x="4067" y="0"/>
                    </a:lnTo>
                    <a:lnTo>
                      <a:pt x="42" y="0"/>
                    </a:lnTo>
                    <a:lnTo>
                      <a:pt x="24" y="3"/>
                    </a:lnTo>
                    <a:lnTo>
                      <a:pt x="3" y="26"/>
                    </a:lnTo>
                    <a:lnTo>
                      <a:pt x="0" y="42"/>
                    </a:lnTo>
                    <a:lnTo>
                      <a:pt x="3" y="59"/>
                    </a:lnTo>
                    <a:lnTo>
                      <a:pt x="24" y="82"/>
                    </a:lnTo>
                    <a:lnTo>
                      <a:pt x="42" y="83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Freeform 277">
                <a:extLst>
                  <a:ext uri="{FF2B5EF4-FFF2-40B4-BE49-F238E27FC236}">
                    <a16:creationId xmlns:a16="http://schemas.microsoft.com/office/drawing/2014/main" id="{FC413326-7FD3-481D-9DD5-961C6A05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759" y="2747433"/>
                <a:ext cx="927101" cy="1460500"/>
              </a:xfrm>
              <a:custGeom>
                <a:avLst/>
                <a:gdLst>
                  <a:gd name="T0" fmla="*/ 101 w 1754"/>
                  <a:gd name="T1" fmla="*/ 1556 h 2759"/>
                  <a:gd name="T2" fmla="*/ 94 w 1754"/>
                  <a:gd name="T3" fmla="*/ 1555 h 2759"/>
                  <a:gd name="T4" fmla="*/ 71 w 1754"/>
                  <a:gd name="T5" fmla="*/ 2749 h 2759"/>
                  <a:gd name="T6" fmla="*/ 78 w 1754"/>
                  <a:gd name="T7" fmla="*/ 2749 h 2759"/>
                  <a:gd name="T8" fmla="*/ 448 w 1754"/>
                  <a:gd name="T9" fmla="*/ 2754 h 2759"/>
                  <a:gd name="T10" fmla="*/ 1314 w 1754"/>
                  <a:gd name="T11" fmla="*/ 2759 h 2759"/>
                  <a:gd name="T12" fmla="*/ 1492 w 1754"/>
                  <a:gd name="T13" fmla="*/ 2759 h 2759"/>
                  <a:gd name="T14" fmla="*/ 1623 w 1754"/>
                  <a:gd name="T15" fmla="*/ 2757 h 2759"/>
                  <a:gd name="T16" fmla="*/ 1678 w 1754"/>
                  <a:gd name="T17" fmla="*/ 2756 h 2759"/>
                  <a:gd name="T18" fmla="*/ 1715 w 1754"/>
                  <a:gd name="T19" fmla="*/ 2753 h 2759"/>
                  <a:gd name="T20" fmla="*/ 1730 w 1754"/>
                  <a:gd name="T21" fmla="*/ 2753 h 2759"/>
                  <a:gd name="T22" fmla="*/ 1740 w 1754"/>
                  <a:gd name="T23" fmla="*/ 2752 h 2759"/>
                  <a:gd name="T24" fmla="*/ 1744 w 1754"/>
                  <a:gd name="T25" fmla="*/ 2750 h 2759"/>
                  <a:gd name="T26" fmla="*/ 1747 w 1754"/>
                  <a:gd name="T27" fmla="*/ 2750 h 2759"/>
                  <a:gd name="T28" fmla="*/ 1750 w 1754"/>
                  <a:gd name="T29" fmla="*/ 2749 h 2759"/>
                  <a:gd name="T30" fmla="*/ 1753 w 1754"/>
                  <a:gd name="T31" fmla="*/ 2746 h 2759"/>
                  <a:gd name="T32" fmla="*/ 1754 w 1754"/>
                  <a:gd name="T33" fmla="*/ 2741 h 2759"/>
                  <a:gd name="T34" fmla="*/ 1754 w 1754"/>
                  <a:gd name="T35" fmla="*/ 2135 h 2759"/>
                  <a:gd name="T36" fmla="*/ 1754 w 1754"/>
                  <a:gd name="T37" fmla="*/ 1729 h 2759"/>
                  <a:gd name="T38" fmla="*/ 1754 w 1754"/>
                  <a:gd name="T39" fmla="*/ 1597 h 2759"/>
                  <a:gd name="T40" fmla="*/ 1754 w 1754"/>
                  <a:gd name="T41" fmla="*/ 1546 h 2759"/>
                  <a:gd name="T42" fmla="*/ 1754 w 1754"/>
                  <a:gd name="T43" fmla="*/ 1546 h 2759"/>
                  <a:gd name="T44" fmla="*/ 1675 w 1754"/>
                  <a:gd name="T45" fmla="*/ 1080 h 2759"/>
                  <a:gd name="T46" fmla="*/ 1315 w 1754"/>
                  <a:gd name="T47" fmla="*/ 0 h 2759"/>
                  <a:gd name="T48" fmla="*/ 0 w 1754"/>
                  <a:gd name="T49" fmla="*/ 0 h 2759"/>
                  <a:gd name="T50" fmla="*/ 94 w 1754"/>
                  <a:gd name="T51" fmla="*/ 1556 h 2759"/>
                  <a:gd name="T52" fmla="*/ 101 w 1754"/>
                  <a:gd name="T53" fmla="*/ 1556 h 2759"/>
                  <a:gd name="T54" fmla="*/ 94 w 1754"/>
                  <a:gd name="T55" fmla="*/ 1555 h 2759"/>
                  <a:gd name="T56" fmla="*/ 101 w 1754"/>
                  <a:gd name="T57" fmla="*/ 1556 h 2759"/>
                  <a:gd name="T58" fmla="*/ 108 w 1754"/>
                  <a:gd name="T59" fmla="*/ 1555 h 2759"/>
                  <a:gd name="T60" fmla="*/ 15 w 1754"/>
                  <a:gd name="T61" fmla="*/ 14 h 2759"/>
                  <a:gd name="T62" fmla="*/ 1305 w 1754"/>
                  <a:gd name="T63" fmla="*/ 14 h 2759"/>
                  <a:gd name="T64" fmla="*/ 1661 w 1754"/>
                  <a:gd name="T65" fmla="*/ 1083 h 2759"/>
                  <a:gd name="T66" fmla="*/ 1740 w 1754"/>
                  <a:gd name="T67" fmla="*/ 1548 h 2759"/>
                  <a:gd name="T68" fmla="*/ 1747 w 1754"/>
                  <a:gd name="T69" fmla="*/ 1546 h 2759"/>
                  <a:gd name="T70" fmla="*/ 1740 w 1754"/>
                  <a:gd name="T71" fmla="*/ 1546 h 2759"/>
                  <a:gd name="T72" fmla="*/ 1740 w 1754"/>
                  <a:gd name="T73" fmla="*/ 2741 h 2759"/>
                  <a:gd name="T74" fmla="*/ 1747 w 1754"/>
                  <a:gd name="T75" fmla="*/ 2741 h 2759"/>
                  <a:gd name="T76" fmla="*/ 1741 w 1754"/>
                  <a:gd name="T77" fmla="*/ 2737 h 2759"/>
                  <a:gd name="T78" fmla="*/ 1740 w 1754"/>
                  <a:gd name="T79" fmla="*/ 2741 h 2759"/>
                  <a:gd name="T80" fmla="*/ 1747 w 1754"/>
                  <a:gd name="T81" fmla="*/ 2741 h 2759"/>
                  <a:gd name="T82" fmla="*/ 1741 w 1754"/>
                  <a:gd name="T83" fmla="*/ 2737 h 2759"/>
                  <a:gd name="T84" fmla="*/ 1746 w 1754"/>
                  <a:gd name="T85" fmla="*/ 2740 h 2759"/>
                  <a:gd name="T86" fmla="*/ 1743 w 1754"/>
                  <a:gd name="T87" fmla="*/ 2736 h 2759"/>
                  <a:gd name="T88" fmla="*/ 1741 w 1754"/>
                  <a:gd name="T89" fmla="*/ 2737 h 2759"/>
                  <a:gd name="T90" fmla="*/ 1746 w 1754"/>
                  <a:gd name="T91" fmla="*/ 2740 h 2759"/>
                  <a:gd name="T92" fmla="*/ 1743 w 1754"/>
                  <a:gd name="T93" fmla="*/ 2736 h 2759"/>
                  <a:gd name="T94" fmla="*/ 1741 w 1754"/>
                  <a:gd name="T95" fmla="*/ 2737 h 2759"/>
                  <a:gd name="T96" fmla="*/ 1731 w 1754"/>
                  <a:gd name="T97" fmla="*/ 2739 h 2759"/>
                  <a:gd name="T98" fmla="*/ 1602 w 1754"/>
                  <a:gd name="T99" fmla="*/ 2744 h 2759"/>
                  <a:gd name="T100" fmla="*/ 1314 w 1754"/>
                  <a:gd name="T101" fmla="*/ 2744 h 2759"/>
                  <a:gd name="T102" fmla="*/ 912 w 1754"/>
                  <a:gd name="T103" fmla="*/ 2744 h 2759"/>
                  <a:gd name="T104" fmla="*/ 510 w 1754"/>
                  <a:gd name="T105" fmla="*/ 2740 h 2759"/>
                  <a:gd name="T106" fmla="*/ 333 w 1754"/>
                  <a:gd name="T107" fmla="*/ 2737 h 2759"/>
                  <a:gd name="T108" fmla="*/ 202 w 1754"/>
                  <a:gd name="T109" fmla="*/ 2736 h 2759"/>
                  <a:gd name="T110" fmla="*/ 101 w 1754"/>
                  <a:gd name="T111" fmla="*/ 2734 h 2759"/>
                  <a:gd name="T112" fmla="*/ 78 w 1754"/>
                  <a:gd name="T113" fmla="*/ 2734 h 2759"/>
                  <a:gd name="T114" fmla="*/ 78 w 1754"/>
                  <a:gd name="T115" fmla="*/ 2741 h 2759"/>
                  <a:gd name="T116" fmla="*/ 84 w 1754"/>
                  <a:gd name="T117" fmla="*/ 2741 h 2759"/>
                  <a:gd name="T118" fmla="*/ 108 w 1754"/>
                  <a:gd name="T119" fmla="*/ 1555 h 2759"/>
                  <a:gd name="T120" fmla="*/ 108 w 1754"/>
                  <a:gd name="T121" fmla="*/ 1555 h 2759"/>
                  <a:gd name="T122" fmla="*/ 101 w 1754"/>
                  <a:gd name="T123" fmla="*/ 1556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54" h="2759">
                    <a:moveTo>
                      <a:pt x="101" y="1556"/>
                    </a:moveTo>
                    <a:lnTo>
                      <a:pt x="94" y="1555"/>
                    </a:lnTo>
                    <a:lnTo>
                      <a:pt x="71" y="2749"/>
                    </a:lnTo>
                    <a:lnTo>
                      <a:pt x="78" y="2749"/>
                    </a:lnTo>
                    <a:lnTo>
                      <a:pt x="448" y="2754"/>
                    </a:lnTo>
                    <a:lnTo>
                      <a:pt x="1314" y="2759"/>
                    </a:lnTo>
                    <a:lnTo>
                      <a:pt x="1492" y="2759"/>
                    </a:lnTo>
                    <a:lnTo>
                      <a:pt x="1623" y="2757"/>
                    </a:lnTo>
                    <a:lnTo>
                      <a:pt x="1678" y="2756"/>
                    </a:lnTo>
                    <a:lnTo>
                      <a:pt x="1715" y="2753"/>
                    </a:lnTo>
                    <a:lnTo>
                      <a:pt x="1730" y="2753"/>
                    </a:lnTo>
                    <a:lnTo>
                      <a:pt x="1740" y="2752"/>
                    </a:lnTo>
                    <a:lnTo>
                      <a:pt x="1744" y="2750"/>
                    </a:lnTo>
                    <a:lnTo>
                      <a:pt x="1747" y="2750"/>
                    </a:lnTo>
                    <a:lnTo>
                      <a:pt x="1750" y="2749"/>
                    </a:lnTo>
                    <a:lnTo>
                      <a:pt x="1753" y="2746"/>
                    </a:lnTo>
                    <a:lnTo>
                      <a:pt x="1754" y="2741"/>
                    </a:lnTo>
                    <a:lnTo>
                      <a:pt x="1754" y="2135"/>
                    </a:lnTo>
                    <a:lnTo>
                      <a:pt x="1754" y="1729"/>
                    </a:lnTo>
                    <a:lnTo>
                      <a:pt x="1754" y="1597"/>
                    </a:lnTo>
                    <a:lnTo>
                      <a:pt x="1754" y="1546"/>
                    </a:lnTo>
                    <a:lnTo>
                      <a:pt x="1754" y="1546"/>
                    </a:lnTo>
                    <a:lnTo>
                      <a:pt x="1675" y="1080"/>
                    </a:lnTo>
                    <a:lnTo>
                      <a:pt x="1315" y="0"/>
                    </a:lnTo>
                    <a:lnTo>
                      <a:pt x="0" y="0"/>
                    </a:lnTo>
                    <a:lnTo>
                      <a:pt x="94" y="1556"/>
                    </a:lnTo>
                    <a:lnTo>
                      <a:pt x="101" y="1556"/>
                    </a:lnTo>
                    <a:lnTo>
                      <a:pt x="94" y="1555"/>
                    </a:lnTo>
                    <a:lnTo>
                      <a:pt x="101" y="1556"/>
                    </a:lnTo>
                    <a:lnTo>
                      <a:pt x="108" y="1555"/>
                    </a:lnTo>
                    <a:lnTo>
                      <a:pt x="15" y="14"/>
                    </a:lnTo>
                    <a:lnTo>
                      <a:pt x="1305" y="14"/>
                    </a:lnTo>
                    <a:lnTo>
                      <a:pt x="1661" y="1083"/>
                    </a:lnTo>
                    <a:lnTo>
                      <a:pt x="1740" y="1548"/>
                    </a:lnTo>
                    <a:lnTo>
                      <a:pt x="1747" y="1546"/>
                    </a:lnTo>
                    <a:lnTo>
                      <a:pt x="1740" y="1546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31" y="2739"/>
                    </a:lnTo>
                    <a:lnTo>
                      <a:pt x="1602" y="2744"/>
                    </a:lnTo>
                    <a:lnTo>
                      <a:pt x="1314" y="2744"/>
                    </a:lnTo>
                    <a:lnTo>
                      <a:pt x="912" y="2744"/>
                    </a:lnTo>
                    <a:lnTo>
                      <a:pt x="510" y="2740"/>
                    </a:lnTo>
                    <a:lnTo>
                      <a:pt x="333" y="2737"/>
                    </a:lnTo>
                    <a:lnTo>
                      <a:pt x="202" y="2736"/>
                    </a:lnTo>
                    <a:lnTo>
                      <a:pt x="101" y="2734"/>
                    </a:lnTo>
                    <a:lnTo>
                      <a:pt x="78" y="2734"/>
                    </a:lnTo>
                    <a:lnTo>
                      <a:pt x="78" y="2741"/>
                    </a:lnTo>
                    <a:lnTo>
                      <a:pt x="84" y="2741"/>
                    </a:lnTo>
                    <a:lnTo>
                      <a:pt x="108" y="1555"/>
                    </a:lnTo>
                    <a:lnTo>
                      <a:pt x="108" y="1555"/>
                    </a:lnTo>
                    <a:lnTo>
                      <a:pt x="101" y="1556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Freeform 278">
                <a:extLst>
                  <a:ext uri="{FF2B5EF4-FFF2-40B4-BE49-F238E27FC236}">
                    <a16:creationId xmlns:a16="http://schemas.microsoft.com/office/drawing/2014/main" id="{A07F7040-7841-4BDA-A10D-724787578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334" y="3169708"/>
                <a:ext cx="82550" cy="255588"/>
              </a:xfrm>
              <a:custGeom>
                <a:avLst/>
                <a:gdLst>
                  <a:gd name="T0" fmla="*/ 156 w 156"/>
                  <a:gd name="T1" fmla="*/ 242 h 484"/>
                  <a:gd name="T2" fmla="*/ 156 w 156"/>
                  <a:gd name="T3" fmla="*/ 291 h 484"/>
                  <a:gd name="T4" fmla="*/ 144 w 156"/>
                  <a:gd name="T5" fmla="*/ 379 h 484"/>
                  <a:gd name="T6" fmla="*/ 122 w 156"/>
                  <a:gd name="T7" fmla="*/ 444 h 484"/>
                  <a:gd name="T8" fmla="*/ 102 w 156"/>
                  <a:gd name="T9" fmla="*/ 474 h 484"/>
                  <a:gd name="T10" fmla="*/ 86 w 156"/>
                  <a:gd name="T11" fmla="*/ 483 h 484"/>
                  <a:gd name="T12" fmla="*/ 79 w 156"/>
                  <a:gd name="T13" fmla="*/ 484 h 484"/>
                  <a:gd name="T14" fmla="*/ 70 w 156"/>
                  <a:gd name="T15" fmla="*/ 483 h 484"/>
                  <a:gd name="T16" fmla="*/ 54 w 156"/>
                  <a:gd name="T17" fmla="*/ 474 h 484"/>
                  <a:gd name="T18" fmla="*/ 34 w 156"/>
                  <a:gd name="T19" fmla="*/ 444 h 484"/>
                  <a:gd name="T20" fmla="*/ 12 w 156"/>
                  <a:gd name="T21" fmla="*/ 379 h 484"/>
                  <a:gd name="T22" fmla="*/ 0 w 156"/>
                  <a:gd name="T23" fmla="*/ 291 h 484"/>
                  <a:gd name="T24" fmla="*/ 0 w 156"/>
                  <a:gd name="T25" fmla="*/ 242 h 484"/>
                  <a:gd name="T26" fmla="*/ 0 w 156"/>
                  <a:gd name="T27" fmla="*/ 193 h 484"/>
                  <a:gd name="T28" fmla="*/ 12 w 156"/>
                  <a:gd name="T29" fmla="*/ 107 h 484"/>
                  <a:gd name="T30" fmla="*/ 34 w 156"/>
                  <a:gd name="T31" fmla="*/ 41 h 484"/>
                  <a:gd name="T32" fmla="*/ 54 w 156"/>
                  <a:gd name="T33" fmla="*/ 11 h 484"/>
                  <a:gd name="T34" fmla="*/ 70 w 156"/>
                  <a:gd name="T35" fmla="*/ 2 h 484"/>
                  <a:gd name="T36" fmla="*/ 79 w 156"/>
                  <a:gd name="T37" fmla="*/ 0 h 484"/>
                  <a:gd name="T38" fmla="*/ 86 w 156"/>
                  <a:gd name="T39" fmla="*/ 2 h 484"/>
                  <a:gd name="T40" fmla="*/ 102 w 156"/>
                  <a:gd name="T41" fmla="*/ 11 h 484"/>
                  <a:gd name="T42" fmla="*/ 122 w 156"/>
                  <a:gd name="T43" fmla="*/ 41 h 484"/>
                  <a:gd name="T44" fmla="*/ 144 w 156"/>
                  <a:gd name="T45" fmla="*/ 107 h 484"/>
                  <a:gd name="T46" fmla="*/ 156 w 156"/>
                  <a:gd name="T47" fmla="*/ 193 h 484"/>
                  <a:gd name="T48" fmla="*/ 156 w 156"/>
                  <a:gd name="T49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484">
                    <a:moveTo>
                      <a:pt x="156" y="242"/>
                    </a:moveTo>
                    <a:lnTo>
                      <a:pt x="156" y="291"/>
                    </a:lnTo>
                    <a:lnTo>
                      <a:pt x="144" y="379"/>
                    </a:lnTo>
                    <a:lnTo>
                      <a:pt x="122" y="444"/>
                    </a:lnTo>
                    <a:lnTo>
                      <a:pt x="102" y="474"/>
                    </a:lnTo>
                    <a:lnTo>
                      <a:pt x="86" y="483"/>
                    </a:lnTo>
                    <a:lnTo>
                      <a:pt x="79" y="484"/>
                    </a:lnTo>
                    <a:lnTo>
                      <a:pt x="70" y="483"/>
                    </a:lnTo>
                    <a:lnTo>
                      <a:pt x="54" y="474"/>
                    </a:lnTo>
                    <a:lnTo>
                      <a:pt x="34" y="444"/>
                    </a:lnTo>
                    <a:lnTo>
                      <a:pt x="12" y="379"/>
                    </a:lnTo>
                    <a:lnTo>
                      <a:pt x="0" y="291"/>
                    </a:lnTo>
                    <a:lnTo>
                      <a:pt x="0" y="242"/>
                    </a:lnTo>
                    <a:lnTo>
                      <a:pt x="0" y="193"/>
                    </a:lnTo>
                    <a:lnTo>
                      <a:pt x="12" y="107"/>
                    </a:lnTo>
                    <a:lnTo>
                      <a:pt x="34" y="41"/>
                    </a:lnTo>
                    <a:lnTo>
                      <a:pt x="54" y="11"/>
                    </a:lnTo>
                    <a:lnTo>
                      <a:pt x="70" y="2"/>
                    </a:lnTo>
                    <a:lnTo>
                      <a:pt x="79" y="0"/>
                    </a:lnTo>
                    <a:lnTo>
                      <a:pt x="86" y="2"/>
                    </a:lnTo>
                    <a:lnTo>
                      <a:pt x="102" y="11"/>
                    </a:lnTo>
                    <a:lnTo>
                      <a:pt x="122" y="41"/>
                    </a:lnTo>
                    <a:lnTo>
                      <a:pt x="144" y="107"/>
                    </a:lnTo>
                    <a:lnTo>
                      <a:pt x="156" y="193"/>
                    </a:lnTo>
                    <a:lnTo>
                      <a:pt x="156" y="242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Freeform 279">
                <a:extLst>
                  <a:ext uri="{FF2B5EF4-FFF2-40B4-BE49-F238E27FC236}">
                    <a16:creationId xmlns:a16="http://schemas.microsoft.com/office/drawing/2014/main" id="{C7A6C12C-77B6-4410-ABDD-9064CACDD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9770" y="3977746"/>
                <a:ext cx="501650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3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3 w 949"/>
                  <a:gd name="T23" fmla="*/ 929 h 949"/>
                  <a:gd name="T24" fmla="*/ 248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1 w 949"/>
                  <a:gd name="T35" fmla="*/ 523 h 949"/>
                  <a:gd name="T36" fmla="*/ 0 w 949"/>
                  <a:gd name="T37" fmla="*/ 474 h 949"/>
                  <a:gd name="T38" fmla="*/ 1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8 w 949"/>
                  <a:gd name="T49" fmla="*/ 56 h 949"/>
                  <a:gd name="T50" fmla="*/ 333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3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3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3" y="929"/>
                    </a:lnTo>
                    <a:lnTo>
                      <a:pt x="248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1" y="523"/>
                    </a:lnTo>
                    <a:lnTo>
                      <a:pt x="0" y="474"/>
                    </a:lnTo>
                    <a:lnTo>
                      <a:pt x="1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8" y="56"/>
                    </a:lnTo>
                    <a:lnTo>
                      <a:pt x="333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3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Freeform 280">
                <a:extLst>
                  <a:ext uri="{FF2B5EF4-FFF2-40B4-BE49-F238E27FC236}">
                    <a16:creationId xmlns:a16="http://schemas.microsoft.com/office/drawing/2014/main" id="{94DA1E8A-D969-4D39-A60F-51F0C33D1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5971" y="4053946"/>
                <a:ext cx="350838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6 w 662"/>
                  <a:gd name="T9" fmla="*/ 543 h 664"/>
                  <a:gd name="T10" fmla="*/ 541 w 662"/>
                  <a:gd name="T11" fmla="*/ 587 h 664"/>
                  <a:gd name="T12" fmla="*/ 489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19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19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89 w 662"/>
                  <a:gd name="T61" fmla="*/ 40 h 664"/>
                  <a:gd name="T62" fmla="*/ 541 w 662"/>
                  <a:gd name="T63" fmla="*/ 76 h 664"/>
                  <a:gd name="T64" fmla="*/ 586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6" y="543"/>
                    </a:lnTo>
                    <a:lnTo>
                      <a:pt x="541" y="587"/>
                    </a:lnTo>
                    <a:lnTo>
                      <a:pt x="489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19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19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89" y="40"/>
                    </a:lnTo>
                    <a:lnTo>
                      <a:pt x="541" y="76"/>
                    </a:lnTo>
                    <a:lnTo>
                      <a:pt x="586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Freeform 281">
                <a:extLst>
                  <a:ext uri="{FF2B5EF4-FFF2-40B4-BE49-F238E27FC236}">
                    <a16:creationId xmlns:a16="http://schemas.microsoft.com/office/drawing/2014/main" id="{3C0B3182-F7D5-43DC-9F23-D4F1A31DE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408" y="4126971"/>
                <a:ext cx="206375" cy="206375"/>
              </a:xfrm>
              <a:custGeom>
                <a:avLst/>
                <a:gdLst>
                  <a:gd name="T0" fmla="*/ 390 w 390"/>
                  <a:gd name="T1" fmla="*/ 194 h 390"/>
                  <a:gd name="T2" fmla="*/ 390 w 390"/>
                  <a:gd name="T3" fmla="*/ 214 h 390"/>
                  <a:gd name="T4" fmla="*/ 382 w 390"/>
                  <a:gd name="T5" fmla="*/ 253 h 390"/>
                  <a:gd name="T6" fmla="*/ 367 w 390"/>
                  <a:gd name="T7" fmla="*/ 288 h 390"/>
                  <a:gd name="T8" fmla="*/ 346 w 390"/>
                  <a:gd name="T9" fmla="*/ 319 h 390"/>
                  <a:gd name="T10" fmla="*/ 320 w 390"/>
                  <a:gd name="T11" fmla="*/ 345 h 390"/>
                  <a:gd name="T12" fmla="*/ 288 w 390"/>
                  <a:gd name="T13" fmla="*/ 367 h 390"/>
                  <a:gd name="T14" fmla="*/ 254 w 390"/>
                  <a:gd name="T15" fmla="*/ 381 h 390"/>
                  <a:gd name="T16" fmla="*/ 216 w 390"/>
                  <a:gd name="T17" fmla="*/ 390 h 390"/>
                  <a:gd name="T18" fmla="*/ 196 w 390"/>
                  <a:gd name="T19" fmla="*/ 390 h 390"/>
                  <a:gd name="T20" fmla="*/ 176 w 390"/>
                  <a:gd name="T21" fmla="*/ 390 h 390"/>
                  <a:gd name="T22" fmla="*/ 137 w 390"/>
                  <a:gd name="T23" fmla="*/ 381 h 390"/>
                  <a:gd name="T24" fmla="*/ 102 w 390"/>
                  <a:gd name="T25" fmla="*/ 367 h 390"/>
                  <a:gd name="T26" fmla="*/ 71 w 390"/>
                  <a:gd name="T27" fmla="*/ 345 h 390"/>
                  <a:gd name="T28" fmla="*/ 45 w 390"/>
                  <a:gd name="T29" fmla="*/ 319 h 390"/>
                  <a:gd name="T30" fmla="*/ 23 w 390"/>
                  <a:gd name="T31" fmla="*/ 288 h 390"/>
                  <a:gd name="T32" fmla="*/ 9 w 390"/>
                  <a:gd name="T33" fmla="*/ 253 h 390"/>
                  <a:gd name="T34" fmla="*/ 0 w 390"/>
                  <a:gd name="T35" fmla="*/ 214 h 390"/>
                  <a:gd name="T36" fmla="*/ 0 w 390"/>
                  <a:gd name="T37" fmla="*/ 194 h 390"/>
                  <a:gd name="T38" fmla="*/ 0 w 390"/>
                  <a:gd name="T39" fmla="*/ 175 h 390"/>
                  <a:gd name="T40" fmla="*/ 9 w 390"/>
                  <a:gd name="T41" fmla="*/ 136 h 390"/>
                  <a:gd name="T42" fmla="*/ 23 w 390"/>
                  <a:gd name="T43" fmla="*/ 102 h 390"/>
                  <a:gd name="T44" fmla="*/ 45 w 390"/>
                  <a:gd name="T45" fmla="*/ 70 h 390"/>
                  <a:gd name="T46" fmla="*/ 71 w 390"/>
                  <a:gd name="T47" fmla="*/ 44 h 390"/>
                  <a:gd name="T48" fmla="*/ 102 w 390"/>
                  <a:gd name="T49" fmla="*/ 23 h 390"/>
                  <a:gd name="T50" fmla="*/ 137 w 390"/>
                  <a:gd name="T51" fmla="*/ 8 h 390"/>
                  <a:gd name="T52" fmla="*/ 176 w 390"/>
                  <a:gd name="T53" fmla="*/ 0 h 390"/>
                  <a:gd name="T54" fmla="*/ 196 w 390"/>
                  <a:gd name="T55" fmla="*/ 0 h 390"/>
                  <a:gd name="T56" fmla="*/ 216 w 390"/>
                  <a:gd name="T57" fmla="*/ 0 h 390"/>
                  <a:gd name="T58" fmla="*/ 254 w 390"/>
                  <a:gd name="T59" fmla="*/ 8 h 390"/>
                  <a:gd name="T60" fmla="*/ 288 w 390"/>
                  <a:gd name="T61" fmla="*/ 23 h 390"/>
                  <a:gd name="T62" fmla="*/ 320 w 390"/>
                  <a:gd name="T63" fmla="*/ 44 h 390"/>
                  <a:gd name="T64" fmla="*/ 346 w 390"/>
                  <a:gd name="T65" fmla="*/ 70 h 390"/>
                  <a:gd name="T66" fmla="*/ 367 w 390"/>
                  <a:gd name="T67" fmla="*/ 102 h 390"/>
                  <a:gd name="T68" fmla="*/ 382 w 390"/>
                  <a:gd name="T69" fmla="*/ 136 h 390"/>
                  <a:gd name="T70" fmla="*/ 390 w 390"/>
                  <a:gd name="T71" fmla="*/ 175 h 390"/>
                  <a:gd name="T72" fmla="*/ 390 w 390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0" h="390">
                    <a:moveTo>
                      <a:pt x="390" y="194"/>
                    </a:moveTo>
                    <a:lnTo>
                      <a:pt x="390" y="214"/>
                    </a:lnTo>
                    <a:lnTo>
                      <a:pt x="382" y="253"/>
                    </a:lnTo>
                    <a:lnTo>
                      <a:pt x="367" y="288"/>
                    </a:lnTo>
                    <a:lnTo>
                      <a:pt x="346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2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0" y="214"/>
                    </a:lnTo>
                    <a:lnTo>
                      <a:pt x="0" y="194"/>
                    </a:lnTo>
                    <a:lnTo>
                      <a:pt x="0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2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6" y="70"/>
                    </a:lnTo>
                    <a:lnTo>
                      <a:pt x="367" y="102"/>
                    </a:lnTo>
                    <a:lnTo>
                      <a:pt x="382" y="136"/>
                    </a:lnTo>
                    <a:lnTo>
                      <a:pt x="390" y="175"/>
                    </a:lnTo>
                    <a:lnTo>
                      <a:pt x="390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Freeform 282">
                <a:extLst>
                  <a:ext uri="{FF2B5EF4-FFF2-40B4-BE49-F238E27FC236}">
                    <a16:creationId xmlns:a16="http://schemas.microsoft.com/office/drawing/2014/main" id="{1A32A27B-73F3-4505-B064-30FA4C2E0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822" y="3977746"/>
                <a:ext cx="503238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4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4 w 949"/>
                  <a:gd name="T23" fmla="*/ 929 h 949"/>
                  <a:gd name="T24" fmla="*/ 249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3 w 949"/>
                  <a:gd name="T35" fmla="*/ 523 h 949"/>
                  <a:gd name="T36" fmla="*/ 0 w 949"/>
                  <a:gd name="T37" fmla="*/ 474 h 949"/>
                  <a:gd name="T38" fmla="*/ 3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9 w 949"/>
                  <a:gd name="T49" fmla="*/ 56 h 949"/>
                  <a:gd name="T50" fmla="*/ 334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4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4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4" y="929"/>
                    </a:lnTo>
                    <a:lnTo>
                      <a:pt x="249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3" y="523"/>
                    </a:lnTo>
                    <a:lnTo>
                      <a:pt x="0" y="474"/>
                    </a:lnTo>
                    <a:lnTo>
                      <a:pt x="3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9" y="56"/>
                    </a:lnTo>
                    <a:lnTo>
                      <a:pt x="334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4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283">
                <a:extLst>
                  <a:ext uri="{FF2B5EF4-FFF2-40B4-BE49-F238E27FC236}">
                    <a16:creationId xmlns:a16="http://schemas.microsoft.com/office/drawing/2014/main" id="{85397E14-F7D1-4722-B499-AE3A1DEA4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7784" y="4053946"/>
                <a:ext cx="349250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8 w 662"/>
                  <a:gd name="T9" fmla="*/ 543 h 664"/>
                  <a:gd name="T10" fmla="*/ 541 w 662"/>
                  <a:gd name="T11" fmla="*/ 587 h 664"/>
                  <a:gd name="T12" fmla="*/ 490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20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20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90 w 662"/>
                  <a:gd name="T61" fmla="*/ 40 h 664"/>
                  <a:gd name="T62" fmla="*/ 541 w 662"/>
                  <a:gd name="T63" fmla="*/ 76 h 664"/>
                  <a:gd name="T64" fmla="*/ 588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8" y="543"/>
                    </a:lnTo>
                    <a:lnTo>
                      <a:pt x="541" y="587"/>
                    </a:lnTo>
                    <a:lnTo>
                      <a:pt x="490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20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20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90" y="40"/>
                    </a:lnTo>
                    <a:lnTo>
                      <a:pt x="541" y="76"/>
                    </a:lnTo>
                    <a:lnTo>
                      <a:pt x="588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Freeform 284">
                <a:extLst>
                  <a:ext uri="{FF2B5EF4-FFF2-40B4-BE49-F238E27FC236}">
                    <a16:creationId xmlns:a16="http://schemas.microsoft.com/office/drawing/2014/main" id="{7EBD9B49-94A4-4D61-8A80-E3549A4DB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222" y="4126971"/>
                <a:ext cx="206375" cy="206375"/>
              </a:xfrm>
              <a:custGeom>
                <a:avLst/>
                <a:gdLst>
                  <a:gd name="T0" fmla="*/ 391 w 391"/>
                  <a:gd name="T1" fmla="*/ 194 h 390"/>
                  <a:gd name="T2" fmla="*/ 391 w 391"/>
                  <a:gd name="T3" fmla="*/ 214 h 390"/>
                  <a:gd name="T4" fmla="*/ 382 w 391"/>
                  <a:gd name="T5" fmla="*/ 253 h 390"/>
                  <a:gd name="T6" fmla="*/ 368 w 391"/>
                  <a:gd name="T7" fmla="*/ 288 h 390"/>
                  <a:gd name="T8" fmla="*/ 347 w 391"/>
                  <a:gd name="T9" fmla="*/ 319 h 390"/>
                  <a:gd name="T10" fmla="*/ 320 w 391"/>
                  <a:gd name="T11" fmla="*/ 345 h 390"/>
                  <a:gd name="T12" fmla="*/ 288 w 391"/>
                  <a:gd name="T13" fmla="*/ 367 h 390"/>
                  <a:gd name="T14" fmla="*/ 254 w 391"/>
                  <a:gd name="T15" fmla="*/ 381 h 390"/>
                  <a:gd name="T16" fmla="*/ 216 w 391"/>
                  <a:gd name="T17" fmla="*/ 390 h 390"/>
                  <a:gd name="T18" fmla="*/ 196 w 391"/>
                  <a:gd name="T19" fmla="*/ 390 h 390"/>
                  <a:gd name="T20" fmla="*/ 176 w 391"/>
                  <a:gd name="T21" fmla="*/ 390 h 390"/>
                  <a:gd name="T22" fmla="*/ 137 w 391"/>
                  <a:gd name="T23" fmla="*/ 381 h 390"/>
                  <a:gd name="T24" fmla="*/ 103 w 391"/>
                  <a:gd name="T25" fmla="*/ 367 h 390"/>
                  <a:gd name="T26" fmla="*/ 71 w 391"/>
                  <a:gd name="T27" fmla="*/ 345 h 390"/>
                  <a:gd name="T28" fmla="*/ 45 w 391"/>
                  <a:gd name="T29" fmla="*/ 319 h 390"/>
                  <a:gd name="T30" fmla="*/ 23 w 391"/>
                  <a:gd name="T31" fmla="*/ 288 h 390"/>
                  <a:gd name="T32" fmla="*/ 9 w 391"/>
                  <a:gd name="T33" fmla="*/ 253 h 390"/>
                  <a:gd name="T34" fmla="*/ 2 w 391"/>
                  <a:gd name="T35" fmla="*/ 214 h 390"/>
                  <a:gd name="T36" fmla="*/ 0 w 391"/>
                  <a:gd name="T37" fmla="*/ 194 h 390"/>
                  <a:gd name="T38" fmla="*/ 2 w 391"/>
                  <a:gd name="T39" fmla="*/ 175 h 390"/>
                  <a:gd name="T40" fmla="*/ 9 w 391"/>
                  <a:gd name="T41" fmla="*/ 136 h 390"/>
                  <a:gd name="T42" fmla="*/ 23 w 391"/>
                  <a:gd name="T43" fmla="*/ 102 h 390"/>
                  <a:gd name="T44" fmla="*/ 45 w 391"/>
                  <a:gd name="T45" fmla="*/ 70 h 390"/>
                  <a:gd name="T46" fmla="*/ 71 w 391"/>
                  <a:gd name="T47" fmla="*/ 44 h 390"/>
                  <a:gd name="T48" fmla="*/ 103 w 391"/>
                  <a:gd name="T49" fmla="*/ 23 h 390"/>
                  <a:gd name="T50" fmla="*/ 137 w 391"/>
                  <a:gd name="T51" fmla="*/ 8 h 390"/>
                  <a:gd name="T52" fmla="*/ 176 w 391"/>
                  <a:gd name="T53" fmla="*/ 0 h 390"/>
                  <a:gd name="T54" fmla="*/ 196 w 391"/>
                  <a:gd name="T55" fmla="*/ 0 h 390"/>
                  <a:gd name="T56" fmla="*/ 216 w 391"/>
                  <a:gd name="T57" fmla="*/ 0 h 390"/>
                  <a:gd name="T58" fmla="*/ 254 w 391"/>
                  <a:gd name="T59" fmla="*/ 8 h 390"/>
                  <a:gd name="T60" fmla="*/ 288 w 391"/>
                  <a:gd name="T61" fmla="*/ 23 h 390"/>
                  <a:gd name="T62" fmla="*/ 320 w 391"/>
                  <a:gd name="T63" fmla="*/ 44 h 390"/>
                  <a:gd name="T64" fmla="*/ 347 w 391"/>
                  <a:gd name="T65" fmla="*/ 70 h 390"/>
                  <a:gd name="T66" fmla="*/ 368 w 391"/>
                  <a:gd name="T67" fmla="*/ 102 h 390"/>
                  <a:gd name="T68" fmla="*/ 382 w 391"/>
                  <a:gd name="T69" fmla="*/ 136 h 390"/>
                  <a:gd name="T70" fmla="*/ 391 w 391"/>
                  <a:gd name="T71" fmla="*/ 175 h 390"/>
                  <a:gd name="T72" fmla="*/ 391 w 391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1" h="390">
                    <a:moveTo>
                      <a:pt x="391" y="194"/>
                    </a:moveTo>
                    <a:lnTo>
                      <a:pt x="391" y="214"/>
                    </a:lnTo>
                    <a:lnTo>
                      <a:pt x="382" y="253"/>
                    </a:lnTo>
                    <a:lnTo>
                      <a:pt x="368" y="288"/>
                    </a:lnTo>
                    <a:lnTo>
                      <a:pt x="347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3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2" y="214"/>
                    </a:lnTo>
                    <a:lnTo>
                      <a:pt x="0" y="194"/>
                    </a:lnTo>
                    <a:lnTo>
                      <a:pt x="2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3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7" y="70"/>
                    </a:lnTo>
                    <a:lnTo>
                      <a:pt x="368" y="102"/>
                    </a:lnTo>
                    <a:lnTo>
                      <a:pt x="382" y="136"/>
                    </a:lnTo>
                    <a:lnTo>
                      <a:pt x="391" y="175"/>
                    </a:lnTo>
                    <a:lnTo>
                      <a:pt x="391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Rectangle 285">
                <a:extLst>
                  <a:ext uri="{FF2B5EF4-FFF2-40B4-BE49-F238E27FC236}">
                    <a16:creationId xmlns:a16="http://schemas.microsoft.com/office/drawing/2014/main" id="{29A80B67-72B6-4682-B82F-E0CDD8ABA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55502">
                <a:off x="3011346" y="4108450"/>
                <a:ext cx="209550" cy="119063"/>
              </a:xfrm>
              <a:prstGeom prst="rect">
                <a:avLst/>
              </a:pr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Freeform 286">
                <a:extLst>
                  <a:ext uri="{FF2B5EF4-FFF2-40B4-BE49-F238E27FC236}">
                    <a16:creationId xmlns:a16="http://schemas.microsoft.com/office/drawing/2014/main" id="{A6029F5E-DAB3-4DE6-A1EC-65AA3393E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2922" y="4152371"/>
                <a:ext cx="185738" cy="122238"/>
              </a:xfrm>
              <a:custGeom>
                <a:avLst/>
                <a:gdLst>
                  <a:gd name="T0" fmla="*/ 0 w 351"/>
                  <a:gd name="T1" fmla="*/ 230 h 230"/>
                  <a:gd name="T2" fmla="*/ 3 w 351"/>
                  <a:gd name="T3" fmla="*/ 201 h 230"/>
                  <a:gd name="T4" fmla="*/ 19 w 351"/>
                  <a:gd name="T5" fmla="*/ 147 h 230"/>
                  <a:gd name="T6" fmla="*/ 47 w 351"/>
                  <a:gd name="T7" fmla="*/ 96 h 230"/>
                  <a:gd name="T8" fmla="*/ 88 w 351"/>
                  <a:gd name="T9" fmla="*/ 53 h 230"/>
                  <a:gd name="T10" fmla="*/ 112 w 351"/>
                  <a:gd name="T11" fmla="*/ 37 h 230"/>
                  <a:gd name="T12" fmla="*/ 141 w 351"/>
                  <a:gd name="T13" fmla="*/ 20 h 230"/>
                  <a:gd name="T14" fmla="*/ 207 w 351"/>
                  <a:gd name="T15" fmla="*/ 1 h 230"/>
                  <a:gd name="T16" fmla="*/ 240 w 351"/>
                  <a:gd name="T17" fmla="*/ 0 h 230"/>
                  <a:gd name="T18" fmla="*/ 265 w 351"/>
                  <a:gd name="T19" fmla="*/ 1 h 230"/>
                  <a:gd name="T20" fmla="*/ 312 w 351"/>
                  <a:gd name="T21" fmla="*/ 11 h 230"/>
                  <a:gd name="T22" fmla="*/ 334 w 351"/>
                  <a:gd name="T23" fmla="*/ 20 h 230"/>
                  <a:gd name="T24" fmla="*/ 341 w 351"/>
                  <a:gd name="T25" fmla="*/ 23 h 230"/>
                  <a:gd name="T26" fmla="*/ 351 w 351"/>
                  <a:gd name="T27" fmla="*/ 33 h 230"/>
                  <a:gd name="T28" fmla="*/ 351 w 351"/>
                  <a:gd name="T29" fmla="*/ 40 h 230"/>
                  <a:gd name="T30" fmla="*/ 347 w 351"/>
                  <a:gd name="T31" fmla="*/ 47 h 230"/>
                  <a:gd name="T32" fmla="*/ 338 w 351"/>
                  <a:gd name="T33" fmla="*/ 51 h 230"/>
                  <a:gd name="T34" fmla="*/ 170 w 351"/>
                  <a:gd name="T35" fmla="*/ 141 h 230"/>
                  <a:gd name="T36" fmla="*/ 0 w 351"/>
                  <a:gd name="T37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1" h="230">
                    <a:moveTo>
                      <a:pt x="0" y="230"/>
                    </a:moveTo>
                    <a:lnTo>
                      <a:pt x="3" y="201"/>
                    </a:lnTo>
                    <a:lnTo>
                      <a:pt x="19" y="147"/>
                    </a:lnTo>
                    <a:lnTo>
                      <a:pt x="47" y="96"/>
                    </a:lnTo>
                    <a:lnTo>
                      <a:pt x="88" y="53"/>
                    </a:lnTo>
                    <a:lnTo>
                      <a:pt x="112" y="37"/>
                    </a:lnTo>
                    <a:lnTo>
                      <a:pt x="141" y="20"/>
                    </a:lnTo>
                    <a:lnTo>
                      <a:pt x="207" y="1"/>
                    </a:lnTo>
                    <a:lnTo>
                      <a:pt x="240" y="0"/>
                    </a:lnTo>
                    <a:lnTo>
                      <a:pt x="265" y="1"/>
                    </a:lnTo>
                    <a:lnTo>
                      <a:pt x="312" y="11"/>
                    </a:lnTo>
                    <a:lnTo>
                      <a:pt x="334" y="20"/>
                    </a:lnTo>
                    <a:lnTo>
                      <a:pt x="341" y="23"/>
                    </a:lnTo>
                    <a:lnTo>
                      <a:pt x="351" y="33"/>
                    </a:lnTo>
                    <a:lnTo>
                      <a:pt x="351" y="40"/>
                    </a:lnTo>
                    <a:lnTo>
                      <a:pt x="347" y="47"/>
                    </a:lnTo>
                    <a:lnTo>
                      <a:pt x="338" y="51"/>
                    </a:lnTo>
                    <a:lnTo>
                      <a:pt x="170" y="141"/>
                    </a:lnTo>
                    <a:lnTo>
                      <a:pt x="0" y="230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Freeform 287">
                <a:extLst>
                  <a:ext uri="{FF2B5EF4-FFF2-40B4-BE49-F238E27FC236}">
                    <a16:creationId xmlns:a16="http://schemas.microsoft.com/office/drawing/2014/main" id="{215948FC-41D6-4454-A051-027C04E1C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5097" y="4147608"/>
                <a:ext cx="173038" cy="109538"/>
              </a:xfrm>
              <a:custGeom>
                <a:avLst/>
                <a:gdLst>
                  <a:gd name="T0" fmla="*/ 164 w 327"/>
                  <a:gd name="T1" fmla="*/ 206 h 206"/>
                  <a:gd name="T2" fmla="*/ 147 w 327"/>
                  <a:gd name="T3" fmla="*/ 206 h 206"/>
                  <a:gd name="T4" fmla="*/ 130 w 327"/>
                  <a:gd name="T5" fmla="*/ 203 h 206"/>
                  <a:gd name="T6" fmla="*/ 98 w 327"/>
                  <a:gd name="T7" fmla="*/ 193 h 206"/>
                  <a:gd name="T8" fmla="*/ 66 w 327"/>
                  <a:gd name="T9" fmla="*/ 181 h 206"/>
                  <a:gd name="T10" fmla="*/ 50 w 327"/>
                  <a:gd name="T11" fmla="*/ 179 h 206"/>
                  <a:gd name="T12" fmla="*/ 35 w 327"/>
                  <a:gd name="T13" fmla="*/ 177 h 206"/>
                  <a:gd name="T14" fmla="*/ 17 w 327"/>
                  <a:gd name="T15" fmla="*/ 179 h 206"/>
                  <a:gd name="T16" fmla="*/ 0 w 327"/>
                  <a:gd name="T17" fmla="*/ 186 h 206"/>
                  <a:gd name="T18" fmla="*/ 2 w 327"/>
                  <a:gd name="T19" fmla="*/ 167 h 206"/>
                  <a:gd name="T20" fmla="*/ 13 w 327"/>
                  <a:gd name="T21" fmla="*/ 132 h 206"/>
                  <a:gd name="T22" fmla="*/ 39 w 327"/>
                  <a:gd name="T23" fmla="*/ 84 h 206"/>
                  <a:gd name="T24" fmla="*/ 63 w 327"/>
                  <a:gd name="T25" fmla="*/ 55 h 206"/>
                  <a:gd name="T26" fmla="*/ 84 w 327"/>
                  <a:gd name="T27" fmla="*/ 35 h 206"/>
                  <a:gd name="T28" fmla="*/ 107 w 327"/>
                  <a:gd name="T29" fmla="*/ 19 h 206"/>
                  <a:gd name="T30" fmla="*/ 124 w 327"/>
                  <a:gd name="T31" fmla="*/ 10 h 206"/>
                  <a:gd name="T32" fmla="*/ 158 w 327"/>
                  <a:gd name="T33" fmla="*/ 1 h 206"/>
                  <a:gd name="T34" fmla="*/ 177 w 327"/>
                  <a:gd name="T35" fmla="*/ 0 h 206"/>
                  <a:gd name="T36" fmla="*/ 200 w 327"/>
                  <a:gd name="T37" fmla="*/ 1 h 206"/>
                  <a:gd name="T38" fmla="*/ 223 w 327"/>
                  <a:gd name="T39" fmla="*/ 7 h 206"/>
                  <a:gd name="T40" fmla="*/ 251 w 327"/>
                  <a:gd name="T41" fmla="*/ 19 h 206"/>
                  <a:gd name="T42" fmla="*/ 297 w 327"/>
                  <a:gd name="T43" fmla="*/ 58 h 206"/>
                  <a:gd name="T44" fmla="*/ 313 w 327"/>
                  <a:gd name="T45" fmla="*/ 82 h 206"/>
                  <a:gd name="T46" fmla="*/ 321 w 327"/>
                  <a:gd name="T47" fmla="*/ 98 h 206"/>
                  <a:gd name="T48" fmla="*/ 327 w 327"/>
                  <a:gd name="T49" fmla="*/ 130 h 206"/>
                  <a:gd name="T50" fmla="*/ 323 w 327"/>
                  <a:gd name="T51" fmla="*/ 145 h 206"/>
                  <a:gd name="T52" fmla="*/ 314 w 327"/>
                  <a:gd name="T53" fmla="*/ 161 h 206"/>
                  <a:gd name="T54" fmla="*/ 281 w 327"/>
                  <a:gd name="T55" fmla="*/ 181 h 206"/>
                  <a:gd name="T56" fmla="*/ 262 w 327"/>
                  <a:gd name="T57" fmla="*/ 187 h 206"/>
                  <a:gd name="T58" fmla="*/ 238 w 327"/>
                  <a:gd name="T59" fmla="*/ 194 h 206"/>
                  <a:gd name="T60" fmla="*/ 189 w 327"/>
                  <a:gd name="T61" fmla="*/ 204 h 206"/>
                  <a:gd name="T62" fmla="*/ 164 w 327"/>
                  <a:gd name="T63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7" h="206">
                    <a:moveTo>
                      <a:pt x="164" y="206"/>
                    </a:moveTo>
                    <a:lnTo>
                      <a:pt x="147" y="206"/>
                    </a:lnTo>
                    <a:lnTo>
                      <a:pt x="130" y="203"/>
                    </a:lnTo>
                    <a:lnTo>
                      <a:pt x="98" y="193"/>
                    </a:lnTo>
                    <a:lnTo>
                      <a:pt x="66" y="181"/>
                    </a:lnTo>
                    <a:lnTo>
                      <a:pt x="50" y="179"/>
                    </a:lnTo>
                    <a:lnTo>
                      <a:pt x="35" y="177"/>
                    </a:lnTo>
                    <a:lnTo>
                      <a:pt x="17" y="179"/>
                    </a:lnTo>
                    <a:lnTo>
                      <a:pt x="0" y="186"/>
                    </a:lnTo>
                    <a:lnTo>
                      <a:pt x="2" y="167"/>
                    </a:lnTo>
                    <a:lnTo>
                      <a:pt x="13" y="132"/>
                    </a:lnTo>
                    <a:lnTo>
                      <a:pt x="39" y="84"/>
                    </a:lnTo>
                    <a:lnTo>
                      <a:pt x="63" y="55"/>
                    </a:lnTo>
                    <a:lnTo>
                      <a:pt x="84" y="35"/>
                    </a:lnTo>
                    <a:lnTo>
                      <a:pt x="107" y="19"/>
                    </a:lnTo>
                    <a:lnTo>
                      <a:pt x="124" y="10"/>
                    </a:lnTo>
                    <a:lnTo>
                      <a:pt x="158" y="1"/>
                    </a:lnTo>
                    <a:lnTo>
                      <a:pt x="177" y="0"/>
                    </a:lnTo>
                    <a:lnTo>
                      <a:pt x="200" y="1"/>
                    </a:lnTo>
                    <a:lnTo>
                      <a:pt x="223" y="7"/>
                    </a:lnTo>
                    <a:lnTo>
                      <a:pt x="251" y="19"/>
                    </a:lnTo>
                    <a:lnTo>
                      <a:pt x="297" y="58"/>
                    </a:lnTo>
                    <a:lnTo>
                      <a:pt x="313" y="82"/>
                    </a:lnTo>
                    <a:lnTo>
                      <a:pt x="321" y="98"/>
                    </a:lnTo>
                    <a:lnTo>
                      <a:pt x="327" y="130"/>
                    </a:lnTo>
                    <a:lnTo>
                      <a:pt x="323" y="145"/>
                    </a:lnTo>
                    <a:lnTo>
                      <a:pt x="314" y="161"/>
                    </a:lnTo>
                    <a:lnTo>
                      <a:pt x="281" y="181"/>
                    </a:lnTo>
                    <a:lnTo>
                      <a:pt x="262" y="187"/>
                    </a:lnTo>
                    <a:lnTo>
                      <a:pt x="238" y="194"/>
                    </a:lnTo>
                    <a:lnTo>
                      <a:pt x="189" y="204"/>
                    </a:lnTo>
                    <a:lnTo>
                      <a:pt x="164" y="206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Freeform 288">
                <a:extLst>
                  <a:ext uri="{FF2B5EF4-FFF2-40B4-BE49-F238E27FC236}">
                    <a16:creationId xmlns:a16="http://schemas.microsoft.com/office/drawing/2014/main" id="{15A080C2-B483-4AD5-B04D-BC96F3BCD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871" y="4149196"/>
                <a:ext cx="169863" cy="104775"/>
              </a:xfrm>
              <a:custGeom>
                <a:avLst/>
                <a:gdLst>
                  <a:gd name="T0" fmla="*/ 2 w 321"/>
                  <a:gd name="T1" fmla="*/ 199 h 199"/>
                  <a:gd name="T2" fmla="*/ 0 w 321"/>
                  <a:gd name="T3" fmla="*/ 178 h 199"/>
                  <a:gd name="T4" fmla="*/ 5 w 321"/>
                  <a:gd name="T5" fmla="*/ 141 h 199"/>
                  <a:gd name="T6" fmla="*/ 18 w 321"/>
                  <a:gd name="T7" fmla="*/ 105 h 199"/>
                  <a:gd name="T8" fmla="*/ 36 w 321"/>
                  <a:gd name="T9" fmla="*/ 72 h 199"/>
                  <a:gd name="T10" fmla="*/ 49 w 321"/>
                  <a:gd name="T11" fmla="*/ 57 h 199"/>
                  <a:gd name="T12" fmla="*/ 62 w 321"/>
                  <a:gd name="T13" fmla="*/ 45 h 199"/>
                  <a:gd name="T14" fmla="*/ 91 w 321"/>
                  <a:gd name="T15" fmla="*/ 23 h 199"/>
                  <a:gd name="T16" fmla="*/ 124 w 321"/>
                  <a:gd name="T17" fmla="*/ 9 h 199"/>
                  <a:gd name="T18" fmla="*/ 160 w 321"/>
                  <a:gd name="T19" fmla="*/ 1 h 199"/>
                  <a:gd name="T20" fmla="*/ 177 w 321"/>
                  <a:gd name="T21" fmla="*/ 0 h 199"/>
                  <a:gd name="T22" fmla="*/ 182 w 321"/>
                  <a:gd name="T23" fmla="*/ 0 h 199"/>
                  <a:gd name="T24" fmla="*/ 186 w 321"/>
                  <a:gd name="T25" fmla="*/ 1 h 199"/>
                  <a:gd name="T26" fmla="*/ 208 w 321"/>
                  <a:gd name="T27" fmla="*/ 3 h 199"/>
                  <a:gd name="T28" fmla="*/ 248 w 321"/>
                  <a:gd name="T29" fmla="*/ 17 h 199"/>
                  <a:gd name="T30" fmla="*/ 283 w 321"/>
                  <a:gd name="T31" fmla="*/ 40 h 199"/>
                  <a:gd name="T32" fmla="*/ 309 w 321"/>
                  <a:gd name="T33" fmla="*/ 73 h 199"/>
                  <a:gd name="T34" fmla="*/ 317 w 321"/>
                  <a:gd name="T35" fmla="*/ 92 h 199"/>
                  <a:gd name="T36" fmla="*/ 321 w 321"/>
                  <a:gd name="T37" fmla="*/ 109 h 199"/>
                  <a:gd name="T38" fmla="*/ 320 w 321"/>
                  <a:gd name="T39" fmla="*/ 144 h 199"/>
                  <a:gd name="T40" fmla="*/ 313 w 321"/>
                  <a:gd name="T41" fmla="*/ 160 h 199"/>
                  <a:gd name="T42" fmla="*/ 307 w 321"/>
                  <a:gd name="T43" fmla="*/ 170 h 199"/>
                  <a:gd name="T44" fmla="*/ 290 w 321"/>
                  <a:gd name="T45" fmla="*/ 183 h 199"/>
                  <a:gd name="T46" fmla="*/ 258 w 321"/>
                  <a:gd name="T47" fmla="*/ 196 h 199"/>
                  <a:gd name="T48" fmla="*/ 235 w 321"/>
                  <a:gd name="T49" fmla="*/ 197 h 199"/>
                  <a:gd name="T50" fmla="*/ 224 w 321"/>
                  <a:gd name="T51" fmla="*/ 197 h 199"/>
                  <a:gd name="T52" fmla="*/ 212 w 321"/>
                  <a:gd name="T53" fmla="*/ 196 h 199"/>
                  <a:gd name="T54" fmla="*/ 159 w 321"/>
                  <a:gd name="T55" fmla="*/ 181 h 199"/>
                  <a:gd name="T56" fmla="*/ 104 w 321"/>
                  <a:gd name="T57" fmla="*/ 165 h 199"/>
                  <a:gd name="T58" fmla="*/ 91 w 321"/>
                  <a:gd name="T59" fmla="*/ 164 h 199"/>
                  <a:gd name="T60" fmla="*/ 78 w 321"/>
                  <a:gd name="T61" fmla="*/ 163 h 199"/>
                  <a:gd name="T62" fmla="*/ 57 w 321"/>
                  <a:gd name="T63" fmla="*/ 164 h 199"/>
                  <a:gd name="T64" fmla="*/ 16 w 321"/>
                  <a:gd name="T65" fmla="*/ 181 h 199"/>
                  <a:gd name="T66" fmla="*/ 2 w 321"/>
                  <a:gd name="T67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21" h="199">
                    <a:moveTo>
                      <a:pt x="2" y="199"/>
                    </a:moveTo>
                    <a:lnTo>
                      <a:pt x="0" y="178"/>
                    </a:lnTo>
                    <a:lnTo>
                      <a:pt x="5" y="141"/>
                    </a:lnTo>
                    <a:lnTo>
                      <a:pt x="18" y="105"/>
                    </a:lnTo>
                    <a:lnTo>
                      <a:pt x="36" y="72"/>
                    </a:lnTo>
                    <a:lnTo>
                      <a:pt x="49" y="57"/>
                    </a:lnTo>
                    <a:lnTo>
                      <a:pt x="62" y="45"/>
                    </a:lnTo>
                    <a:lnTo>
                      <a:pt x="91" y="23"/>
                    </a:lnTo>
                    <a:lnTo>
                      <a:pt x="124" y="9"/>
                    </a:lnTo>
                    <a:lnTo>
                      <a:pt x="160" y="1"/>
                    </a:lnTo>
                    <a:lnTo>
                      <a:pt x="177" y="0"/>
                    </a:lnTo>
                    <a:lnTo>
                      <a:pt x="182" y="0"/>
                    </a:lnTo>
                    <a:lnTo>
                      <a:pt x="186" y="1"/>
                    </a:lnTo>
                    <a:lnTo>
                      <a:pt x="208" y="3"/>
                    </a:lnTo>
                    <a:lnTo>
                      <a:pt x="248" y="17"/>
                    </a:lnTo>
                    <a:lnTo>
                      <a:pt x="283" y="40"/>
                    </a:lnTo>
                    <a:lnTo>
                      <a:pt x="309" y="73"/>
                    </a:lnTo>
                    <a:lnTo>
                      <a:pt x="317" y="92"/>
                    </a:lnTo>
                    <a:lnTo>
                      <a:pt x="321" y="109"/>
                    </a:lnTo>
                    <a:lnTo>
                      <a:pt x="320" y="144"/>
                    </a:lnTo>
                    <a:lnTo>
                      <a:pt x="313" y="160"/>
                    </a:lnTo>
                    <a:lnTo>
                      <a:pt x="307" y="170"/>
                    </a:lnTo>
                    <a:lnTo>
                      <a:pt x="290" y="183"/>
                    </a:lnTo>
                    <a:lnTo>
                      <a:pt x="258" y="196"/>
                    </a:lnTo>
                    <a:lnTo>
                      <a:pt x="235" y="197"/>
                    </a:lnTo>
                    <a:lnTo>
                      <a:pt x="224" y="197"/>
                    </a:lnTo>
                    <a:lnTo>
                      <a:pt x="212" y="196"/>
                    </a:lnTo>
                    <a:lnTo>
                      <a:pt x="159" y="181"/>
                    </a:lnTo>
                    <a:lnTo>
                      <a:pt x="104" y="165"/>
                    </a:lnTo>
                    <a:lnTo>
                      <a:pt x="91" y="164"/>
                    </a:lnTo>
                    <a:lnTo>
                      <a:pt x="78" y="163"/>
                    </a:lnTo>
                    <a:lnTo>
                      <a:pt x="57" y="164"/>
                    </a:lnTo>
                    <a:lnTo>
                      <a:pt x="16" y="181"/>
                    </a:lnTo>
                    <a:lnTo>
                      <a:pt x="2" y="199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Freeform 289">
                <a:extLst>
                  <a:ext uri="{FF2B5EF4-FFF2-40B4-BE49-F238E27FC236}">
                    <a16:creationId xmlns:a16="http://schemas.microsoft.com/office/drawing/2014/main" id="{F0EE374C-DFE8-4386-B17B-CCFE6240F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532" y="2471208"/>
                <a:ext cx="155575" cy="57150"/>
              </a:xfrm>
              <a:custGeom>
                <a:avLst/>
                <a:gdLst>
                  <a:gd name="T0" fmla="*/ 294 w 294"/>
                  <a:gd name="T1" fmla="*/ 0 h 107"/>
                  <a:gd name="T2" fmla="*/ 6 w 294"/>
                  <a:gd name="T3" fmla="*/ 51 h 107"/>
                  <a:gd name="T4" fmla="*/ 0 w 294"/>
                  <a:gd name="T5" fmla="*/ 83 h 107"/>
                  <a:gd name="T6" fmla="*/ 285 w 294"/>
                  <a:gd name="T7" fmla="*/ 107 h 107"/>
                  <a:gd name="T8" fmla="*/ 294 w 294"/>
                  <a:gd name="T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107">
                    <a:moveTo>
                      <a:pt x="294" y="0"/>
                    </a:moveTo>
                    <a:lnTo>
                      <a:pt x="6" y="51"/>
                    </a:lnTo>
                    <a:lnTo>
                      <a:pt x="0" y="83"/>
                    </a:lnTo>
                    <a:lnTo>
                      <a:pt x="285" y="107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" name="Freeform 290">
                <a:extLst>
                  <a:ext uri="{FF2B5EF4-FFF2-40B4-BE49-F238E27FC236}">
                    <a16:creationId xmlns:a16="http://schemas.microsoft.com/office/drawing/2014/main" id="{3B55B8BB-1CF3-4E42-BF2D-4ACFE9E4D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305" y="2188633"/>
                <a:ext cx="2185989" cy="354013"/>
              </a:xfrm>
              <a:custGeom>
                <a:avLst/>
                <a:gdLst>
                  <a:gd name="T0" fmla="*/ 0 w 4130"/>
                  <a:gd name="T1" fmla="*/ 515 h 669"/>
                  <a:gd name="T2" fmla="*/ 3816 w 4130"/>
                  <a:gd name="T3" fmla="*/ 0 h 669"/>
                  <a:gd name="T4" fmla="*/ 3845 w 4130"/>
                  <a:gd name="T5" fmla="*/ 125 h 669"/>
                  <a:gd name="T6" fmla="*/ 4012 w 4130"/>
                  <a:gd name="T7" fmla="*/ 96 h 669"/>
                  <a:gd name="T8" fmla="*/ 4032 w 4130"/>
                  <a:gd name="T9" fmla="*/ 223 h 669"/>
                  <a:gd name="T10" fmla="*/ 4123 w 4130"/>
                  <a:gd name="T11" fmla="*/ 223 h 669"/>
                  <a:gd name="T12" fmla="*/ 4130 w 4130"/>
                  <a:gd name="T13" fmla="*/ 452 h 669"/>
                  <a:gd name="T14" fmla="*/ 3977 w 4130"/>
                  <a:gd name="T15" fmla="*/ 481 h 669"/>
                  <a:gd name="T16" fmla="*/ 3977 w 4130"/>
                  <a:gd name="T17" fmla="*/ 620 h 669"/>
                  <a:gd name="T18" fmla="*/ 14 w 4130"/>
                  <a:gd name="T19" fmla="*/ 669 h 669"/>
                  <a:gd name="T20" fmla="*/ 0 w 4130"/>
                  <a:gd name="T21" fmla="*/ 515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30" h="669">
                    <a:moveTo>
                      <a:pt x="0" y="515"/>
                    </a:moveTo>
                    <a:lnTo>
                      <a:pt x="3816" y="0"/>
                    </a:lnTo>
                    <a:lnTo>
                      <a:pt x="3845" y="125"/>
                    </a:lnTo>
                    <a:lnTo>
                      <a:pt x="4012" y="96"/>
                    </a:lnTo>
                    <a:lnTo>
                      <a:pt x="4032" y="223"/>
                    </a:lnTo>
                    <a:lnTo>
                      <a:pt x="4123" y="223"/>
                    </a:lnTo>
                    <a:lnTo>
                      <a:pt x="4130" y="452"/>
                    </a:lnTo>
                    <a:lnTo>
                      <a:pt x="3977" y="481"/>
                    </a:lnTo>
                    <a:lnTo>
                      <a:pt x="3977" y="620"/>
                    </a:lnTo>
                    <a:lnTo>
                      <a:pt x="14" y="669"/>
                    </a:lnTo>
                    <a:lnTo>
                      <a:pt x="0" y="515"/>
                    </a:lnTo>
                    <a:close/>
                  </a:path>
                </a:pathLst>
              </a:custGeom>
              <a:solidFill>
                <a:srgbClr val="DA2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" name="Freeform 291">
                <a:extLst>
                  <a:ext uri="{FF2B5EF4-FFF2-40B4-BE49-F238E27FC236}">
                    <a16:creationId xmlns:a16="http://schemas.microsoft.com/office/drawing/2014/main" id="{098E475A-711C-407B-B1FB-1F01C7DF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770" y="2442633"/>
                <a:ext cx="2097089" cy="77788"/>
              </a:xfrm>
              <a:custGeom>
                <a:avLst/>
                <a:gdLst>
                  <a:gd name="T0" fmla="*/ 0 w 3963"/>
                  <a:gd name="T1" fmla="*/ 145 h 145"/>
                  <a:gd name="T2" fmla="*/ 3963 w 3963"/>
                  <a:gd name="T3" fmla="*/ 0 h 145"/>
                  <a:gd name="T4" fmla="*/ 3963 w 3963"/>
                  <a:gd name="T5" fmla="*/ 139 h 145"/>
                  <a:gd name="T6" fmla="*/ 0 w 3963"/>
                  <a:gd name="T7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3" h="145">
                    <a:moveTo>
                      <a:pt x="0" y="145"/>
                    </a:moveTo>
                    <a:lnTo>
                      <a:pt x="3963" y="0"/>
                    </a:lnTo>
                    <a:lnTo>
                      <a:pt x="3963" y="139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" name="Freeform 292">
                <a:extLst>
                  <a:ext uri="{FF2B5EF4-FFF2-40B4-BE49-F238E27FC236}">
                    <a16:creationId xmlns:a16="http://schemas.microsoft.com/office/drawing/2014/main" id="{44F3985D-3726-4266-8470-9EEB6CC6D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007" y="2239433"/>
                <a:ext cx="2130427" cy="250825"/>
              </a:xfrm>
              <a:custGeom>
                <a:avLst/>
                <a:gdLst>
                  <a:gd name="T0" fmla="*/ 0 w 4026"/>
                  <a:gd name="T1" fmla="*/ 475 h 475"/>
                  <a:gd name="T2" fmla="*/ 4006 w 4026"/>
                  <a:gd name="T3" fmla="*/ 0 h 475"/>
                  <a:gd name="T4" fmla="*/ 4026 w 4026"/>
                  <a:gd name="T5" fmla="*/ 127 h 475"/>
                  <a:gd name="T6" fmla="*/ 0 w 4026"/>
                  <a:gd name="T7" fmla="*/ 475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26" h="475">
                    <a:moveTo>
                      <a:pt x="0" y="475"/>
                    </a:moveTo>
                    <a:lnTo>
                      <a:pt x="4006" y="0"/>
                    </a:lnTo>
                    <a:lnTo>
                      <a:pt x="4026" y="127"/>
                    </a:lnTo>
                    <a:lnTo>
                      <a:pt x="0" y="4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" name="Freeform 293">
                <a:extLst>
                  <a:ext uri="{FF2B5EF4-FFF2-40B4-BE49-F238E27FC236}">
                    <a16:creationId xmlns:a16="http://schemas.microsoft.com/office/drawing/2014/main" id="{928183F7-D0B9-44E4-BB73-C466AAD38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646" y="2512483"/>
                <a:ext cx="2074864" cy="149225"/>
              </a:xfrm>
              <a:custGeom>
                <a:avLst/>
                <a:gdLst>
                  <a:gd name="T0" fmla="*/ 26 w 3920"/>
                  <a:gd name="T1" fmla="*/ 64 h 280"/>
                  <a:gd name="T2" fmla="*/ 16 w 3920"/>
                  <a:gd name="T3" fmla="*/ 65 h 280"/>
                  <a:gd name="T4" fmla="*/ 3 w 3920"/>
                  <a:gd name="T5" fmla="*/ 77 h 280"/>
                  <a:gd name="T6" fmla="*/ 0 w 3920"/>
                  <a:gd name="T7" fmla="*/ 92 h 280"/>
                  <a:gd name="T8" fmla="*/ 7 w 3920"/>
                  <a:gd name="T9" fmla="*/ 108 h 280"/>
                  <a:gd name="T10" fmla="*/ 16 w 3920"/>
                  <a:gd name="T11" fmla="*/ 114 h 280"/>
                  <a:gd name="T12" fmla="*/ 72 w 3920"/>
                  <a:gd name="T13" fmla="*/ 138 h 280"/>
                  <a:gd name="T14" fmla="*/ 233 w 3920"/>
                  <a:gd name="T15" fmla="*/ 195 h 280"/>
                  <a:gd name="T16" fmla="*/ 393 w 3920"/>
                  <a:gd name="T17" fmla="*/ 233 h 280"/>
                  <a:gd name="T18" fmla="*/ 516 w 3920"/>
                  <a:gd name="T19" fmla="*/ 255 h 280"/>
                  <a:gd name="T20" fmla="*/ 652 w 3920"/>
                  <a:gd name="T21" fmla="*/ 271 h 280"/>
                  <a:gd name="T22" fmla="*/ 802 w 3920"/>
                  <a:gd name="T23" fmla="*/ 278 h 280"/>
                  <a:gd name="T24" fmla="*/ 881 w 3920"/>
                  <a:gd name="T25" fmla="*/ 280 h 280"/>
                  <a:gd name="T26" fmla="*/ 1148 w 3920"/>
                  <a:gd name="T27" fmla="*/ 277 h 280"/>
                  <a:gd name="T28" fmla="*/ 1761 w 3920"/>
                  <a:gd name="T29" fmla="*/ 267 h 280"/>
                  <a:gd name="T30" fmla="*/ 2225 w 3920"/>
                  <a:gd name="T31" fmla="*/ 254 h 280"/>
                  <a:gd name="T32" fmla="*/ 2697 w 3920"/>
                  <a:gd name="T33" fmla="*/ 229 h 280"/>
                  <a:gd name="T34" fmla="*/ 3145 w 3920"/>
                  <a:gd name="T35" fmla="*/ 195 h 280"/>
                  <a:gd name="T36" fmla="*/ 3439 w 3920"/>
                  <a:gd name="T37" fmla="*/ 159 h 280"/>
                  <a:gd name="T38" fmla="*/ 3609 w 3920"/>
                  <a:gd name="T39" fmla="*/ 130 h 280"/>
                  <a:gd name="T40" fmla="*/ 3754 w 3920"/>
                  <a:gd name="T41" fmla="*/ 97 h 280"/>
                  <a:gd name="T42" fmla="*/ 3867 w 3920"/>
                  <a:gd name="T43" fmla="*/ 59 h 280"/>
                  <a:gd name="T44" fmla="*/ 3908 w 3920"/>
                  <a:gd name="T45" fmla="*/ 38 h 280"/>
                  <a:gd name="T46" fmla="*/ 3914 w 3920"/>
                  <a:gd name="T47" fmla="*/ 33 h 280"/>
                  <a:gd name="T48" fmla="*/ 3920 w 3920"/>
                  <a:gd name="T49" fmla="*/ 22 h 280"/>
                  <a:gd name="T50" fmla="*/ 3915 w 3920"/>
                  <a:gd name="T51" fmla="*/ 10 h 280"/>
                  <a:gd name="T52" fmla="*/ 3907 w 3920"/>
                  <a:gd name="T53" fmla="*/ 2 h 280"/>
                  <a:gd name="T54" fmla="*/ 3900 w 3920"/>
                  <a:gd name="T55" fmla="*/ 0 h 280"/>
                  <a:gd name="T56" fmla="*/ 26 w 3920"/>
                  <a:gd name="T57" fmla="*/ 64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0" h="280">
                    <a:moveTo>
                      <a:pt x="26" y="64"/>
                    </a:moveTo>
                    <a:lnTo>
                      <a:pt x="16" y="65"/>
                    </a:lnTo>
                    <a:lnTo>
                      <a:pt x="3" y="77"/>
                    </a:lnTo>
                    <a:lnTo>
                      <a:pt x="0" y="92"/>
                    </a:lnTo>
                    <a:lnTo>
                      <a:pt x="7" y="108"/>
                    </a:lnTo>
                    <a:lnTo>
                      <a:pt x="16" y="114"/>
                    </a:lnTo>
                    <a:lnTo>
                      <a:pt x="72" y="138"/>
                    </a:lnTo>
                    <a:lnTo>
                      <a:pt x="233" y="195"/>
                    </a:lnTo>
                    <a:lnTo>
                      <a:pt x="393" y="233"/>
                    </a:lnTo>
                    <a:lnTo>
                      <a:pt x="516" y="255"/>
                    </a:lnTo>
                    <a:lnTo>
                      <a:pt x="652" y="271"/>
                    </a:lnTo>
                    <a:lnTo>
                      <a:pt x="802" y="278"/>
                    </a:lnTo>
                    <a:lnTo>
                      <a:pt x="881" y="280"/>
                    </a:lnTo>
                    <a:lnTo>
                      <a:pt x="1148" y="277"/>
                    </a:lnTo>
                    <a:lnTo>
                      <a:pt x="1761" y="267"/>
                    </a:lnTo>
                    <a:lnTo>
                      <a:pt x="2225" y="254"/>
                    </a:lnTo>
                    <a:lnTo>
                      <a:pt x="2697" y="229"/>
                    </a:lnTo>
                    <a:lnTo>
                      <a:pt x="3145" y="195"/>
                    </a:lnTo>
                    <a:lnTo>
                      <a:pt x="3439" y="159"/>
                    </a:lnTo>
                    <a:lnTo>
                      <a:pt x="3609" y="130"/>
                    </a:lnTo>
                    <a:lnTo>
                      <a:pt x="3754" y="97"/>
                    </a:lnTo>
                    <a:lnTo>
                      <a:pt x="3867" y="59"/>
                    </a:lnTo>
                    <a:lnTo>
                      <a:pt x="3908" y="38"/>
                    </a:lnTo>
                    <a:lnTo>
                      <a:pt x="3914" y="33"/>
                    </a:lnTo>
                    <a:lnTo>
                      <a:pt x="3920" y="22"/>
                    </a:lnTo>
                    <a:lnTo>
                      <a:pt x="3915" y="10"/>
                    </a:lnTo>
                    <a:lnTo>
                      <a:pt x="3907" y="2"/>
                    </a:lnTo>
                    <a:lnTo>
                      <a:pt x="3900" y="0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" name="Freeform 294">
                <a:extLst>
                  <a:ext uri="{FF2B5EF4-FFF2-40B4-BE49-F238E27FC236}">
                    <a16:creationId xmlns:a16="http://schemas.microsoft.com/office/drawing/2014/main" id="{9B7F233C-5C54-42C6-AB46-79DB2049B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847" y="2390246"/>
                <a:ext cx="117475" cy="138113"/>
              </a:xfrm>
              <a:custGeom>
                <a:avLst/>
                <a:gdLst>
                  <a:gd name="T0" fmla="*/ 0 w 222"/>
                  <a:gd name="T1" fmla="*/ 253 h 261"/>
                  <a:gd name="T2" fmla="*/ 12 w 222"/>
                  <a:gd name="T3" fmla="*/ 227 h 261"/>
                  <a:gd name="T4" fmla="*/ 92 w 222"/>
                  <a:gd name="T5" fmla="*/ 102 h 261"/>
                  <a:gd name="T6" fmla="*/ 153 w 222"/>
                  <a:gd name="T7" fmla="*/ 42 h 261"/>
                  <a:gd name="T8" fmla="*/ 197 w 222"/>
                  <a:gd name="T9" fmla="*/ 11 h 261"/>
                  <a:gd name="T10" fmla="*/ 222 w 222"/>
                  <a:gd name="T11" fmla="*/ 0 h 261"/>
                  <a:gd name="T12" fmla="*/ 212 w 222"/>
                  <a:gd name="T13" fmla="*/ 11 h 261"/>
                  <a:gd name="T14" fmla="*/ 167 w 222"/>
                  <a:gd name="T15" fmla="*/ 101 h 261"/>
                  <a:gd name="T16" fmla="*/ 137 w 222"/>
                  <a:gd name="T17" fmla="*/ 199 h 261"/>
                  <a:gd name="T18" fmla="*/ 128 w 222"/>
                  <a:gd name="T19" fmla="*/ 261 h 261"/>
                  <a:gd name="T20" fmla="*/ 0 w 222"/>
                  <a:gd name="T21" fmla="*/ 253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61">
                    <a:moveTo>
                      <a:pt x="0" y="253"/>
                    </a:moveTo>
                    <a:lnTo>
                      <a:pt x="12" y="227"/>
                    </a:lnTo>
                    <a:lnTo>
                      <a:pt x="92" y="102"/>
                    </a:lnTo>
                    <a:lnTo>
                      <a:pt x="153" y="42"/>
                    </a:lnTo>
                    <a:lnTo>
                      <a:pt x="197" y="11"/>
                    </a:lnTo>
                    <a:lnTo>
                      <a:pt x="222" y="0"/>
                    </a:lnTo>
                    <a:lnTo>
                      <a:pt x="212" y="11"/>
                    </a:lnTo>
                    <a:lnTo>
                      <a:pt x="167" y="101"/>
                    </a:lnTo>
                    <a:lnTo>
                      <a:pt x="137" y="199"/>
                    </a:lnTo>
                    <a:lnTo>
                      <a:pt x="128" y="261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" name="Rectangle 295">
                <a:extLst>
                  <a:ext uri="{FF2B5EF4-FFF2-40B4-BE49-F238E27FC236}">
                    <a16:creationId xmlns:a16="http://schemas.microsoft.com/office/drawing/2014/main" id="{40BB3D00-74C2-4ECB-9496-B75205B85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835026" cy="211138"/>
              </a:xfrm>
              <a:prstGeom prst="rect">
                <a:avLst/>
              </a:prstGeom>
              <a:solidFill>
                <a:srgbClr val="6CB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" name="Rectangle 296">
                <a:extLst>
                  <a:ext uri="{FF2B5EF4-FFF2-40B4-BE49-F238E27FC236}">
                    <a16:creationId xmlns:a16="http://schemas.microsoft.com/office/drawing/2014/main" id="{DB90826B-2467-4742-85B2-32F3A7143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921" y="2133071"/>
                <a:ext cx="587375" cy="200025"/>
              </a:xfrm>
              <a:prstGeom prst="rect">
                <a:avLst/>
              </a:prstGeom>
              <a:solidFill>
                <a:srgbClr val="E57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" name="Freeform 297">
                <a:extLst>
                  <a:ext uri="{FF2B5EF4-FFF2-40B4-BE49-F238E27FC236}">
                    <a16:creationId xmlns:a16="http://schemas.microsoft.com/office/drawing/2014/main" id="{698AD5BF-3FFD-44DE-A971-E4AA505D1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4" y="2369608"/>
                <a:ext cx="960438" cy="47625"/>
              </a:xfrm>
              <a:custGeom>
                <a:avLst/>
                <a:gdLst>
                  <a:gd name="T0" fmla="*/ 15 w 1815"/>
                  <a:gd name="T1" fmla="*/ 0 h 91"/>
                  <a:gd name="T2" fmla="*/ 1815 w 1815"/>
                  <a:gd name="T3" fmla="*/ 27 h 91"/>
                  <a:gd name="T4" fmla="*/ 1808 w 1815"/>
                  <a:gd name="T5" fmla="*/ 91 h 91"/>
                  <a:gd name="T6" fmla="*/ 0 w 1815"/>
                  <a:gd name="T7" fmla="*/ 56 h 91"/>
                  <a:gd name="T8" fmla="*/ 15 w 1815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5" h="91">
                    <a:moveTo>
                      <a:pt x="15" y="0"/>
                    </a:moveTo>
                    <a:lnTo>
                      <a:pt x="1815" y="27"/>
                    </a:lnTo>
                    <a:lnTo>
                      <a:pt x="1808" y="91"/>
                    </a:lnTo>
                    <a:lnTo>
                      <a:pt x="0" y="5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" name="Rectangle 298">
                <a:extLst>
                  <a:ext uri="{FF2B5EF4-FFF2-40B4-BE49-F238E27FC236}">
                    <a16:creationId xmlns:a16="http://schemas.microsoft.com/office/drawing/2014/main" id="{6D9DB6F0-AC82-40C0-AC20-2112E561F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3509" y="2229908"/>
                <a:ext cx="585788" cy="7938"/>
              </a:xfrm>
              <a:prstGeom prst="rect">
                <a:avLst/>
              </a:prstGeom>
              <a:solidFill>
                <a:srgbClr val="A83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" name="Rectangle 299">
                <a:extLst>
                  <a:ext uri="{FF2B5EF4-FFF2-40B4-BE49-F238E27FC236}">
                    <a16:creationId xmlns:a16="http://schemas.microsoft.com/office/drawing/2014/main" id="{F73D8D1D-EC99-4111-8A39-554A4FF39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346" y="2217208"/>
                <a:ext cx="65088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" name="Rectangle 300">
                <a:extLst>
                  <a:ext uri="{FF2B5EF4-FFF2-40B4-BE49-F238E27FC236}">
                    <a16:creationId xmlns:a16="http://schemas.microsoft.com/office/drawing/2014/main" id="{16C8D75B-2230-4AA8-8503-BF528C192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1496" y="2217208"/>
                <a:ext cx="63500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" name="Freeform 301">
                <a:extLst>
                  <a:ext uri="{FF2B5EF4-FFF2-40B4-BE49-F238E27FC236}">
                    <a16:creationId xmlns:a16="http://schemas.microsoft.com/office/drawing/2014/main" id="{21215939-A012-467B-B1F6-A6A661AFA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5121" y="2234671"/>
                <a:ext cx="169863" cy="38100"/>
              </a:xfrm>
              <a:custGeom>
                <a:avLst/>
                <a:gdLst>
                  <a:gd name="T0" fmla="*/ 2 w 320"/>
                  <a:gd name="T1" fmla="*/ 3 h 72"/>
                  <a:gd name="T2" fmla="*/ 0 w 320"/>
                  <a:gd name="T3" fmla="*/ 12 h 72"/>
                  <a:gd name="T4" fmla="*/ 6 w 320"/>
                  <a:gd name="T5" fmla="*/ 51 h 72"/>
                  <a:gd name="T6" fmla="*/ 19 w 320"/>
                  <a:gd name="T7" fmla="*/ 71 h 72"/>
                  <a:gd name="T8" fmla="*/ 31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9 w 320"/>
                  <a:gd name="T17" fmla="*/ 25 h 72"/>
                  <a:gd name="T18" fmla="*/ 320 w 320"/>
                  <a:gd name="T19" fmla="*/ 0 h 72"/>
                  <a:gd name="T20" fmla="*/ 261 w 320"/>
                  <a:gd name="T21" fmla="*/ 0 h 72"/>
                  <a:gd name="T22" fmla="*/ 261 w 320"/>
                  <a:gd name="T23" fmla="*/ 6 h 72"/>
                  <a:gd name="T24" fmla="*/ 257 w 320"/>
                  <a:gd name="T25" fmla="*/ 32 h 72"/>
                  <a:gd name="T26" fmla="*/ 249 w 320"/>
                  <a:gd name="T27" fmla="*/ 45 h 72"/>
                  <a:gd name="T28" fmla="*/ 244 w 320"/>
                  <a:gd name="T29" fmla="*/ 46 h 72"/>
                  <a:gd name="T30" fmla="*/ 146 w 320"/>
                  <a:gd name="T31" fmla="*/ 48 h 72"/>
                  <a:gd name="T32" fmla="*/ 67 w 320"/>
                  <a:gd name="T33" fmla="*/ 46 h 72"/>
                  <a:gd name="T34" fmla="*/ 64 w 320"/>
                  <a:gd name="T35" fmla="*/ 46 h 72"/>
                  <a:gd name="T36" fmla="*/ 52 w 320"/>
                  <a:gd name="T37" fmla="*/ 36 h 72"/>
                  <a:gd name="T38" fmla="*/ 46 w 320"/>
                  <a:gd name="T39" fmla="*/ 17 h 72"/>
                  <a:gd name="T40" fmla="*/ 45 w 320"/>
                  <a:gd name="T41" fmla="*/ 3 h 72"/>
                  <a:gd name="T42" fmla="*/ 2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2" y="3"/>
                    </a:moveTo>
                    <a:lnTo>
                      <a:pt x="0" y="12"/>
                    </a:lnTo>
                    <a:lnTo>
                      <a:pt x="6" y="51"/>
                    </a:lnTo>
                    <a:lnTo>
                      <a:pt x="19" y="71"/>
                    </a:lnTo>
                    <a:lnTo>
                      <a:pt x="31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9" y="25"/>
                    </a:lnTo>
                    <a:lnTo>
                      <a:pt x="320" y="0"/>
                    </a:lnTo>
                    <a:lnTo>
                      <a:pt x="261" y="0"/>
                    </a:lnTo>
                    <a:lnTo>
                      <a:pt x="261" y="6"/>
                    </a:lnTo>
                    <a:lnTo>
                      <a:pt x="257" y="32"/>
                    </a:lnTo>
                    <a:lnTo>
                      <a:pt x="249" y="45"/>
                    </a:lnTo>
                    <a:lnTo>
                      <a:pt x="244" y="46"/>
                    </a:lnTo>
                    <a:lnTo>
                      <a:pt x="146" y="48"/>
                    </a:lnTo>
                    <a:lnTo>
                      <a:pt x="67" y="46"/>
                    </a:lnTo>
                    <a:lnTo>
                      <a:pt x="64" y="46"/>
                    </a:lnTo>
                    <a:lnTo>
                      <a:pt x="52" y="36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" name="Rectangle 302">
                <a:extLst>
                  <a:ext uri="{FF2B5EF4-FFF2-40B4-BE49-F238E27FC236}">
                    <a16:creationId xmlns:a16="http://schemas.microsoft.com/office/drawing/2014/main" id="{A3B906DA-7B0E-46D1-9330-3E1427EE2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149225" cy="211138"/>
              </a:xfrm>
              <a:prstGeom prst="rect">
                <a:avLst/>
              </a:pr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" name="Rectangle 303">
                <a:extLst>
                  <a:ext uri="{FF2B5EF4-FFF2-40B4-BE49-F238E27FC236}">
                    <a16:creationId xmlns:a16="http://schemas.microsoft.com/office/drawing/2014/main" id="{3EC9E400-A692-4D08-8CAE-B5E46BE0F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9046" y="2429933"/>
                <a:ext cx="830263" cy="635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" name="Rectangle 304">
                <a:extLst>
                  <a:ext uri="{FF2B5EF4-FFF2-40B4-BE49-F238E27FC236}">
                    <a16:creationId xmlns:a16="http://schemas.microsoft.com/office/drawing/2014/main" id="{AF37D5F4-0606-4A85-B095-6C41551D2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1459" y="2414058"/>
                <a:ext cx="114300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" name="Rectangle 305">
                <a:extLst>
                  <a:ext uri="{FF2B5EF4-FFF2-40B4-BE49-F238E27FC236}">
                    <a16:creationId xmlns:a16="http://schemas.microsoft.com/office/drawing/2014/main" id="{B4124CB7-6FF3-41D1-9C00-29E931D28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9284" y="2414058"/>
                <a:ext cx="112713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" name="Freeform 306">
                <a:extLst>
                  <a:ext uri="{FF2B5EF4-FFF2-40B4-BE49-F238E27FC236}">
                    <a16:creationId xmlns:a16="http://schemas.microsoft.com/office/drawing/2014/main" id="{CACCBDF8-A58D-4941-864D-35EBE00EF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034" y="2429933"/>
                <a:ext cx="169863" cy="38100"/>
              </a:xfrm>
              <a:custGeom>
                <a:avLst/>
                <a:gdLst>
                  <a:gd name="T0" fmla="*/ 1 w 320"/>
                  <a:gd name="T1" fmla="*/ 3 h 72"/>
                  <a:gd name="T2" fmla="*/ 0 w 320"/>
                  <a:gd name="T3" fmla="*/ 11 h 72"/>
                  <a:gd name="T4" fmla="*/ 6 w 320"/>
                  <a:gd name="T5" fmla="*/ 50 h 72"/>
                  <a:gd name="T6" fmla="*/ 19 w 320"/>
                  <a:gd name="T7" fmla="*/ 69 h 72"/>
                  <a:gd name="T8" fmla="*/ 30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8 w 320"/>
                  <a:gd name="T17" fmla="*/ 24 h 72"/>
                  <a:gd name="T18" fmla="*/ 320 w 320"/>
                  <a:gd name="T19" fmla="*/ 0 h 72"/>
                  <a:gd name="T20" fmla="*/ 262 w 320"/>
                  <a:gd name="T21" fmla="*/ 0 h 72"/>
                  <a:gd name="T22" fmla="*/ 261 w 320"/>
                  <a:gd name="T23" fmla="*/ 6 h 72"/>
                  <a:gd name="T24" fmla="*/ 256 w 320"/>
                  <a:gd name="T25" fmla="*/ 30 h 72"/>
                  <a:gd name="T26" fmla="*/ 249 w 320"/>
                  <a:gd name="T27" fmla="*/ 44 h 72"/>
                  <a:gd name="T28" fmla="*/ 243 w 320"/>
                  <a:gd name="T29" fmla="*/ 46 h 72"/>
                  <a:gd name="T30" fmla="*/ 145 w 320"/>
                  <a:gd name="T31" fmla="*/ 46 h 72"/>
                  <a:gd name="T32" fmla="*/ 66 w 320"/>
                  <a:gd name="T33" fmla="*/ 46 h 72"/>
                  <a:gd name="T34" fmla="*/ 63 w 320"/>
                  <a:gd name="T35" fmla="*/ 46 h 72"/>
                  <a:gd name="T36" fmla="*/ 52 w 320"/>
                  <a:gd name="T37" fmla="*/ 34 h 72"/>
                  <a:gd name="T38" fmla="*/ 46 w 320"/>
                  <a:gd name="T39" fmla="*/ 17 h 72"/>
                  <a:gd name="T40" fmla="*/ 45 w 320"/>
                  <a:gd name="T41" fmla="*/ 3 h 72"/>
                  <a:gd name="T42" fmla="*/ 1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1" y="3"/>
                    </a:moveTo>
                    <a:lnTo>
                      <a:pt x="0" y="11"/>
                    </a:lnTo>
                    <a:lnTo>
                      <a:pt x="6" y="50"/>
                    </a:lnTo>
                    <a:lnTo>
                      <a:pt x="19" y="69"/>
                    </a:lnTo>
                    <a:lnTo>
                      <a:pt x="30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8" y="24"/>
                    </a:lnTo>
                    <a:lnTo>
                      <a:pt x="320" y="0"/>
                    </a:lnTo>
                    <a:lnTo>
                      <a:pt x="262" y="0"/>
                    </a:lnTo>
                    <a:lnTo>
                      <a:pt x="261" y="6"/>
                    </a:lnTo>
                    <a:lnTo>
                      <a:pt x="256" y="30"/>
                    </a:lnTo>
                    <a:lnTo>
                      <a:pt x="249" y="44"/>
                    </a:lnTo>
                    <a:lnTo>
                      <a:pt x="243" y="46"/>
                    </a:lnTo>
                    <a:lnTo>
                      <a:pt x="145" y="46"/>
                    </a:lnTo>
                    <a:lnTo>
                      <a:pt x="66" y="46"/>
                    </a:lnTo>
                    <a:lnTo>
                      <a:pt x="63" y="46"/>
                    </a:lnTo>
                    <a:lnTo>
                      <a:pt x="52" y="34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" name="Freeform 307">
                <a:extLst>
                  <a:ext uri="{FF2B5EF4-FFF2-40B4-BE49-F238E27FC236}">
                    <a16:creationId xmlns:a16="http://schemas.microsoft.com/office/drawing/2014/main" id="{C039A2E4-AA75-450B-A35B-EA038FAA7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684" y="2334683"/>
                <a:ext cx="168275" cy="198438"/>
              </a:xfrm>
              <a:custGeom>
                <a:avLst/>
                <a:gdLst>
                  <a:gd name="T0" fmla="*/ 0 w 320"/>
                  <a:gd name="T1" fmla="*/ 363 h 375"/>
                  <a:gd name="T2" fmla="*/ 17 w 320"/>
                  <a:gd name="T3" fmla="*/ 326 h 375"/>
                  <a:gd name="T4" fmla="*/ 111 w 320"/>
                  <a:gd name="T5" fmla="*/ 177 h 375"/>
                  <a:gd name="T6" fmla="*/ 161 w 320"/>
                  <a:gd name="T7" fmla="*/ 115 h 375"/>
                  <a:gd name="T8" fmla="*/ 219 w 320"/>
                  <a:gd name="T9" fmla="*/ 59 h 375"/>
                  <a:gd name="T10" fmla="*/ 284 w 320"/>
                  <a:gd name="T11" fmla="*/ 15 h 375"/>
                  <a:gd name="T12" fmla="*/ 320 w 320"/>
                  <a:gd name="T13" fmla="*/ 0 h 375"/>
                  <a:gd name="T14" fmla="*/ 307 w 320"/>
                  <a:gd name="T15" fmla="*/ 16 h 375"/>
                  <a:gd name="T16" fmla="*/ 241 w 320"/>
                  <a:gd name="T17" fmla="*/ 144 h 375"/>
                  <a:gd name="T18" fmla="*/ 209 w 320"/>
                  <a:gd name="T19" fmla="*/ 246 h 375"/>
                  <a:gd name="T20" fmla="*/ 192 w 320"/>
                  <a:gd name="T21" fmla="*/ 329 h 375"/>
                  <a:gd name="T22" fmla="*/ 184 w 320"/>
                  <a:gd name="T23" fmla="*/ 375 h 375"/>
                  <a:gd name="T24" fmla="*/ 0 w 320"/>
                  <a:gd name="T25" fmla="*/ 363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0" h="375">
                    <a:moveTo>
                      <a:pt x="0" y="363"/>
                    </a:moveTo>
                    <a:lnTo>
                      <a:pt x="17" y="326"/>
                    </a:lnTo>
                    <a:lnTo>
                      <a:pt x="111" y="177"/>
                    </a:lnTo>
                    <a:lnTo>
                      <a:pt x="161" y="115"/>
                    </a:lnTo>
                    <a:lnTo>
                      <a:pt x="219" y="59"/>
                    </a:lnTo>
                    <a:lnTo>
                      <a:pt x="284" y="15"/>
                    </a:lnTo>
                    <a:lnTo>
                      <a:pt x="320" y="0"/>
                    </a:lnTo>
                    <a:lnTo>
                      <a:pt x="307" y="16"/>
                    </a:lnTo>
                    <a:lnTo>
                      <a:pt x="241" y="144"/>
                    </a:lnTo>
                    <a:lnTo>
                      <a:pt x="209" y="246"/>
                    </a:lnTo>
                    <a:lnTo>
                      <a:pt x="192" y="329"/>
                    </a:lnTo>
                    <a:lnTo>
                      <a:pt x="184" y="375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6AC3CC8F-518E-466D-A7F8-E4DB928B0439}"/>
                </a:ext>
              </a:extLst>
            </p:cNvPr>
            <p:cNvGrpSpPr/>
            <p:nvPr/>
          </p:nvGrpSpPr>
          <p:grpSpPr>
            <a:xfrm rot="1455789">
              <a:off x="8169841" y="377660"/>
              <a:ext cx="832605" cy="1168491"/>
              <a:chOff x="-529439" y="428889"/>
              <a:chExt cx="1797052" cy="3328988"/>
            </a:xfrm>
          </p:grpSpPr>
          <p:sp>
            <p:nvSpPr>
              <p:cNvPr id="34" name="Freeform 71">
                <a:extLst>
                  <a:ext uri="{FF2B5EF4-FFF2-40B4-BE49-F238E27FC236}">
                    <a16:creationId xmlns:a16="http://schemas.microsoft.com/office/drawing/2014/main" id="{0CB032BF-F1AE-4EFE-8059-ED32227E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890852"/>
                <a:ext cx="901701" cy="342900"/>
              </a:xfrm>
              <a:custGeom>
                <a:avLst/>
                <a:gdLst>
                  <a:gd name="T0" fmla="*/ 0 w 1702"/>
                  <a:gd name="T1" fmla="*/ 649 h 649"/>
                  <a:gd name="T2" fmla="*/ 6 w 1702"/>
                  <a:gd name="T3" fmla="*/ 632 h 649"/>
                  <a:gd name="T4" fmla="*/ 64 w 1702"/>
                  <a:gd name="T5" fmla="*/ 516 h 649"/>
                  <a:gd name="T6" fmla="*/ 128 w 1702"/>
                  <a:gd name="T7" fmla="*/ 412 h 649"/>
                  <a:gd name="T8" fmla="*/ 216 w 1702"/>
                  <a:gd name="T9" fmla="*/ 297 h 649"/>
                  <a:gd name="T10" fmla="*/ 301 w 1702"/>
                  <a:gd name="T11" fmla="*/ 213 h 649"/>
                  <a:gd name="T12" fmla="*/ 366 w 1702"/>
                  <a:gd name="T13" fmla="*/ 161 h 649"/>
                  <a:gd name="T14" fmla="*/ 438 w 1702"/>
                  <a:gd name="T15" fmla="*/ 114 h 649"/>
                  <a:gd name="T16" fmla="*/ 516 w 1702"/>
                  <a:gd name="T17" fmla="*/ 72 h 649"/>
                  <a:gd name="T18" fmla="*/ 602 w 1702"/>
                  <a:gd name="T19" fmla="*/ 39 h 649"/>
                  <a:gd name="T20" fmla="*/ 696 w 1702"/>
                  <a:gd name="T21" fmla="*/ 14 h 649"/>
                  <a:gd name="T22" fmla="*/ 745 w 1702"/>
                  <a:gd name="T23" fmla="*/ 7 h 649"/>
                  <a:gd name="T24" fmla="*/ 795 w 1702"/>
                  <a:gd name="T25" fmla="*/ 1 h 649"/>
                  <a:gd name="T26" fmla="*/ 894 w 1702"/>
                  <a:gd name="T27" fmla="*/ 0 h 649"/>
                  <a:gd name="T28" fmla="*/ 988 w 1702"/>
                  <a:gd name="T29" fmla="*/ 7 h 649"/>
                  <a:gd name="T30" fmla="*/ 1079 w 1702"/>
                  <a:gd name="T31" fmla="*/ 23 h 649"/>
                  <a:gd name="T32" fmla="*/ 1207 w 1702"/>
                  <a:gd name="T33" fmla="*/ 59 h 649"/>
                  <a:gd name="T34" fmla="*/ 1360 w 1702"/>
                  <a:gd name="T35" fmla="*/ 125 h 649"/>
                  <a:gd name="T36" fmla="*/ 1489 w 1702"/>
                  <a:gd name="T37" fmla="*/ 200 h 649"/>
                  <a:gd name="T38" fmla="*/ 1590 w 1702"/>
                  <a:gd name="T39" fmla="*/ 272 h 649"/>
                  <a:gd name="T40" fmla="*/ 1689 w 1702"/>
                  <a:gd name="T41" fmla="*/ 356 h 649"/>
                  <a:gd name="T42" fmla="*/ 1702 w 1702"/>
                  <a:gd name="T43" fmla="*/ 369 h 649"/>
                  <a:gd name="T44" fmla="*/ 1378 w 1702"/>
                  <a:gd name="T45" fmla="*/ 337 h 649"/>
                  <a:gd name="T46" fmla="*/ 1021 w 1702"/>
                  <a:gd name="T47" fmla="*/ 112 h 649"/>
                  <a:gd name="T48" fmla="*/ 1236 w 1702"/>
                  <a:gd name="T49" fmla="*/ 336 h 649"/>
                  <a:gd name="T50" fmla="*/ 881 w 1702"/>
                  <a:gd name="T51" fmla="*/ 300 h 649"/>
                  <a:gd name="T52" fmla="*/ 658 w 1702"/>
                  <a:gd name="T53" fmla="*/ 153 h 649"/>
                  <a:gd name="T54" fmla="*/ 748 w 1702"/>
                  <a:gd name="T55" fmla="*/ 308 h 649"/>
                  <a:gd name="T56" fmla="*/ 740 w 1702"/>
                  <a:gd name="T57" fmla="*/ 307 h 649"/>
                  <a:gd name="T58" fmla="*/ 648 w 1702"/>
                  <a:gd name="T59" fmla="*/ 323 h 649"/>
                  <a:gd name="T60" fmla="*/ 514 w 1702"/>
                  <a:gd name="T61" fmla="*/ 366 h 649"/>
                  <a:gd name="T62" fmla="*/ 398 w 1702"/>
                  <a:gd name="T63" fmla="*/ 416 h 649"/>
                  <a:gd name="T64" fmla="*/ 257 w 1702"/>
                  <a:gd name="T65" fmla="*/ 488 h 649"/>
                  <a:gd name="T66" fmla="*/ 92 w 1702"/>
                  <a:gd name="T67" fmla="*/ 588 h 649"/>
                  <a:gd name="T68" fmla="*/ 0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0" y="649"/>
                    </a:moveTo>
                    <a:lnTo>
                      <a:pt x="6" y="632"/>
                    </a:lnTo>
                    <a:lnTo>
                      <a:pt x="64" y="516"/>
                    </a:lnTo>
                    <a:lnTo>
                      <a:pt x="128" y="412"/>
                    </a:lnTo>
                    <a:lnTo>
                      <a:pt x="216" y="297"/>
                    </a:lnTo>
                    <a:lnTo>
                      <a:pt x="301" y="213"/>
                    </a:lnTo>
                    <a:lnTo>
                      <a:pt x="366" y="161"/>
                    </a:lnTo>
                    <a:lnTo>
                      <a:pt x="438" y="114"/>
                    </a:lnTo>
                    <a:lnTo>
                      <a:pt x="516" y="72"/>
                    </a:lnTo>
                    <a:lnTo>
                      <a:pt x="602" y="39"/>
                    </a:lnTo>
                    <a:lnTo>
                      <a:pt x="696" y="14"/>
                    </a:lnTo>
                    <a:lnTo>
                      <a:pt x="745" y="7"/>
                    </a:lnTo>
                    <a:lnTo>
                      <a:pt x="795" y="1"/>
                    </a:lnTo>
                    <a:lnTo>
                      <a:pt x="894" y="0"/>
                    </a:lnTo>
                    <a:lnTo>
                      <a:pt x="988" y="7"/>
                    </a:lnTo>
                    <a:lnTo>
                      <a:pt x="1079" y="23"/>
                    </a:lnTo>
                    <a:lnTo>
                      <a:pt x="1207" y="59"/>
                    </a:lnTo>
                    <a:lnTo>
                      <a:pt x="1360" y="125"/>
                    </a:lnTo>
                    <a:lnTo>
                      <a:pt x="1489" y="200"/>
                    </a:lnTo>
                    <a:lnTo>
                      <a:pt x="1590" y="272"/>
                    </a:lnTo>
                    <a:lnTo>
                      <a:pt x="1689" y="356"/>
                    </a:lnTo>
                    <a:lnTo>
                      <a:pt x="1702" y="369"/>
                    </a:lnTo>
                    <a:lnTo>
                      <a:pt x="1378" y="337"/>
                    </a:lnTo>
                    <a:lnTo>
                      <a:pt x="1021" y="112"/>
                    </a:lnTo>
                    <a:lnTo>
                      <a:pt x="1236" y="336"/>
                    </a:lnTo>
                    <a:lnTo>
                      <a:pt x="881" y="300"/>
                    </a:lnTo>
                    <a:lnTo>
                      <a:pt x="658" y="153"/>
                    </a:lnTo>
                    <a:lnTo>
                      <a:pt x="748" y="308"/>
                    </a:lnTo>
                    <a:lnTo>
                      <a:pt x="740" y="307"/>
                    </a:lnTo>
                    <a:lnTo>
                      <a:pt x="648" y="323"/>
                    </a:lnTo>
                    <a:lnTo>
                      <a:pt x="514" y="366"/>
                    </a:lnTo>
                    <a:lnTo>
                      <a:pt x="398" y="416"/>
                    </a:lnTo>
                    <a:lnTo>
                      <a:pt x="257" y="488"/>
                    </a:lnTo>
                    <a:lnTo>
                      <a:pt x="92" y="588"/>
                    </a:lnTo>
                    <a:lnTo>
                      <a:pt x="0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72">
                <a:extLst>
                  <a:ext uri="{FF2B5EF4-FFF2-40B4-BE49-F238E27FC236}">
                    <a16:creationId xmlns:a16="http://schemas.microsoft.com/office/drawing/2014/main" id="{E088F34B-1A85-426E-B732-B8476C85E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1154377"/>
                <a:ext cx="590550" cy="401638"/>
              </a:xfrm>
              <a:custGeom>
                <a:avLst/>
                <a:gdLst>
                  <a:gd name="T0" fmla="*/ 0 w 1116"/>
                  <a:gd name="T1" fmla="*/ 113 h 757"/>
                  <a:gd name="T2" fmla="*/ 13 w 1116"/>
                  <a:gd name="T3" fmla="*/ 105 h 757"/>
                  <a:gd name="T4" fmla="*/ 100 w 1116"/>
                  <a:gd name="T5" fmla="*/ 63 h 757"/>
                  <a:gd name="T6" fmla="*/ 187 w 1116"/>
                  <a:gd name="T7" fmla="*/ 31 h 757"/>
                  <a:gd name="T8" fmla="*/ 294 w 1116"/>
                  <a:gd name="T9" fmla="*/ 8 h 757"/>
                  <a:gd name="T10" fmla="*/ 415 w 1116"/>
                  <a:gd name="T11" fmla="*/ 0 h 757"/>
                  <a:gd name="T12" fmla="*/ 513 w 1116"/>
                  <a:gd name="T13" fmla="*/ 10 h 757"/>
                  <a:gd name="T14" fmla="*/ 579 w 1116"/>
                  <a:gd name="T15" fmla="*/ 24 h 757"/>
                  <a:gd name="T16" fmla="*/ 648 w 1116"/>
                  <a:gd name="T17" fmla="*/ 49 h 757"/>
                  <a:gd name="T18" fmla="*/ 716 w 1116"/>
                  <a:gd name="T19" fmla="*/ 83 h 757"/>
                  <a:gd name="T20" fmla="*/ 750 w 1116"/>
                  <a:gd name="T21" fmla="*/ 105 h 757"/>
                  <a:gd name="T22" fmla="*/ 784 w 1116"/>
                  <a:gd name="T23" fmla="*/ 128 h 757"/>
                  <a:gd name="T24" fmla="*/ 844 w 1116"/>
                  <a:gd name="T25" fmla="*/ 177 h 757"/>
                  <a:gd name="T26" fmla="*/ 920 w 1116"/>
                  <a:gd name="T27" fmla="*/ 255 h 757"/>
                  <a:gd name="T28" fmla="*/ 997 w 1116"/>
                  <a:gd name="T29" fmla="*/ 363 h 757"/>
                  <a:gd name="T30" fmla="*/ 1051 w 1116"/>
                  <a:gd name="T31" fmla="*/ 471 h 757"/>
                  <a:gd name="T32" fmla="*/ 1086 w 1116"/>
                  <a:gd name="T33" fmla="*/ 570 h 757"/>
                  <a:gd name="T34" fmla="*/ 1105 w 1116"/>
                  <a:gd name="T35" fmla="*/ 655 h 757"/>
                  <a:gd name="T36" fmla="*/ 1116 w 1116"/>
                  <a:gd name="T37" fmla="*/ 744 h 757"/>
                  <a:gd name="T38" fmla="*/ 1116 w 1116"/>
                  <a:gd name="T39" fmla="*/ 757 h 757"/>
                  <a:gd name="T40" fmla="*/ 952 w 1116"/>
                  <a:gd name="T41" fmla="*/ 571 h 757"/>
                  <a:gd name="T42" fmla="*/ 920 w 1116"/>
                  <a:gd name="T43" fmla="*/ 378 h 757"/>
                  <a:gd name="T44" fmla="*/ 910 w 1116"/>
                  <a:gd name="T45" fmla="*/ 538 h 757"/>
                  <a:gd name="T46" fmla="*/ 745 w 1116"/>
                  <a:gd name="T47" fmla="*/ 378 h 757"/>
                  <a:gd name="T48" fmla="*/ 722 w 1116"/>
                  <a:gd name="T49" fmla="*/ 152 h 757"/>
                  <a:gd name="T50" fmla="*/ 694 w 1116"/>
                  <a:gd name="T51" fmla="*/ 342 h 757"/>
                  <a:gd name="T52" fmla="*/ 473 w 1116"/>
                  <a:gd name="T53" fmla="*/ 209 h 757"/>
                  <a:gd name="T54" fmla="*/ 377 w 1116"/>
                  <a:gd name="T55" fmla="*/ 54 h 757"/>
                  <a:gd name="T56" fmla="*/ 401 w 1116"/>
                  <a:gd name="T57" fmla="*/ 164 h 757"/>
                  <a:gd name="T58" fmla="*/ 382 w 1116"/>
                  <a:gd name="T59" fmla="*/ 155 h 757"/>
                  <a:gd name="T60" fmla="*/ 241 w 1116"/>
                  <a:gd name="T61" fmla="*/ 121 h 757"/>
                  <a:gd name="T62" fmla="*/ 92 w 1116"/>
                  <a:gd name="T63" fmla="*/ 109 h 757"/>
                  <a:gd name="T64" fmla="*/ 0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0" y="113"/>
                    </a:moveTo>
                    <a:lnTo>
                      <a:pt x="13" y="105"/>
                    </a:lnTo>
                    <a:lnTo>
                      <a:pt x="100" y="63"/>
                    </a:lnTo>
                    <a:lnTo>
                      <a:pt x="187" y="31"/>
                    </a:lnTo>
                    <a:lnTo>
                      <a:pt x="294" y="8"/>
                    </a:lnTo>
                    <a:lnTo>
                      <a:pt x="415" y="0"/>
                    </a:lnTo>
                    <a:lnTo>
                      <a:pt x="513" y="10"/>
                    </a:lnTo>
                    <a:lnTo>
                      <a:pt x="579" y="24"/>
                    </a:lnTo>
                    <a:lnTo>
                      <a:pt x="648" y="49"/>
                    </a:lnTo>
                    <a:lnTo>
                      <a:pt x="716" y="83"/>
                    </a:lnTo>
                    <a:lnTo>
                      <a:pt x="750" y="105"/>
                    </a:lnTo>
                    <a:lnTo>
                      <a:pt x="784" y="128"/>
                    </a:lnTo>
                    <a:lnTo>
                      <a:pt x="844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1" y="471"/>
                    </a:lnTo>
                    <a:lnTo>
                      <a:pt x="1086" y="570"/>
                    </a:lnTo>
                    <a:lnTo>
                      <a:pt x="1105" y="655"/>
                    </a:lnTo>
                    <a:lnTo>
                      <a:pt x="1116" y="744"/>
                    </a:lnTo>
                    <a:lnTo>
                      <a:pt x="1116" y="757"/>
                    </a:lnTo>
                    <a:lnTo>
                      <a:pt x="952" y="571"/>
                    </a:lnTo>
                    <a:lnTo>
                      <a:pt x="920" y="378"/>
                    </a:lnTo>
                    <a:lnTo>
                      <a:pt x="910" y="538"/>
                    </a:lnTo>
                    <a:lnTo>
                      <a:pt x="745" y="378"/>
                    </a:lnTo>
                    <a:lnTo>
                      <a:pt x="722" y="152"/>
                    </a:lnTo>
                    <a:lnTo>
                      <a:pt x="694" y="342"/>
                    </a:lnTo>
                    <a:lnTo>
                      <a:pt x="473" y="209"/>
                    </a:lnTo>
                    <a:lnTo>
                      <a:pt x="377" y="54"/>
                    </a:lnTo>
                    <a:lnTo>
                      <a:pt x="401" y="164"/>
                    </a:lnTo>
                    <a:lnTo>
                      <a:pt x="382" y="155"/>
                    </a:lnTo>
                    <a:lnTo>
                      <a:pt x="241" y="121"/>
                    </a:lnTo>
                    <a:lnTo>
                      <a:pt x="92" y="109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73">
                <a:extLst>
                  <a:ext uri="{FF2B5EF4-FFF2-40B4-BE49-F238E27FC236}">
                    <a16:creationId xmlns:a16="http://schemas.microsoft.com/office/drawing/2014/main" id="{6159C597-D5B0-4392-8493-AC36C73D5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9439" y="919427"/>
                <a:ext cx="911226" cy="288925"/>
              </a:xfrm>
              <a:custGeom>
                <a:avLst/>
                <a:gdLst>
                  <a:gd name="T0" fmla="*/ 1723 w 1723"/>
                  <a:gd name="T1" fmla="*/ 547 h 547"/>
                  <a:gd name="T2" fmla="*/ 1715 w 1723"/>
                  <a:gd name="T3" fmla="*/ 531 h 547"/>
                  <a:gd name="T4" fmla="*/ 1644 w 1723"/>
                  <a:gd name="T5" fmla="*/ 422 h 547"/>
                  <a:gd name="T6" fmla="*/ 1568 w 1723"/>
                  <a:gd name="T7" fmla="*/ 327 h 547"/>
                  <a:gd name="T8" fmla="*/ 1466 w 1723"/>
                  <a:gd name="T9" fmla="*/ 223 h 547"/>
                  <a:gd name="T10" fmla="*/ 1371 w 1723"/>
                  <a:gd name="T11" fmla="*/ 151 h 547"/>
                  <a:gd name="T12" fmla="*/ 1302 w 1723"/>
                  <a:gd name="T13" fmla="*/ 106 h 547"/>
                  <a:gd name="T14" fmla="*/ 1224 w 1723"/>
                  <a:gd name="T15" fmla="*/ 67 h 547"/>
                  <a:gd name="T16" fmla="*/ 1142 w 1723"/>
                  <a:gd name="T17" fmla="*/ 36 h 547"/>
                  <a:gd name="T18" fmla="*/ 1052 w 1723"/>
                  <a:gd name="T19" fmla="*/ 13 h 547"/>
                  <a:gd name="T20" fmla="*/ 956 w 1723"/>
                  <a:gd name="T21" fmla="*/ 1 h 547"/>
                  <a:gd name="T22" fmla="*/ 906 w 1723"/>
                  <a:gd name="T23" fmla="*/ 0 h 547"/>
                  <a:gd name="T24" fmla="*/ 855 w 1723"/>
                  <a:gd name="T25" fmla="*/ 0 h 547"/>
                  <a:gd name="T26" fmla="*/ 757 w 1723"/>
                  <a:gd name="T27" fmla="*/ 10 h 547"/>
                  <a:gd name="T28" fmla="*/ 665 w 1723"/>
                  <a:gd name="T29" fmla="*/ 29 h 547"/>
                  <a:gd name="T30" fmla="*/ 576 w 1723"/>
                  <a:gd name="T31" fmla="*/ 56 h 547"/>
                  <a:gd name="T32" fmla="*/ 453 w 1723"/>
                  <a:gd name="T33" fmla="*/ 106 h 547"/>
                  <a:gd name="T34" fmla="*/ 311 w 1723"/>
                  <a:gd name="T35" fmla="*/ 190 h 547"/>
                  <a:gd name="T36" fmla="*/ 191 w 1723"/>
                  <a:gd name="T37" fmla="*/ 279 h 547"/>
                  <a:gd name="T38" fmla="*/ 99 w 1723"/>
                  <a:gd name="T39" fmla="*/ 363 h 547"/>
                  <a:gd name="T40" fmla="*/ 11 w 1723"/>
                  <a:gd name="T41" fmla="*/ 458 h 547"/>
                  <a:gd name="T42" fmla="*/ 0 w 1723"/>
                  <a:gd name="T43" fmla="*/ 474 h 547"/>
                  <a:gd name="T44" fmla="*/ 317 w 1723"/>
                  <a:gd name="T45" fmla="*/ 402 h 547"/>
                  <a:gd name="T46" fmla="*/ 645 w 1723"/>
                  <a:gd name="T47" fmla="*/ 137 h 547"/>
                  <a:gd name="T48" fmla="*/ 458 w 1723"/>
                  <a:gd name="T49" fmla="*/ 383 h 547"/>
                  <a:gd name="T50" fmla="*/ 805 w 1723"/>
                  <a:gd name="T51" fmla="*/ 305 h 547"/>
                  <a:gd name="T52" fmla="*/ 1011 w 1723"/>
                  <a:gd name="T53" fmla="*/ 134 h 547"/>
                  <a:gd name="T54" fmla="*/ 940 w 1723"/>
                  <a:gd name="T55" fmla="*/ 298 h 547"/>
                  <a:gd name="T56" fmla="*/ 947 w 1723"/>
                  <a:gd name="T57" fmla="*/ 296 h 547"/>
                  <a:gd name="T58" fmla="*/ 1041 w 1723"/>
                  <a:gd name="T59" fmla="*/ 301 h 547"/>
                  <a:gd name="T60" fmla="*/ 1179 w 1723"/>
                  <a:gd name="T61" fmla="*/ 328 h 547"/>
                  <a:gd name="T62" fmla="*/ 1300 w 1723"/>
                  <a:gd name="T63" fmla="*/ 363 h 547"/>
                  <a:gd name="T64" fmla="*/ 1448 w 1723"/>
                  <a:gd name="T65" fmla="*/ 419 h 547"/>
                  <a:gd name="T66" fmla="*/ 1624 w 1723"/>
                  <a:gd name="T67" fmla="*/ 497 h 547"/>
                  <a:gd name="T68" fmla="*/ 1723 w 1723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3" h="547">
                    <a:moveTo>
                      <a:pt x="1723" y="547"/>
                    </a:moveTo>
                    <a:lnTo>
                      <a:pt x="1715" y="531"/>
                    </a:lnTo>
                    <a:lnTo>
                      <a:pt x="1644" y="422"/>
                    </a:lnTo>
                    <a:lnTo>
                      <a:pt x="1568" y="327"/>
                    </a:lnTo>
                    <a:lnTo>
                      <a:pt x="1466" y="223"/>
                    </a:lnTo>
                    <a:lnTo>
                      <a:pt x="1371" y="151"/>
                    </a:lnTo>
                    <a:lnTo>
                      <a:pt x="1302" y="106"/>
                    </a:lnTo>
                    <a:lnTo>
                      <a:pt x="1224" y="67"/>
                    </a:lnTo>
                    <a:lnTo>
                      <a:pt x="1142" y="36"/>
                    </a:lnTo>
                    <a:lnTo>
                      <a:pt x="1052" y="13"/>
                    </a:lnTo>
                    <a:lnTo>
                      <a:pt x="956" y="1"/>
                    </a:lnTo>
                    <a:lnTo>
                      <a:pt x="906" y="0"/>
                    </a:lnTo>
                    <a:lnTo>
                      <a:pt x="855" y="0"/>
                    </a:lnTo>
                    <a:lnTo>
                      <a:pt x="757" y="10"/>
                    </a:lnTo>
                    <a:lnTo>
                      <a:pt x="665" y="29"/>
                    </a:lnTo>
                    <a:lnTo>
                      <a:pt x="576" y="56"/>
                    </a:lnTo>
                    <a:lnTo>
                      <a:pt x="453" y="106"/>
                    </a:lnTo>
                    <a:lnTo>
                      <a:pt x="311" y="190"/>
                    </a:lnTo>
                    <a:lnTo>
                      <a:pt x="191" y="279"/>
                    </a:lnTo>
                    <a:lnTo>
                      <a:pt x="99" y="363"/>
                    </a:lnTo>
                    <a:lnTo>
                      <a:pt x="11" y="458"/>
                    </a:lnTo>
                    <a:lnTo>
                      <a:pt x="0" y="474"/>
                    </a:lnTo>
                    <a:lnTo>
                      <a:pt x="317" y="402"/>
                    </a:lnTo>
                    <a:lnTo>
                      <a:pt x="645" y="137"/>
                    </a:lnTo>
                    <a:lnTo>
                      <a:pt x="458" y="383"/>
                    </a:lnTo>
                    <a:lnTo>
                      <a:pt x="805" y="305"/>
                    </a:lnTo>
                    <a:lnTo>
                      <a:pt x="1011" y="134"/>
                    </a:lnTo>
                    <a:lnTo>
                      <a:pt x="940" y="298"/>
                    </a:lnTo>
                    <a:lnTo>
                      <a:pt x="947" y="296"/>
                    </a:lnTo>
                    <a:lnTo>
                      <a:pt x="1041" y="301"/>
                    </a:lnTo>
                    <a:lnTo>
                      <a:pt x="1179" y="328"/>
                    </a:lnTo>
                    <a:lnTo>
                      <a:pt x="1300" y="363"/>
                    </a:lnTo>
                    <a:lnTo>
                      <a:pt x="1448" y="419"/>
                    </a:lnTo>
                    <a:lnTo>
                      <a:pt x="1624" y="497"/>
                    </a:lnTo>
                    <a:lnTo>
                      <a:pt x="1723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74">
                <a:extLst>
                  <a:ext uri="{FF2B5EF4-FFF2-40B4-BE49-F238E27FC236}">
                    <a16:creationId xmlns:a16="http://schemas.microsoft.com/office/drawing/2014/main" id="{CEA79D79-0766-458E-A25D-3D8DE0E1B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7176" y="1146439"/>
                <a:ext cx="590550" cy="401638"/>
              </a:xfrm>
              <a:custGeom>
                <a:avLst/>
                <a:gdLst>
                  <a:gd name="T0" fmla="*/ 1116 w 1116"/>
                  <a:gd name="T1" fmla="*/ 114 h 758"/>
                  <a:gd name="T2" fmla="*/ 1103 w 1116"/>
                  <a:gd name="T3" fmla="*/ 107 h 758"/>
                  <a:gd name="T4" fmla="*/ 1017 w 1116"/>
                  <a:gd name="T5" fmla="*/ 64 h 758"/>
                  <a:gd name="T6" fmla="*/ 929 w 1116"/>
                  <a:gd name="T7" fmla="*/ 33 h 758"/>
                  <a:gd name="T8" fmla="*/ 823 w 1116"/>
                  <a:gd name="T9" fmla="*/ 9 h 758"/>
                  <a:gd name="T10" fmla="*/ 702 w 1116"/>
                  <a:gd name="T11" fmla="*/ 0 h 758"/>
                  <a:gd name="T12" fmla="*/ 604 w 1116"/>
                  <a:gd name="T13" fmla="*/ 10 h 758"/>
                  <a:gd name="T14" fmla="*/ 537 w 1116"/>
                  <a:gd name="T15" fmla="*/ 26 h 758"/>
                  <a:gd name="T16" fmla="*/ 468 w 1116"/>
                  <a:gd name="T17" fmla="*/ 51 h 758"/>
                  <a:gd name="T18" fmla="*/ 401 w 1116"/>
                  <a:gd name="T19" fmla="*/ 84 h 758"/>
                  <a:gd name="T20" fmla="*/ 366 w 1116"/>
                  <a:gd name="T21" fmla="*/ 105 h 758"/>
                  <a:gd name="T22" fmla="*/ 333 w 1116"/>
                  <a:gd name="T23" fmla="*/ 128 h 758"/>
                  <a:gd name="T24" fmla="*/ 272 w 1116"/>
                  <a:gd name="T25" fmla="*/ 177 h 758"/>
                  <a:gd name="T26" fmla="*/ 196 w 1116"/>
                  <a:gd name="T27" fmla="*/ 255 h 758"/>
                  <a:gd name="T28" fmla="*/ 120 w 1116"/>
                  <a:gd name="T29" fmla="*/ 363 h 758"/>
                  <a:gd name="T30" fmla="*/ 65 w 1116"/>
                  <a:gd name="T31" fmla="*/ 471 h 758"/>
                  <a:gd name="T32" fmla="*/ 31 w 1116"/>
                  <a:gd name="T33" fmla="*/ 571 h 758"/>
                  <a:gd name="T34" fmla="*/ 12 w 1116"/>
                  <a:gd name="T35" fmla="*/ 656 h 758"/>
                  <a:gd name="T36" fmla="*/ 0 w 1116"/>
                  <a:gd name="T37" fmla="*/ 745 h 758"/>
                  <a:gd name="T38" fmla="*/ 0 w 1116"/>
                  <a:gd name="T39" fmla="*/ 758 h 758"/>
                  <a:gd name="T40" fmla="*/ 164 w 1116"/>
                  <a:gd name="T41" fmla="*/ 573 h 758"/>
                  <a:gd name="T42" fmla="*/ 196 w 1116"/>
                  <a:gd name="T43" fmla="*/ 380 h 758"/>
                  <a:gd name="T44" fmla="*/ 206 w 1116"/>
                  <a:gd name="T45" fmla="*/ 539 h 758"/>
                  <a:gd name="T46" fmla="*/ 372 w 1116"/>
                  <a:gd name="T47" fmla="*/ 380 h 758"/>
                  <a:gd name="T48" fmla="*/ 395 w 1116"/>
                  <a:gd name="T49" fmla="*/ 153 h 758"/>
                  <a:gd name="T50" fmla="*/ 422 w 1116"/>
                  <a:gd name="T51" fmla="*/ 343 h 758"/>
                  <a:gd name="T52" fmla="*/ 643 w 1116"/>
                  <a:gd name="T53" fmla="*/ 209 h 758"/>
                  <a:gd name="T54" fmla="*/ 739 w 1116"/>
                  <a:gd name="T55" fmla="*/ 55 h 758"/>
                  <a:gd name="T56" fmla="*/ 716 w 1116"/>
                  <a:gd name="T57" fmla="*/ 164 h 758"/>
                  <a:gd name="T58" fmla="*/ 735 w 1116"/>
                  <a:gd name="T59" fmla="*/ 156 h 758"/>
                  <a:gd name="T60" fmla="*/ 876 w 1116"/>
                  <a:gd name="T61" fmla="*/ 123 h 758"/>
                  <a:gd name="T62" fmla="*/ 1024 w 1116"/>
                  <a:gd name="T63" fmla="*/ 111 h 758"/>
                  <a:gd name="T64" fmla="*/ 1116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1116" y="114"/>
                    </a:moveTo>
                    <a:lnTo>
                      <a:pt x="1103" y="107"/>
                    </a:lnTo>
                    <a:lnTo>
                      <a:pt x="1017" y="64"/>
                    </a:lnTo>
                    <a:lnTo>
                      <a:pt x="929" y="33"/>
                    </a:lnTo>
                    <a:lnTo>
                      <a:pt x="823" y="9"/>
                    </a:lnTo>
                    <a:lnTo>
                      <a:pt x="702" y="0"/>
                    </a:lnTo>
                    <a:lnTo>
                      <a:pt x="604" y="10"/>
                    </a:lnTo>
                    <a:lnTo>
                      <a:pt x="537" y="26"/>
                    </a:lnTo>
                    <a:lnTo>
                      <a:pt x="468" y="51"/>
                    </a:lnTo>
                    <a:lnTo>
                      <a:pt x="401" y="84"/>
                    </a:lnTo>
                    <a:lnTo>
                      <a:pt x="366" y="105"/>
                    </a:lnTo>
                    <a:lnTo>
                      <a:pt x="333" y="128"/>
                    </a:lnTo>
                    <a:lnTo>
                      <a:pt x="272" y="177"/>
                    </a:lnTo>
                    <a:lnTo>
                      <a:pt x="196" y="255"/>
                    </a:lnTo>
                    <a:lnTo>
                      <a:pt x="120" y="363"/>
                    </a:lnTo>
                    <a:lnTo>
                      <a:pt x="65" y="471"/>
                    </a:lnTo>
                    <a:lnTo>
                      <a:pt x="31" y="571"/>
                    </a:lnTo>
                    <a:lnTo>
                      <a:pt x="12" y="656"/>
                    </a:lnTo>
                    <a:lnTo>
                      <a:pt x="0" y="745"/>
                    </a:lnTo>
                    <a:lnTo>
                      <a:pt x="0" y="758"/>
                    </a:lnTo>
                    <a:lnTo>
                      <a:pt x="164" y="573"/>
                    </a:lnTo>
                    <a:lnTo>
                      <a:pt x="196" y="380"/>
                    </a:lnTo>
                    <a:lnTo>
                      <a:pt x="206" y="539"/>
                    </a:lnTo>
                    <a:lnTo>
                      <a:pt x="372" y="380"/>
                    </a:lnTo>
                    <a:lnTo>
                      <a:pt x="395" y="153"/>
                    </a:lnTo>
                    <a:lnTo>
                      <a:pt x="422" y="343"/>
                    </a:lnTo>
                    <a:lnTo>
                      <a:pt x="643" y="209"/>
                    </a:lnTo>
                    <a:lnTo>
                      <a:pt x="739" y="55"/>
                    </a:lnTo>
                    <a:lnTo>
                      <a:pt x="716" y="164"/>
                    </a:lnTo>
                    <a:lnTo>
                      <a:pt x="735" y="156"/>
                    </a:lnTo>
                    <a:lnTo>
                      <a:pt x="876" y="123"/>
                    </a:lnTo>
                    <a:lnTo>
                      <a:pt x="1024" y="111"/>
                    </a:lnTo>
                    <a:lnTo>
                      <a:pt x="1116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75">
                <a:extLst>
                  <a:ext uri="{FF2B5EF4-FFF2-40B4-BE49-F238E27FC236}">
                    <a16:creationId xmlns:a16="http://schemas.microsoft.com/office/drawing/2014/main" id="{52521475-9E28-41F7-9D88-0ED3F6772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11" y="428889"/>
                <a:ext cx="333375" cy="787400"/>
              </a:xfrm>
              <a:custGeom>
                <a:avLst/>
                <a:gdLst>
                  <a:gd name="T0" fmla="*/ 630 w 630"/>
                  <a:gd name="T1" fmla="*/ 1486 h 1486"/>
                  <a:gd name="T2" fmla="*/ 615 w 630"/>
                  <a:gd name="T3" fmla="*/ 1470 h 1486"/>
                  <a:gd name="T4" fmla="*/ 473 w 630"/>
                  <a:gd name="T5" fmla="*/ 1319 h 1486"/>
                  <a:gd name="T6" fmla="*/ 322 w 630"/>
                  <a:gd name="T7" fmla="*/ 1139 h 1486"/>
                  <a:gd name="T8" fmla="*/ 221 w 630"/>
                  <a:gd name="T9" fmla="*/ 1004 h 1486"/>
                  <a:gd name="T10" fmla="*/ 129 w 630"/>
                  <a:gd name="T11" fmla="*/ 864 h 1486"/>
                  <a:gd name="T12" fmla="*/ 57 w 630"/>
                  <a:gd name="T13" fmla="*/ 727 h 1486"/>
                  <a:gd name="T14" fmla="*/ 33 w 630"/>
                  <a:gd name="T15" fmla="*/ 662 h 1486"/>
                  <a:gd name="T16" fmla="*/ 14 w 630"/>
                  <a:gd name="T17" fmla="*/ 597 h 1486"/>
                  <a:gd name="T18" fmla="*/ 0 w 630"/>
                  <a:gd name="T19" fmla="*/ 474 h 1486"/>
                  <a:gd name="T20" fmla="*/ 7 w 630"/>
                  <a:gd name="T21" fmla="*/ 357 h 1486"/>
                  <a:gd name="T22" fmla="*/ 27 w 630"/>
                  <a:gd name="T23" fmla="*/ 250 h 1486"/>
                  <a:gd name="T24" fmla="*/ 73 w 630"/>
                  <a:gd name="T25" fmla="*/ 115 h 1486"/>
                  <a:gd name="T26" fmla="*/ 129 w 630"/>
                  <a:gd name="T27" fmla="*/ 10 h 1486"/>
                  <a:gd name="T28" fmla="*/ 135 w 630"/>
                  <a:gd name="T29" fmla="*/ 0 h 1486"/>
                  <a:gd name="T30" fmla="*/ 224 w 630"/>
                  <a:gd name="T31" fmla="*/ 361 h 1486"/>
                  <a:gd name="T32" fmla="*/ 124 w 630"/>
                  <a:gd name="T33" fmla="*/ 517 h 1486"/>
                  <a:gd name="T34" fmla="*/ 246 w 630"/>
                  <a:gd name="T35" fmla="*/ 416 h 1486"/>
                  <a:gd name="T36" fmla="*/ 384 w 630"/>
                  <a:gd name="T37" fmla="*/ 795 h 1486"/>
                  <a:gd name="T38" fmla="*/ 269 w 630"/>
                  <a:gd name="T39" fmla="*/ 903 h 1486"/>
                  <a:gd name="T40" fmla="*/ 396 w 630"/>
                  <a:gd name="T41" fmla="*/ 841 h 1486"/>
                  <a:gd name="T42" fmla="*/ 630 w 630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0" h="1486">
                    <a:moveTo>
                      <a:pt x="630" y="1486"/>
                    </a:moveTo>
                    <a:lnTo>
                      <a:pt x="615" y="1470"/>
                    </a:lnTo>
                    <a:lnTo>
                      <a:pt x="473" y="1319"/>
                    </a:lnTo>
                    <a:lnTo>
                      <a:pt x="322" y="1139"/>
                    </a:lnTo>
                    <a:lnTo>
                      <a:pt x="221" y="1004"/>
                    </a:lnTo>
                    <a:lnTo>
                      <a:pt x="129" y="864"/>
                    </a:lnTo>
                    <a:lnTo>
                      <a:pt x="57" y="727"/>
                    </a:lnTo>
                    <a:lnTo>
                      <a:pt x="33" y="662"/>
                    </a:lnTo>
                    <a:lnTo>
                      <a:pt x="14" y="597"/>
                    </a:lnTo>
                    <a:lnTo>
                      <a:pt x="0" y="474"/>
                    </a:lnTo>
                    <a:lnTo>
                      <a:pt x="7" y="357"/>
                    </a:lnTo>
                    <a:lnTo>
                      <a:pt x="27" y="250"/>
                    </a:lnTo>
                    <a:lnTo>
                      <a:pt x="73" y="115"/>
                    </a:lnTo>
                    <a:lnTo>
                      <a:pt x="129" y="10"/>
                    </a:lnTo>
                    <a:lnTo>
                      <a:pt x="135" y="0"/>
                    </a:lnTo>
                    <a:lnTo>
                      <a:pt x="224" y="361"/>
                    </a:lnTo>
                    <a:lnTo>
                      <a:pt x="124" y="517"/>
                    </a:lnTo>
                    <a:lnTo>
                      <a:pt x="246" y="416"/>
                    </a:lnTo>
                    <a:lnTo>
                      <a:pt x="384" y="795"/>
                    </a:lnTo>
                    <a:lnTo>
                      <a:pt x="269" y="903"/>
                    </a:lnTo>
                    <a:lnTo>
                      <a:pt x="396" y="841"/>
                    </a:lnTo>
                    <a:lnTo>
                      <a:pt x="63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76">
                <a:extLst>
                  <a:ext uri="{FF2B5EF4-FFF2-40B4-BE49-F238E27FC236}">
                    <a16:creationId xmlns:a16="http://schemas.microsoft.com/office/drawing/2014/main" id="{3886EF39-0C8D-4AA5-8AF5-EB09D70EE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37" y="551127"/>
                <a:ext cx="387350" cy="681038"/>
              </a:xfrm>
              <a:custGeom>
                <a:avLst/>
                <a:gdLst>
                  <a:gd name="T0" fmla="*/ 9 w 731"/>
                  <a:gd name="T1" fmla="*/ 1288 h 1288"/>
                  <a:gd name="T2" fmla="*/ 6 w 731"/>
                  <a:gd name="T3" fmla="*/ 1266 h 1288"/>
                  <a:gd name="T4" fmla="*/ 0 w 731"/>
                  <a:gd name="T5" fmla="*/ 1059 h 1288"/>
                  <a:gd name="T6" fmla="*/ 12 w 731"/>
                  <a:gd name="T7" fmla="*/ 822 h 1288"/>
                  <a:gd name="T8" fmla="*/ 34 w 731"/>
                  <a:gd name="T9" fmla="*/ 651 h 1288"/>
                  <a:gd name="T10" fmla="*/ 71 w 731"/>
                  <a:gd name="T11" fmla="*/ 481 h 1288"/>
                  <a:gd name="T12" fmla="*/ 113 w 731"/>
                  <a:gd name="T13" fmla="*/ 363 h 1288"/>
                  <a:gd name="T14" fmla="*/ 147 w 731"/>
                  <a:gd name="T15" fmla="*/ 290 h 1288"/>
                  <a:gd name="T16" fmla="*/ 167 w 731"/>
                  <a:gd name="T17" fmla="*/ 257 h 1288"/>
                  <a:gd name="T18" fmla="*/ 188 w 731"/>
                  <a:gd name="T19" fmla="*/ 223 h 1288"/>
                  <a:gd name="T20" fmla="*/ 231 w 731"/>
                  <a:gd name="T21" fmla="*/ 167 h 1288"/>
                  <a:gd name="T22" fmla="*/ 275 w 731"/>
                  <a:gd name="T23" fmla="*/ 123 h 1288"/>
                  <a:gd name="T24" fmla="*/ 323 w 731"/>
                  <a:gd name="T25" fmla="*/ 85 h 1288"/>
                  <a:gd name="T26" fmla="*/ 394 w 731"/>
                  <a:gd name="T27" fmla="*/ 43 h 1288"/>
                  <a:gd name="T28" fmla="*/ 486 w 731"/>
                  <a:gd name="T29" fmla="*/ 12 h 1288"/>
                  <a:gd name="T30" fmla="*/ 572 w 731"/>
                  <a:gd name="T31" fmla="*/ 0 h 1288"/>
                  <a:gd name="T32" fmla="*/ 644 w 731"/>
                  <a:gd name="T33" fmla="*/ 2 h 1288"/>
                  <a:gd name="T34" fmla="*/ 719 w 731"/>
                  <a:gd name="T35" fmla="*/ 15 h 1288"/>
                  <a:gd name="T36" fmla="*/ 731 w 731"/>
                  <a:gd name="T37" fmla="*/ 19 h 1288"/>
                  <a:gd name="T38" fmla="*/ 519 w 731"/>
                  <a:gd name="T39" fmla="*/ 320 h 1288"/>
                  <a:gd name="T40" fmla="*/ 273 w 731"/>
                  <a:gd name="T41" fmla="*/ 308 h 1288"/>
                  <a:gd name="T42" fmla="*/ 484 w 731"/>
                  <a:gd name="T43" fmla="*/ 372 h 1288"/>
                  <a:gd name="T44" fmla="*/ 332 w 731"/>
                  <a:gd name="T45" fmla="*/ 609 h 1288"/>
                  <a:gd name="T46" fmla="*/ 149 w 731"/>
                  <a:gd name="T47" fmla="*/ 632 h 1288"/>
                  <a:gd name="T48" fmla="*/ 313 w 731"/>
                  <a:gd name="T49" fmla="*/ 661 h 1288"/>
                  <a:gd name="T50" fmla="*/ 9 w 731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1" h="1288">
                    <a:moveTo>
                      <a:pt x="9" y="1288"/>
                    </a:moveTo>
                    <a:lnTo>
                      <a:pt x="6" y="1266"/>
                    </a:lnTo>
                    <a:lnTo>
                      <a:pt x="0" y="1059"/>
                    </a:lnTo>
                    <a:lnTo>
                      <a:pt x="12" y="822"/>
                    </a:lnTo>
                    <a:lnTo>
                      <a:pt x="34" y="651"/>
                    </a:lnTo>
                    <a:lnTo>
                      <a:pt x="71" y="481"/>
                    </a:lnTo>
                    <a:lnTo>
                      <a:pt x="113" y="363"/>
                    </a:lnTo>
                    <a:lnTo>
                      <a:pt x="147" y="290"/>
                    </a:lnTo>
                    <a:lnTo>
                      <a:pt x="167" y="257"/>
                    </a:lnTo>
                    <a:lnTo>
                      <a:pt x="188" y="223"/>
                    </a:lnTo>
                    <a:lnTo>
                      <a:pt x="231" y="167"/>
                    </a:lnTo>
                    <a:lnTo>
                      <a:pt x="275" y="123"/>
                    </a:lnTo>
                    <a:lnTo>
                      <a:pt x="323" y="85"/>
                    </a:lnTo>
                    <a:lnTo>
                      <a:pt x="394" y="43"/>
                    </a:lnTo>
                    <a:lnTo>
                      <a:pt x="486" y="12"/>
                    </a:lnTo>
                    <a:lnTo>
                      <a:pt x="572" y="0"/>
                    </a:lnTo>
                    <a:lnTo>
                      <a:pt x="644" y="2"/>
                    </a:lnTo>
                    <a:lnTo>
                      <a:pt x="719" y="15"/>
                    </a:lnTo>
                    <a:lnTo>
                      <a:pt x="731" y="19"/>
                    </a:lnTo>
                    <a:lnTo>
                      <a:pt x="519" y="320"/>
                    </a:lnTo>
                    <a:lnTo>
                      <a:pt x="273" y="308"/>
                    </a:lnTo>
                    <a:lnTo>
                      <a:pt x="484" y="372"/>
                    </a:lnTo>
                    <a:lnTo>
                      <a:pt x="332" y="609"/>
                    </a:lnTo>
                    <a:lnTo>
                      <a:pt x="149" y="632"/>
                    </a:lnTo>
                    <a:lnTo>
                      <a:pt x="313" y="661"/>
                    </a:lnTo>
                    <a:lnTo>
                      <a:pt x="9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Freeform 77">
                <a:extLst>
                  <a:ext uri="{FF2B5EF4-FFF2-40B4-BE49-F238E27FC236}">
                    <a16:creationId xmlns:a16="http://schemas.microsoft.com/office/drawing/2014/main" id="{E717D8D6-3B48-45F6-BFB0-57BD97E68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2" y="1194064"/>
                <a:ext cx="568325" cy="2563813"/>
              </a:xfrm>
              <a:custGeom>
                <a:avLst/>
                <a:gdLst>
                  <a:gd name="T0" fmla="*/ 0 w 1074"/>
                  <a:gd name="T1" fmla="*/ 0 h 4846"/>
                  <a:gd name="T2" fmla="*/ 0 w 1074"/>
                  <a:gd name="T3" fmla="*/ 92 h 4846"/>
                  <a:gd name="T4" fmla="*/ 19 w 1074"/>
                  <a:gd name="T5" fmla="*/ 735 h 4846"/>
                  <a:gd name="T6" fmla="*/ 57 w 1074"/>
                  <a:gd name="T7" fmla="*/ 1352 h 4846"/>
                  <a:gd name="T8" fmla="*/ 108 w 1074"/>
                  <a:gd name="T9" fmla="*/ 1894 h 4846"/>
                  <a:gd name="T10" fmla="*/ 154 w 1074"/>
                  <a:gd name="T11" fmla="*/ 2278 h 4846"/>
                  <a:gd name="T12" fmla="*/ 210 w 1074"/>
                  <a:gd name="T13" fmla="*/ 2676 h 4846"/>
                  <a:gd name="T14" fmla="*/ 281 w 1074"/>
                  <a:gd name="T15" fmla="*/ 3082 h 4846"/>
                  <a:gd name="T16" fmla="*/ 364 w 1074"/>
                  <a:gd name="T17" fmla="*/ 3489 h 4846"/>
                  <a:gd name="T18" fmla="*/ 462 w 1074"/>
                  <a:gd name="T19" fmla="*/ 3892 h 4846"/>
                  <a:gd name="T20" fmla="*/ 577 w 1074"/>
                  <a:gd name="T21" fmla="*/ 4287 h 4846"/>
                  <a:gd name="T22" fmla="*/ 710 w 1074"/>
                  <a:gd name="T23" fmla="*/ 4664 h 4846"/>
                  <a:gd name="T24" fmla="*/ 783 w 1074"/>
                  <a:gd name="T25" fmla="*/ 4846 h 4846"/>
                  <a:gd name="T26" fmla="*/ 1074 w 1074"/>
                  <a:gd name="T27" fmla="*/ 4846 h 4846"/>
                  <a:gd name="T28" fmla="*/ 1041 w 1074"/>
                  <a:gd name="T29" fmla="*/ 4778 h 4846"/>
                  <a:gd name="T30" fmla="*/ 834 w 1074"/>
                  <a:gd name="T31" fmla="*/ 4268 h 4846"/>
                  <a:gd name="T32" fmla="*/ 698 w 1074"/>
                  <a:gd name="T33" fmla="*/ 3887 h 4846"/>
                  <a:gd name="T34" fmla="*/ 602 w 1074"/>
                  <a:gd name="T35" fmla="*/ 3592 h 4846"/>
                  <a:gd name="T36" fmla="*/ 505 w 1074"/>
                  <a:gd name="T37" fmla="*/ 3265 h 4846"/>
                  <a:gd name="T38" fmla="*/ 410 w 1074"/>
                  <a:gd name="T39" fmla="*/ 2908 h 4846"/>
                  <a:gd name="T40" fmla="*/ 321 w 1074"/>
                  <a:gd name="T41" fmla="*/ 2523 h 4846"/>
                  <a:gd name="T42" fmla="*/ 239 w 1074"/>
                  <a:gd name="T43" fmla="*/ 2113 h 4846"/>
                  <a:gd name="T44" fmla="*/ 168 w 1074"/>
                  <a:gd name="T45" fmla="*/ 1679 h 4846"/>
                  <a:gd name="T46" fmla="*/ 112 w 1074"/>
                  <a:gd name="T47" fmla="*/ 1227 h 4846"/>
                  <a:gd name="T48" fmla="*/ 73 w 1074"/>
                  <a:gd name="T49" fmla="*/ 756 h 4846"/>
                  <a:gd name="T50" fmla="*/ 56 w 1074"/>
                  <a:gd name="T51" fmla="*/ 271 h 4846"/>
                  <a:gd name="T52" fmla="*/ 56 w 1074"/>
                  <a:gd name="T53" fmla="*/ 23 h 4846"/>
                  <a:gd name="T54" fmla="*/ 0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0" y="0"/>
                    </a:moveTo>
                    <a:lnTo>
                      <a:pt x="0" y="92"/>
                    </a:lnTo>
                    <a:lnTo>
                      <a:pt x="19" y="735"/>
                    </a:lnTo>
                    <a:lnTo>
                      <a:pt x="57" y="1352"/>
                    </a:lnTo>
                    <a:lnTo>
                      <a:pt x="108" y="1894"/>
                    </a:lnTo>
                    <a:lnTo>
                      <a:pt x="154" y="2278"/>
                    </a:lnTo>
                    <a:lnTo>
                      <a:pt x="210" y="2676"/>
                    </a:lnTo>
                    <a:lnTo>
                      <a:pt x="281" y="3082"/>
                    </a:lnTo>
                    <a:lnTo>
                      <a:pt x="364" y="3489"/>
                    </a:lnTo>
                    <a:lnTo>
                      <a:pt x="462" y="3892"/>
                    </a:lnTo>
                    <a:lnTo>
                      <a:pt x="577" y="4287"/>
                    </a:lnTo>
                    <a:lnTo>
                      <a:pt x="710" y="4664"/>
                    </a:lnTo>
                    <a:lnTo>
                      <a:pt x="783" y="4846"/>
                    </a:lnTo>
                    <a:lnTo>
                      <a:pt x="1074" y="4846"/>
                    </a:lnTo>
                    <a:lnTo>
                      <a:pt x="1041" y="4778"/>
                    </a:lnTo>
                    <a:lnTo>
                      <a:pt x="834" y="4268"/>
                    </a:lnTo>
                    <a:lnTo>
                      <a:pt x="698" y="3887"/>
                    </a:lnTo>
                    <a:lnTo>
                      <a:pt x="602" y="3592"/>
                    </a:lnTo>
                    <a:lnTo>
                      <a:pt x="505" y="3265"/>
                    </a:lnTo>
                    <a:lnTo>
                      <a:pt x="410" y="2908"/>
                    </a:lnTo>
                    <a:lnTo>
                      <a:pt x="321" y="2523"/>
                    </a:lnTo>
                    <a:lnTo>
                      <a:pt x="239" y="2113"/>
                    </a:lnTo>
                    <a:lnTo>
                      <a:pt x="168" y="1679"/>
                    </a:lnTo>
                    <a:lnTo>
                      <a:pt x="112" y="1227"/>
                    </a:lnTo>
                    <a:lnTo>
                      <a:pt x="73" y="756"/>
                    </a:lnTo>
                    <a:lnTo>
                      <a:pt x="56" y="271"/>
                    </a:lnTo>
                    <a:lnTo>
                      <a:pt x="56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E0756C42-A105-4992-886E-6E6D7444B9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87" y="1138502"/>
                <a:ext cx="131763" cy="109538"/>
              </a:xfrm>
              <a:custGeom>
                <a:avLst/>
                <a:gdLst>
                  <a:gd name="T0" fmla="*/ 249 w 249"/>
                  <a:gd name="T1" fmla="*/ 103 h 206"/>
                  <a:gd name="T2" fmla="*/ 248 w 249"/>
                  <a:gd name="T3" fmla="*/ 124 h 206"/>
                  <a:gd name="T4" fmla="*/ 229 w 249"/>
                  <a:gd name="T5" fmla="*/ 162 h 206"/>
                  <a:gd name="T6" fmla="*/ 194 w 249"/>
                  <a:gd name="T7" fmla="*/ 189 h 206"/>
                  <a:gd name="T8" fmla="*/ 150 w 249"/>
                  <a:gd name="T9" fmla="*/ 205 h 206"/>
                  <a:gd name="T10" fmla="*/ 125 w 249"/>
                  <a:gd name="T11" fmla="*/ 206 h 206"/>
                  <a:gd name="T12" fmla="*/ 99 w 249"/>
                  <a:gd name="T13" fmla="*/ 205 h 206"/>
                  <a:gd name="T14" fmla="*/ 55 w 249"/>
                  <a:gd name="T15" fmla="*/ 189 h 206"/>
                  <a:gd name="T16" fmla="*/ 22 w 249"/>
                  <a:gd name="T17" fmla="*/ 162 h 206"/>
                  <a:gd name="T18" fmla="*/ 3 w 249"/>
                  <a:gd name="T19" fmla="*/ 124 h 206"/>
                  <a:gd name="T20" fmla="*/ 0 w 249"/>
                  <a:gd name="T21" fmla="*/ 103 h 206"/>
                  <a:gd name="T22" fmla="*/ 3 w 249"/>
                  <a:gd name="T23" fmla="*/ 82 h 206"/>
                  <a:gd name="T24" fmla="*/ 22 w 249"/>
                  <a:gd name="T25" fmla="*/ 45 h 206"/>
                  <a:gd name="T26" fmla="*/ 55 w 249"/>
                  <a:gd name="T27" fmla="*/ 18 h 206"/>
                  <a:gd name="T28" fmla="*/ 99 w 249"/>
                  <a:gd name="T29" fmla="*/ 2 h 206"/>
                  <a:gd name="T30" fmla="*/ 125 w 249"/>
                  <a:gd name="T31" fmla="*/ 0 h 206"/>
                  <a:gd name="T32" fmla="*/ 150 w 249"/>
                  <a:gd name="T33" fmla="*/ 2 h 206"/>
                  <a:gd name="T34" fmla="*/ 194 w 249"/>
                  <a:gd name="T35" fmla="*/ 18 h 206"/>
                  <a:gd name="T36" fmla="*/ 229 w 249"/>
                  <a:gd name="T37" fmla="*/ 45 h 206"/>
                  <a:gd name="T38" fmla="*/ 248 w 249"/>
                  <a:gd name="T39" fmla="*/ 82 h 206"/>
                  <a:gd name="T40" fmla="*/ 249 w 249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9" h="206">
                    <a:moveTo>
                      <a:pt x="249" y="103"/>
                    </a:moveTo>
                    <a:lnTo>
                      <a:pt x="248" y="124"/>
                    </a:lnTo>
                    <a:lnTo>
                      <a:pt x="229" y="162"/>
                    </a:lnTo>
                    <a:lnTo>
                      <a:pt x="194" y="189"/>
                    </a:lnTo>
                    <a:lnTo>
                      <a:pt x="150" y="205"/>
                    </a:lnTo>
                    <a:lnTo>
                      <a:pt x="125" y="206"/>
                    </a:lnTo>
                    <a:lnTo>
                      <a:pt x="99" y="205"/>
                    </a:lnTo>
                    <a:lnTo>
                      <a:pt x="55" y="189"/>
                    </a:lnTo>
                    <a:lnTo>
                      <a:pt x="22" y="162"/>
                    </a:lnTo>
                    <a:lnTo>
                      <a:pt x="3" y="124"/>
                    </a:lnTo>
                    <a:lnTo>
                      <a:pt x="0" y="103"/>
                    </a:lnTo>
                    <a:lnTo>
                      <a:pt x="3" y="82"/>
                    </a:lnTo>
                    <a:lnTo>
                      <a:pt x="22" y="45"/>
                    </a:lnTo>
                    <a:lnTo>
                      <a:pt x="55" y="18"/>
                    </a:lnTo>
                    <a:lnTo>
                      <a:pt x="99" y="2"/>
                    </a:lnTo>
                    <a:lnTo>
                      <a:pt x="125" y="0"/>
                    </a:lnTo>
                    <a:lnTo>
                      <a:pt x="150" y="2"/>
                    </a:lnTo>
                    <a:lnTo>
                      <a:pt x="194" y="18"/>
                    </a:lnTo>
                    <a:lnTo>
                      <a:pt x="229" y="45"/>
                    </a:lnTo>
                    <a:lnTo>
                      <a:pt x="248" y="82"/>
                    </a:lnTo>
                    <a:lnTo>
                      <a:pt x="249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0E605620-8243-43EA-922E-F95DA672DB06}"/>
                </a:ext>
              </a:extLst>
            </p:cNvPr>
            <p:cNvGrpSpPr/>
            <p:nvPr/>
          </p:nvGrpSpPr>
          <p:grpSpPr>
            <a:xfrm>
              <a:off x="9624404" y="584287"/>
              <a:ext cx="593732" cy="1148719"/>
              <a:chOff x="7422355" y="468577"/>
              <a:chExt cx="1797051" cy="3328988"/>
            </a:xfrm>
          </p:grpSpPr>
          <p:sp>
            <p:nvSpPr>
              <p:cNvPr id="25" name="Freeform 67">
                <a:extLst>
                  <a:ext uri="{FF2B5EF4-FFF2-40B4-BE49-F238E27FC236}">
                    <a16:creationId xmlns:a16="http://schemas.microsoft.com/office/drawing/2014/main" id="{DAF1E16C-66CF-4A7A-A4B7-38621B256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8080" y="490008"/>
                <a:ext cx="1527176" cy="161925"/>
              </a:xfrm>
              <a:custGeom>
                <a:avLst/>
                <a:gdLst>
                  <a:gd name="T0" fmla="*/ 2884 w 2884"/>
                  <a:gd name="T1" fmla="*/ 304 h 304"/>
                  <a:gd name="T2" fmla="*/ 0 w 2884"/>
                  <a:gd name="T3" fmla="*/ 304 h 304"/>
                  <a:gd name="T4" fmla="*/ 7 w 2884"/>
                  <a:gd name="T5" fmla="*/ 298 h 304"/>
                  <a:gd name="T6" fmla="*/ 81 w 2884"/>
                  <a:gd name="T7" fmla="*/ 263 h 304"/>
                  <a:gd name="T8" fmla="*/ 182 w 2884"/>
                  <a:gd name="T9" fmla="*/ 239 h 304"/>
                  <a:gd name="T10" fmla="*/ 265 w 2884"/>
                  <a:gd name="T11" fmla="*/ 233 h 304"/>
                  <a:gd name="T12" fmla="*/ 362 w 2884"/>
                  <a:gd name="T13" fmla="*/ 240 h 304"/>
                  <a:gd name="T14" fmla="*/ 468 w 2884"/>
                  <a:gd name="T15" fmla="*/ 268 h 304"/>
                  <a:gd name="T16" fmla="*/ 527 w 2884"/>
                  <a:gd name="T17" fmla="*/ 292 h 304"/>
                  <a:gd name="T18" fmla="*/ 537 w 2884"/>
                  <a:gd name="T19" fmla="*/ 284 h 304"/>
                  <a:gd name="T20" fmla="*/ 612 w 2884"/>
                  <a:gd name="T21" fmla="*/ 242 h 304"/>
                  <a:gd name="T22" fmla="*/ 681 w 2884"/>
                  <a:gd name="T23" fmla="*/ 210 h 304"/>
                  <a:gd name="T24" fmla="*/ 758 w 2884"/>
                  <a:gd name="T25" fmla="*/ 186 h 304"/>
                  <a:gd name="T26" fmla="*/ 835 w 2884"/>
                  <a:gd name="T27" fmla="*/ 176 h 304"/>
                  <a:gd name="T28" fmla="*/ 890 w 2884"/>
                  <a:gd name="T29" fmla="*/ 184 h 304"/>
                  <a:gd name="T30" fmla="*/ 923 w 2884"/>
                  <a:gd name="T31" fmla="*/ 199 h 304"/>
                  <a:gd name="T32" fmla="*/ 953 w 2884"/>
                  <a:gd name="T33" fmla="*/ 220 h 304"/>
                  <a:gd name="T34" fmla="*/ 978 w 2884"/>
                  <a:gd name="T35" fmla="*/ 252 h 304"/>
                  <a:gd name="T36" fmla="*/ 988 w 2884"/>
                  <a:gd name="T37" fmla="*/ 272 h 304"/>
                  <a:gd name="T38" fmla="*/ 995 w 2884"/>
                  <a:gd name="T39" fmla="*/ 252 h 304"/>
                  <a:gd name="T40" fmla="*/ 1043 w 2884"/>
                  <a:gd name="T41" fmla="*/ 163 h 304"/>
                  <a:gd name="T42" fmla="*/ 1073 w 2884"/>
                  <a:gd name="T43" fmla="*/ 128 h 304"/>
                  <a:gd name="T44" fmla="*/ 1094 w 2884"/>
                  <a:gd name="T45" fmla="*/ 116 h 304"/>
                  <a:gd name="T46" fmla="*/ 1106 w 2884"/>
                  <a:gd name="T47" fmla="*/ 116 h 304"/>
                  <a:gd name="T48" fmla="*/ 1132 w 2884"/>
                  <a:gd name="T49" fmla="*/ 121 h 304"/>
                  <a:gd name="T50" fmla="*/ 1194 w 2884"/>
                  <a:gd name="T51" fmla="*/ 157 h 304"/>
                  <a:gd name="T52" fmla="*/ 1282 w 2884"/>
                  <a:gd name="T53" fmla="*/ 227 h 304"/>
                  <a:gd name="T54" fmla="*/ 1298 w 2884"/>
                  <a:gd name="T55" fmla="*/ 242 h 304"/>
                  <a:gd name="T56" fmla="*/ 1305 w 2884"/>
                  <a:gd name="T57" fmla="*/ 233 h 304"/>
                  <a:gd name="T58" fmla="*/ 1378 w 2884"/>
                  <a:gd name="T59" fmla="*/ 161 h 304"/>
                  <a:gd name="T60" fmla="*/ 1473 w 2884"/>
                  <a:gd name="T61" fmla="*/ 91 h 304"/>
                  <a:gd name="T62" fmla="*/ 1551 w 2884"/>
                  <a:gd name="T63" fmla="*/ 49 h 304"/>
                  <a:gd name="T64" fmla="*/ 1637 w 2884"/>
                  <a:gd name="T65" fmla="*/ 16 h 304"/>
                  <a:gd name="T66" fmla="*/ 1732 w 2884"/>
                  <a:gd name="T67" fmla="*/ 0 h 304"/>
                  <a:gd name="T68" fmla="*/ 1781 w 2884"/>
                  <a:gd name="T69" fmla="*/ 1 h 304"/>
                  <a:gd name="T70" fmla="*/ 1832 w 2884"/>
                  <a:gd name="T71" fmla="*/ 7 h 304"/>
                  <a:gd name="T72" fmla="*/ 1925 w 2884"/>
                  <a:gd name="T73" fmla="*/ 33 h 304"/>
                  <a:gd name="T74" fmla="*/ 2012 w 2884"/>
                  <a:gd name="T75" fmla="*/ 72 h 304"/>
                  <a:gd name="T76" fmla="*/ 2090 w 2884"/>
                  <a:gd name="T77" fmla="*/ 118 h 304"/>
                  <a:gd name="T78" fmla="*/ 2183 w 2884"/>
                  <a:gd name="T79" fmla="*/ 190 h 304"/>
                  <a:gd name="T80" fmla="*/ 2257 w 2884"/>
                  <a:gd name="T81" fmla="*/ 260 h 304"/>
                  <a:gd name="T82" fmla="*/ 2262 w 2884"/>
                  <a:gd name="T83" fmla="*/ 269 h 304"/>
                  <a:gd name="T84" fmla="*/ 2275 w 2884"/>
                  <a:gd name="T85" fmla="*/ 260 h 304"/>
                  <a:gd name="T86" fmla="*/ 2349 w 2884"/>
                  <a:gd name="T87" fmla="*/ 224 h 304"/>
                  <a:gd name="T88" fmla="*/ 2412 w 2884"/>
                  <a:gd name="T89" fmla="*/ 206 h 304"/>
                  <a:gd name="T90" fmla="*/ 2447 w 2884"/>
                  <a:gd name="T91" fmla="*/ 204 h 304"/>
                  <a:gd name="T92" fmla="*/ 2477 w 2884"/>
                  <a:gd name="T93" fmla="*/ 206 h 304"/>
                  <a:gd name="T94" fmla="*/ 2522 w 2884"/>
                  <a:gd name="T95" fmla="*/ 227 h 304"/>
                  <a:gd name="T96" fmla="*/ 2558 w 2884"/>
                  <a:gd name="T97" fmla="*/ 271 h 304"/>
                  <a:gd name="T98" fmla="*/ 2560 w 2884"/>
                  <a:gd name="T99" fmla="*/ 281 h 304"/>
                  <a:gd name="T100" fmla="*/ 2594 w 2884"/>
                  <a:gd name="T101" fmla="*/ 269 h 304"/>
                  <a:gd name="T102" fmla="*/ 2729 w 2884"/>
                  <a:gd name="T103" fmla="*/ 246 h 304"/>
                  <a:gd name="T104" fmla="*/ 2785 w 2884"/>
                  <a:gd name="T105" fmla="*/ 246 h 304"/>
                  <a:gd name="T106" fmla="*/ 2834 w 2884"/>
                  <a:gd name="T107" fmla="*/ 258 h 304"/>
                  <a:gd name="T108" fmla="*/ 2873 w 2884"/>
                  <a:gd name="T109" fmla="*/ 284 h 304"/>
                  <a:gd name="T110" fmla="*/ 2884 w 2884"/>
                  <a:gd name="T111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84" h="304">
                    <a:moveTo>
                      <a:pt x="2884" y="304"/>
                    </a:moveTo>
                    <a:lnTo>
                      <a:pt x="0" y="304"/>
                    </a:lnTo>
                    <a:lnTo>
                      <a:pt x="7" y="298"/>
                    </a:lnTo>
                    <a:lnTo>
                      <a:pt x="81" y="263"/>
                    </a:lnTo>
                    <a:lnTo>
                      <a:pt x="182" y="239"/>
                    </a:lnTo>
                    <a:lnTo>
                      <a:pt x="265" y="233"/>
                    </a:lnTo>
                    <a:lnTo>
                      <a:pt x="362" y="240"/>
                    </a:lnTo>
                    <a:lnTo>
                      <a:pt x="468" y="268"/>
                    </a:lnTo>
                    <a:lnTo>
                      <a:pt x="527" y="292"/>
                    </a:lnTo>
                    <a:lnTo>
                      <a:pt x="537" y="284"/>
                    </a:lnTo>
                    <a:lnTo>
                      <a:pt x="612" y="242"/>
                    </a:lnTo>
                    <a:lnTo>
                      <a:pt x="681" y="210"/>
                    </a:lnTo>
                    <a:lnTo>
                      <a:pt x="758" y="186"/>
                    </a:lnTo>
                    <a:lnTo>
                      <a:pt x="835" y="176"/>
                    </a:lnTo>
                    <a:lnTo>
                      <a:pt x="890" y="184"/>
                    </a:lnTo>
                    <a:lnTo>
                      <a:pt x="923" y="199"/>
                    </a:lnTo>
                    <a:lnTo>
                      <a:pt x="953" y="220"/>
                    </a:lnTo>
                    <a:lnTo>
                      <a:pt x="978" y="252"/>
                    </a:lnTo>
                    <a:lnTo>
                      <a:pt x="988" y="272"/>
                    </a:lnTo>
                    <a:lnTo>
                      <a:pt x="995" y="252"/>
                    </a:lnTo>
                    <a:lnTo>
                      <a:pt x="1043" y="163"/>
                    </a:lnTo>
                    <a:lnTo>
                      <a:pt x="1073" y="128"/>
                    </a:lnTo>
                    <a:lnTo>
                      <a:pt x="1094" y="116"/>
                    </a:lnTo>
                    <a:lnTo>
                      <a:pt x="1106" y="116"/>
                    </a:lnTo>
                    <a:lnTo>
                      <a:pt x="1132" y="121"/>
                    </a:lnTo>
                    <a:lnTo>
                      <a:pt x="1194" y="157"/>
                    </a:lnTo>
                    <a:lnTo>
                      <a:pt x="1282" y="227"/>
                    </a:lnTo>
                    <a:lnTo>
                      <a:pt x="1298" y="242"/>
                    </a:lnTo>
                    <a:lnTo>
                      <a:pt x="1305" y="233"/>
                    </a:lnTo>
                    <a:lnTo>
                      <a:pt x="1378" y="161"/>
                    </a:lnTo>
                    <a:lnTo>
                      <a:pt x="1473" y="91"/>
                    </a:lnTo>
                    <a:lnTo>
                      <a:pt x="1551" y="49"/>
                    </a:lnTo>
                    <a:lnTo>
                      <a:pt x="1637" y="16"/>
                    </a:lnTo>
                    <a:lnTo>
                      <a:pt x="1732" y="0"/>
                    </a:lnTo>
                    <a:lnTo>
                      <a:pt x="1781" y="1"/>
                    </a:lnTo>
                    <a:lnTo>
                      <a:pt x="1832" y="7"/>
                    </a:lnTo>
                    <a:lnTo>
                      <a:pt x="1925" y="33"/>
                    </a:lnTo>
                    <a:lnTo>
                      <a:pt x="2012" y="72"/>
                    </a:lnTo>
                    <a:lnTo>
                      <a:pt x="2090" y="118"/>
                    </a:lnTo>
                    <a:lnTo>
                      <a:pt x="2183" y="190"/>
                    </a:lnTo>
                    <a:lnTo>
                      <a:pt x="2257" y="260"/>
                    </a:lnTo>
                    <a:lnTo>
                      <a:pt x="2262" y="269"/>
                    </a:lnTo>
                    <a:lnTo>
                      <a:pt x="2275" y="260"/>
                    </a:lnTo>
                    <a:lnTo>
                      <a:pt x="2349" y="224"/>
                    </a:lnTo>
                    <a:lnTo>
                      <a:pt x="2412" y="206"/>
                    </a:lnTo>
                    <a:lnTo>
                      <a:pt x="2447" y="204"/>
                    </a:lnTo>
                    <a:lnTo>
                      <a:pt x="2477" y="206"/>
                    </a:lnTo>
                    <a:lnTo>
                      <a:pt x="2522" y="227"/>
                    </a:lnTo>
                    <a:lnTo>
                      <a:pt x="2558" y="271"/>
                    </a:lnTo>
                    <a:lnTo>
                      <a:pt x="2560" y="281"/>
                    </a:lnTo>
                    <a:lnTo>
                      <a:pt x="2594" y="269"/>
                    </a:lnTo>
                    <a:lnTo>
                      <a:pt x="2729" y="246"/>
                    </a:lnTo>
                    <a:lnTo>
                      <a:pt x="2785" y="246"/>
                    </a:lnTo>
                    <a:lnTo>
                      <a:pt x="2834" y="258"/>
                    </a:lnTo>
                    <a:lnTo>
                      <a:pt x="2873" y="284"/>
                    </a:lnTo>
                    <a:lnTo>
                      <a:pt x="2884" y="30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Freeform 79">
                <a:extLst>
                  <a:ext uri="{FF2B5EF4-FFF2-40B4-BE49-F238E27FC236}">
                    <a16:creationId xmlns:a16="http://schemas.microsoft.com/office/drawing/2014/main" id="{EEF72DB8-CE6B-4AB5-AAC5-93364CE5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2355" y="930539"/>
                <a:ext cx="901701" cy="342900"/>
              </a:xfrm>
              <a:custGeom>
                <a:avLst/>
                <a:gdLst>
                  <a:gd name="T0" fmla="*/ 1702 w 1702"/>
                  <a:gd name="T1" fmla="*/ 649 h 649"/>
                  <a:gd name="T2" fmla="*/ 1695 w 1702"/>
                  <a:gd name="T3" fmla="*/ 632 h 649"/>
                  <a:gd name="T4" fmla="*/ 1639 w 1702"/>
                  <a:gd name="T5" fmla="*/ 516 h 649"/>
                  <a:gd name="T6" fmla="*/ 1574 w 1702"/>
                  <a:gd name="T7" fmla="*/ 412 h 649"/>
                  <a:gd name="T8" fmla="*/ 1485 w 1702"/>
                  <a:gd name="T9" fmla="*/ 297 h 649"/>
                  <a:gd name="T10" fmla="*/ 1400 w 1702"/>
                  <a:gd name="T11" fmla="*/ 213 h 649"/>
                  <a:gd name="T12" fmla="*/ 1337 w 1702"/>
                  <a:gd name="T13" fmla="*/ 161 h 649"/>
                  <a:gd name="T14" fmla="*/ 1265 w 1702"/>
                  <a:gd name="T15" fmla="*/ 114 h 649"/>
                  <a:gd name="T16" fmla="*/ 1187 w 1702"/>
                  <a:gd name="T17" fmla="*/ 72 h 649"/>
                  <a:gd name="T18" fmla="*/ 1100 w 1702"/>
                  <a:gd name="T19" fmla="*/ 39 h 649"/>
                  <a:gd name="T20" fmla="*/ 1007 w 1702"/>
                  <a:gd name="T21" fmla="*/ 14 h 649"/>
                  <a:gd name="T22" fmla="*/ 956 w 1702"/>
                  <a:gd name="T23" fmla="*/ 7 h 649"/>
                  <a:gd name="T24" fmla="*/ 906 w 1702"/>
                  <a:gd name="T25" fmla="*/ 1 h 649"/>
                  <a:gd name="T26" fmla="*/ 808 w 1702"/>
                  <a:gd name="T27" fmla="*/ 0 h 649"/>
                  <a:gd name="T28" fmla="*/ 713 w 1702"/>
                  <a:gd name="T29" fmla="*/ 7 h 649"/>
                  <a:gd name="T30" fmla="*/ 622 w 1702"/>
                  <a:gd name="T31" fmla="*/ 23 h 649"/>
                  <a:gd name="T32" fmla="*/ 494 w 1702"/>
                  <a:gd name="T33" fmla="*/ 59 h 649"/>
                  <a:gd name="T34" fmla="*/ 343 w 1702"/>
                  <a:gd name="T35" fmla="*/ 125 h 649"/>
                  <a:gd name="T36" fmla="*/ 213 w 1702"/>
                  <a:gd name="T37" fmla="*/ 200 h 649"/>
                  <a:gd name="T38" fmla="*/ 111 w 1702"/>
                  <a:gd name="T39" fmla="*/ 272 h 649"/>
                  <a:gd name="T40" fmla="*/ 13 w 1702"/>
                  <a:gd name="T41" fmla="*/ 356 h 649"/>
                  <a:gd name="T42" fmla="*/ 0 w 1702"/>
                  <a:gd name="T43" fmla="*/ 369 h 649"/>
                  <a:gd name="T44" fmla="*/ 323 w 1702"/>
                  <a:gd name="T45" fmla="*/ 337 h 649"/>
                  <a:gd name="T46" fmla="*/ 681 w 1702"/>
                  <a:gd name="T47" fmla="*/ 112 h 649"/>
                  <a:gd name="T48" fmla="*/ 467 w 1702"/>
                  <a:gd name="T49" fmla="*/ 336 h 649"/>
                  <a:gd name="T50" fmla="*/ 820 w 1702"/>
                  <a:gd name="T51" fmla="*/ 300 h 649"/>
                  <a:gd name="T52" fmla="*/ 1044 w 1702"/>
                  <a:gd name="T53" fmla="*/ 153 h 649"/>
                  <a:gd name="T54" fmla="*/ 954 w 1702"/>
                  <a:gd name="T55" fmla="*/ 308 h 649"/>
                  <a:gd name="T56" fmla="*/ 962 w 1702"/>
                  <a:gd name="T57" fmla="*/ 307 h 649"/>
                  <a:gd name="T58" fmla="*/ 1054 w 1702"/>
                  <a:gd name="T59" fmla="*/ 323 h 649"/>
                  <a:gd name="T60" fmla="*/ 1188 w 1702"/>
                  <a:gd name="T61" fmla="*/ 366 h 649"/>
                  <a:gd name="T62" fmla="*/ 1305 w 1702"/>
                  <a:gd name="T63" fmla="*/ 416 h 649"/>
                  <a:gd name="T64" fmla="*/ 1445 w 1702"/>
                  <a:gd name="T65" fmla="*/ 488 h 649"/>
                  <a:gd name="T66" fmla="*/ 1610 w 1702"/>
                  <a:gd name="T67" fmla="*/ 588 h 649"/>
                  <a:gd name="T68" fmla="*/ 1702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1702" y="649"/>
                    </a:moveTo>
                    <a:lnTo>
                      <a:pt x="1695" y="632"/>
                    </a:lnTo>
                    <a:lnTo>
                      <a:pt x="1639" y="516"/>
                    </a:lnTo>
                    <a:lnTo>
                      <a:pt x="1574" y="412"/>
                    </a:lnTo>
                    <a:lnTo>
                      <a:pt x="1485" y="297"/>
                    </a:lnTo>
                    <a:lnTo>
                      <a:pt x="1400" y="213"/>
                    </a:lnTo>
                    <a:lnTo>
                      <a:pt x="1337" y="161"/>
                    </a:lnTo>
                    <a:lnTo>
                      <a:pt x="1265" y="114"/>
                    </a:lnTo>
                    <a:lnTo>
                      <a:pt x="1187" y="72"/>
                    </a:lnTo>
                    <a:lnTo>
                      <a:pt x="1100" y="39"/>
                    </a:lnTo>
                    <a:lnTo>
                      <a:pt x="1007" y="14"/>
                    </a:lnTo>
                    <a:lnTo>
                      <a:pt x="956" y="7"/>
                    </a:lnTo>
                    <a:lnTo>
                      <a:pt x="906" y="1"/>
                    </a:lnTo>
                    <a:lnTo>
                      <a:pt x="808" y="0"/>
                    </a:lnTo>
                    <a:lnTo>
                      <a:pt x="713" y="7"/>
                    </a:lnTo>
                    <a:lnTo>
                      <a:pt x="622" y="23"/>
                    </a:lnTo>
                    <a:lnTo>
                      <a:pt x="494" y="59"/>
                    </a:lnTo>
                    <a:lnTo>
                      <a:pt x="343" y="125"/>
                    </a:lnTo>
                    <a:lnTo>
                      <a:pt x="213" y="200"/>
                    </a:lnTo>
                    <a:lnTo>
                      <a:pt x="111" y="272"/>
                    </a:lnTo>
                    <a:lnTo>
                      <a:pt x="13" y="356"/>
                    </a:lnTo>
                    <a:lnTo>
                      <a:pt x="0" y="369"/>
                    </a:lnTo>
                    <a:lnTo>
                      <a:pt x="323" y="337"/>
                    </a:lnTo>
                    <a:lnTo>
                      <a:pt x="681" y="112"/>
                    </a:lnTo>
                    <a:lnTo>
                      <a:pt x="467" y="336"/>
                    </a:lnTo>
                    <a:lnTo>
                      <a:pt x="820" y="300"/>
                    </a:lnTo>
                    <a:lnTo>
                      <a:pt x="1044" y="153"/>
                    </a:lnTo>
                    <a:lnTo>
                      <a:pt x="954" y="308"/>
                    </a:lnTo>
                    <a:lnTo>
                      <a:pt x="962" y="307"/>
                    </a:lnTo>
                    <a:lnTo>
                      <a:pt x="1054" y="323"/>
                    </a:lnTo>
                    <a:lnTo>
                      <a:pt x="1188" y="366"/>
                    </a:lnTo>
                    <a:lnTo>
                      <a:pt x="1305" y="416"/>
                    </a:lnTo>
                    <a:lnTo>
                      <a:pt x="1445" y="488"/>
                    </a:lnTo>
                    <a:lnTo>
                      <a:pt x="1610" y="588"/>
                    </a:lnTo>
                    <a:lnTo>
                      <a:pt x="1702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80">
                <a:extLst>
                  <a:ext uri="{FF2B5EF4-FFF2-40B4-BE49-F238E27FC236}">
                    <a16:creationId xmlns:a16="http://schemas.microsoft.com/office/drawing/2014/main" id="{B8AE3AFE-3F44-43E3-BD6E-0B9BE08B2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1917" y="1194064"/>
                <a:ext cx="590550" cy="401638"/>
              </a:xfrm>
              <a:custGeom>
                <a:avLst/>
                <a:gdLst>
                  <a:gd name="T0" fmla="*/ 1116 w 1116"/>
                  <a:gd name="T1" fmla="*/ 113 h 757"/>
                  <a:gd name="T2" fmla="*/ 1104 w 1116"/>
                  <a:gd name="T3" fmla="*/ 105 h 757"/>
                  <a:gd name="T4" fmla="*/ 1017 w 1116"/>
                  <a:gd name="T5" fmla="*/ 63 h 757"/>
                  <a:gd name="T6" fmla="*/ 930 w 1116"/>
                  <a:gd name="T7" fmla="*/ 31 h 757"/>
                  <a:gd name="T8" fmla="*/ 824 w 1116"/>
                  <a:gd name="T9" fmla="*/ 8 h 757"/>
                  <a:gd name="T10" fmla="*/ 703 w 1116"/>
                  <a:gd name="T11" fmla="*/ 0 h 757"/>
                  <a:gd name="T12" fmla="*/ 605 w 1116"/>
                  <a:gd name="T13" fmla="*/ 10 h 757"/>
                  <a:gd name="T14" fmla="*/ 537 w 1116"/>
                  <a:gd name="T15" fmla="*/ 24 h 757"/>
                  <a:gd name="T16" fmla="*/ 469 w 1116"/>
                  <a:gd name="T17" fmla="*/ 49 h 757"/>
                  <a:gd name="T18" fmla="*/ 402 w 1116"/>
                  <a:gd name="T19" fmla="*/ 83 h 757"/>
                  <a:gd name="T20" fmla="*/ 367 w 1116"/>
                  <a:gd name="T21" fmla="*/ 105 h 757"/>
                  <a:gd name="T22" fmla="*/ 334 w 1116"/>
                  <a:gd name="T23" fmla="*/ 128 h 757"/>
                  <a:gd name="T24" fmla="*/ 274 w 1116"/>
                  <a:gd name="T25" fmla="*/ 177 h 757"/>
                  <a:gd name="T26" fmla="*/ 197 w 1116"/>
                  <a:gd name="T27" fmla="*/ 255 h 757"/>
                  <a:gd name="T28" fmla="*/ 119 w 1116"/>
                  <a:gd name="T29" fmla="*/ 363 h 757"/>
                  <a:gd name="T30" fmla="*/ 66 w 1116"/>
                  <a:gd name="T31" fmla="*/ 471 h 757"/>
                  <a:gd name="T32" fmla="*/ 32 w 1116"/>
                  <a:gd name="T33" fmla="*/ 570 h 757"/>
                  <a:gd name="T34" fmla="*/ 11 w 1116"/>
                  <a:gd name="T35" fmla="*/ 655 h 757"/>
                  <a:gd name="T36" fmla="*/ 0 w 1116"/>
                  <a:gd name="T37" fmla="*/ 744 h 757"/>
                  <a:gd name="T38" fmla="*/ 0 w 1116"/>
                  <a:gd name="T39" fmla="*/ 757 h 757"/>
                  <a:gd name="T40" fmla="*/ 166 w 1116"/>
                  <a:gd name="T41" fmla="*/ 571 h 757"/>
                  <a:gd name="T42" fmla="*/ 196 w 1116"/>
                  <a:gd name="T43" fmla="*/ 378 h 757"/>
                  <a:gd name="T44" fmla="*/ 207 w 1116"/>
                  <a:gd name="T45" fmla="*/ 538 h 757"/>
                  <a:gd name="T46" fmla="*/ 373 w 1116"/>
                  <a:gd name="T47" fmla="*/ 378 h 757"/>
                  <a:gd name="T48" fmla="*/ 395 w 1116"/>
                  <a:gd name="T49" fmla="*/ 152 h 757"/>
                  <a:gd name="T50" fmla="*/ 423 w 1116"/>
                  <a:gd name="T51" fmla="*/ 342 h 757"/>
                  <a:gd name="T52" fmla="*/ 644 w 1116"/>
                  <a:gd name="T53" fmla="*/ 209 h 757"/>
                  <a:gd name="T54" fmla="*/ 739 w 1116"/>
                  <a:gd name="T55" fmla="*/ 54 h 757"/>
                  <a:gd name="T56" fmla="*/ 717 w 1116"/>
                  <a:gd name="T57" fmla="*/ 164 h 757"/>
                  <a:gd name="T58" fmla="*/ 734 w 1116"/>
                  <a:gd name="T59" fmla="*/ 155 h 757"/>
                  <a:gd name="T60" fmla="*/ 877 w 1116"/>
                  <a:gd name="T61" fmla="*/ 121 h 757"/>
                  <a:gd name="T62" fmla="*/ 1025 w 1116"/>
                  <a:gd name="T63" fmla="*/ 109 h 757"/>
                  <a:gd name="T64" fmla="*/ 1116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1116" y="113"/>
                    </a:moveTo>
                    <a:lnTo>
                      <a:pt x="1104" y="105"/>
                    </a:lnTo>
                    <a:lnTo>
                      <a:pt x="1017" y="63"/>
                    </a:lnTo>
                    <a:lnTo>
                      <a:pt x="930" y="31"/>
                    </a:lnTo>
                    <a:lnTo>
                      <a:pt x="824" y="8"/>
                    </a:lnTo>
                    <a:lnTo>
                      <a:pt x="703" y="0"/>
                    </a:lnTo>
                    <a:lnTo>
                      <a:pt x="605" y="10"/>
                    </a:lnTo>
                    <a:lnTo>
                      <a:pt x="537" y="24"/>
                    </a:lnTo>
                    <a:lnTo>
                      <a:pt x="469" y="49"/>
                    </a:lnTo>
                    <a:lnTo>
                      <a:pt x="402" y="83"/>
                    </a:lnTo>
                    <a:lnTo>
                      <a:pt x="367" y="105"/>
                    </a:lnTo>
                    <a:lnTo>
                      <a:pt x="334" y="128"/>
                    </a:lnTo>
                    <a:lnTo>
                      <a:pt x="274" y="177"/>
                    </a:lnTo>
                    <a:lnTo>
                      <a:pt x="197" y="255"/>
                    </a:lnTo>
                    <a:lnTo>
                      <a:pt x="119" y="363"/>
                    </a:lnTo>
                    <a:lnTo>
                      <a:pt x="66" y="471"/>
                    </a:lnTo>
                    <a:lnTo>
                      <a:pt x="32" y="570"/>
                    </a:lnTo>
                    <a:lnTo>
                      <a:pt x="11" y="655"/>
                    </a:lnTo>
                    <a:lnTo>
                      <a:pt x="0" y="744"/>
                    </a:lnTo>
                    <a:lnTo>
                      <a:pt x="0" y="757"/>
                    </a:lnTo>
                    <a:lnTo>
                      <a:pt x="166" y="571"/>
                    </a:lnTo>
                    <a:lnTo>
                      <a:pt x="196" y="378"/>
                    </a:lnTo>
                    <a:lnTo>
                      <a:pt x="207" y="538"/>
                    </a:lnTo>
                    <a:lnTo>
                      <a:pt x="373" y="378"/>
                    </a:lnTo>
                    <a:lnTo>
                      <a:pt x="395" y="152"/>
                    </a:lnTo>
                    <a:lnTo>
                      <a:pt x="423" y="342"/>
                    </a:lnTo>
                    <a:lnTo>
                      <a:pt x="644" y="209"/>
                    </a:lnTo>
                    <a:lnTo>
                      <a:pt x="739" y="54"/>
                    </a:lnTo>
                    <a:lnTo>
                      <a:pt x="717" y="164"/>
                    </a:lnTo>
                    <a:lnTo>
                      <a:pt x="734" y="155"/>
                    </a:lnTo>
                    <a:lnTo>
                      <a:pt x="877" y="121"/>
                    </a:lnTo>
                    <a:lnTo>
                      <a:pt x="1025" y="109"/>
                    </a:lnTo>
                    <a:lnTo>
                      <a:pt x="1116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81">
                <a:extLst>
                  <a:ext uri="{FF2B5EF4-FFF2-40B4-BE49-F238E27FC236}">
                    <a16:creationId xmlns:a16="http://schemas.microsoft.com/office/drawing/2014/main" id="{3D927E18-E3B4-4A4C-857B-2AB08BD71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959114"/>
                <a:ext cx="911226" cy="288925"/>
              </a:xfrm>
              <a:custGeom>
                <a:avLst/>
                <a:gdLst>
                  <a:gd name="T0" fmla="*/ 0 w 1724"/>
                  <a:gd name="T1" fmla="*/ 547 h 547"/>
                  <a:gd name="T2" fmla="*/ 9 w 1724"/>
                  <a:gd name="T3" fmla="*/ 531 h 547"/>
                  <a:gd name="T4" fmla="*/ 79 w 1724"/>
                  <a:gd name="T5" fmla="*/ 422 h 547"/>
                  <a:gd name="T6" fmla="*/ 156 w 1724"/>
                  <a:gd name="T7" fmla="*/ 327 h 547"/>
                  <a:gd name="T8" fmla="*/ 258 w 1724"/>
                  <a:gd name="T9" fmla="*/ 223 h 547"/>
                  <a:gd name="T10" fmla="*/ 352 w 1724"/>
                  <a:gd name="T11" fmla="*/ 151 h 547"/>
                  <a:gd name="T12" fmla="*/ 422 w 1724"/>
                  <a:gd name="T13" fmla="*/ 106 h 547"/>
                  <a:gd name="T14" fmla="*/ 498 w 1724"/>
                  <a:gd name="T15" fmla="*/ 67 h 547"/>
                  <a:gd name="T16" fmla="*/ 582 w 1724"/>
                  <a:gd name="T17" fmla="*/ 36 h 547"/>
                  <a:gd name="T18" fmla="*/ 671 w 1724"/>
                  <a:gd name="T19" fmla="*/ 13 h 547"/>
                  <a:gd name="T20" fmla="*/ 766 w 1724"/>
                  <a:gd name="T21" fmla="*/ 1 h 547"/>
                  <a:gd name="T22" fmla="*/ 817 w 1724"/>
                  <a:gd name="T23" fmla="*/ 0 h 547"/>
                  <a:gd name="T24" fmla="*/ 868 w 1724"/>
                  <a:gd name="T25" fmla="*/ 0 h 547"/>
                  <a:gd name="T26" fmla="*/ 965 w 1724"/>
                  <a:gd name="T27" fmla="*/ 10 h 547"/>
                  <a:gd name="T28" fmla="*/ 1059 w 1724"/>
                  <a:gd name="T29" fmla="*/ 29 h 547"/>
                  <a:gd name="T30" fmla="*/ 1146 w 1724"/>
                  <a:gd name="T31" fmla="*/ 56 h 547"/>
                  <a:gd name="T32" fmla="*/ 1270 w 1724"/>
                  <a:gd name="T33" fmla="*/ 106 h 547"/>
                  <a:gd name="T34" fmla="*/ 1413 w 1724"/>
                  <a:gd name="T35" fmla="*/ 190 h 547"/>
                  <a:gd name="T36" fmla="*/ 1532 w 1724"/>
                  <a:gd name="T37" fmla="*/ 279 h 547"/>
                  <a:gd name="T38" fmla="*/ 1624 w 1724"/>
                  <a:gd name="T39" fmla="*/ 363 h 547"/>
                  <a:gd name="T40" fmla="*/ 1712 w 1724"/>
                  <a:gd name="T41" fmla="*/ 458 h 547"/>
                  <a:gd name="T42" fmla="*/ 1724 w 1724"/>
                  <a:gd name="T43" fmla="*/ 474 h 547"/>
                  <a:gd name="T44" fmla="*/ 1407 w 1724"/>
                  <a:gd name="T45" fmla="*/ 402 h 547"/>
                  <a:gd name="T46" fmla="*/ 1079 w 1724"/>
                  <a:gd name="T47" fmla="*/ 137 h 547"/>
                  <a:gd name="T48" fmla="*/ 1264 w 1724"/>
                  <a:gd name="T49" fmla="*/ 383 h 547"/>
                  <a:gd name="T50" fmla="*/ 917 w 1724"/>
                  <a:gd name="T51" fmla="*/ 305 h 547"/>
                  <a:gd name="T52" fmla="*/ 713 w 1724"/>
                  <a:gd name="T53" fmla="*/ 134 h 547"/>
                  <a:gd name="T54" fmla="*/ 784 w 1724"/>
                  <a:gd name="T55" fmla="*/ 298 h 547"/>
                  <a:gd name="T56" fmla="*/ 776 w 1724"/>
                  <a:gd name="T57" fmla="*/ 296 h 547"/>
                  <a:gd name="T58" fmla="*/ 683 w 1724"/>
                  <a:gd name="T59" fmla="*/ 301 h 547"/>
                  <a:gd name="T60" fmla="*/ 544 w 1724"/>
                  <a:gd name="T61" fmla="*/ 328 h 547"/>
                  <a:gd name="T62" fmla="*/ 422 w 1724"/>
                  <a:gd name="T63" fmla="*/ 363 h 547"/>
                  <a:gd name="T64" fmla="*/ 275 w 1724"/>
                  <a:gd name="T65" fmla="*/ 419 h 547"/>
                  <a:gd name="T66" fmla="*/ 100 w 1724"/>
                  <a:gd name="T67" fmla="*/ 497 h 547"/>
                  <a:gd name="T68" fmla="*/ 0 w 1724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4" h="547">
                    <a:moveTo>
                      <a:pt x="0" y="547"/>
                    </a:moveTo>
                    <a:lnTo>
                      <a:pt x="9" y="531"/>
                    </a:lnTo>
                    <a:lnTo>
                      <a:pt x="79" y="422"/>
                    </a:lnTo>
                    <a:lnTo>
                      <a:pt x="156" y="327"/>
                    </a:lnTo>
                    <a:lnTo>
                      <a:pt x="258" y="223"/>
                    </a:lnTo>
                    <a:lnTo>
                      <a:pt x="352" y="151"/>
                    </a:lnTo>
                    <a:lnTo>
                      <a:pt x="422" y="106"/>
                    </a:lnTo>
                    <a:lnTo>
                      <a:pt x="498" y="67"/>
                    </a:lnTo>
                    <a:lnTo>
                      <a:pt x="582" y="36"/>
                    </a:lnTo>
                    <a:lnTo>
                      <a:pt x="671" y="13"/>
                    </a:lnTo>
                    <a:lnTo>
                      <a:pt x="766" y="1"/>
                    </a:lnTo>
                    <a:lnTo>
                      <a:pt x="817" y="0"/>
                    </a:lnTo>
                    <a:lnTo>
                      <a:pt x="868" y="0"/>
                    </a:lnTo>
                    <a:lnTo>
                      <a:pt x="965" y="10"/>
                    </a:lnTo>
                    <a:lnTo>
                      <a:pt x="1059" y="29"/>
                    </a:lnTo>
                    <a:lnTo>
                      <a:pt x="1146" y="56"/>
                    </a:lnTo>
                    <a:lnTo>
                      <a:pt x="1270" y="106"/>
                    </a:lnTo>
                    <a:lnTo>
                      <a:pt x="1413" y="190"/>
                    </a:lnTo>
                    <a:lnTo>
                      <a:pt x="1532" y="279"/>
                    </a:lnTo>
                    <a:lnTo>
                      <a:pt x="1624" y="363"/>
                    </a:lnTo>
                    <a:lnTo>
                      <a:pt x="1712" y="458"/>
                    </a:lnTo>
                    <a:lnTo>
                      <a:pt x="1724" y="474"/>
                    </a:lnTo>
                    <a:lnTo>
                      <a:pt x="1407" y="402"/>
                    </a:lnTo>
                    <a:lnTo>
                      <a:pt x="1079" y="137"/>
                    </a:lnTo>
                    <a:lnTo>
                      <a:pt x="1264" y="383"/>
                    </a:lnTo>
                    <a:lnTo>
                      <a:pt x="917" y="305"/>
                    </a:lnTo>
                    <a:lnTo>
                      <a:pt x="713" y="134"/>
                    </a:lnTo>
                    <a:lnTo>
                      <a:pt x="784" y="298"/>
                    </a:lnTo>
                    <a:lnTo>
                      <a:pt x="776" y="296"/>
                    </a:lnTo>
                    <a:lnTo>
                      <a:pt x="683" y="301"/>
                    </a:lnTo>
                    <a:lnTo>
                      <a:pt x="544" y="328"/>
                    </a:lnTo>
                    <a:lnTo>
                      <a:pt x="422" y="363"/>
                    </a:lnTo>
                    <a:lnTo>
                      <a:pt x="275" y="419"/>
                    </a:lnTo>
                    <a:lnTo>
                      <a:pt x="100" y="497"/>
                    </a:lnTo>
                    <a:lnTo>
                      <a:pt x="0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Freeform 82">
                <a:extLst>
                  <a:ext uri="{FF2B5EF4-FFF2-40B4-BE49-F238E27FC236}">
                    <a16:creationId xmlns:a16="http://schemas.microsoft.com/office/drawing/2014/main" id="{810BEF39-563F-48B0-8EBF-E03CEA6F9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6593" y="1186127"/>
                <a:ext cx="590550" cy="401638"/>
              </a:xfrm>
              <a:custGeom>
                <a:avLst/>
                <a:gdLst>
                  <a:gd name="T0" fmla="*/ 0 w 1116"/>
                  <a:gd name="T1" fmla="*/ 114 h 758"/>
                  <a:gd name="T2" fmla="*/ 12 w 1116"/>
                  <a:gd name="T3" fmla="*/ 107 h 758"/>
                  <a:gd name="T4" fmla="*/ 100 w 1116"/>
                  <a:gd name="T5" fmla="*/ 64 h 758"/>
                  <a:gd name="T6" fmla="*/ 186 w 1116"/>
                  <a:gd name="T7" fmla="*/ 33 h 758"/>
                  <a:gd name="T8" fmla="*/ 293 w 1116"/>
                  <a:gd name="T9" fmla="*/ 9 h 758"/>
                  <a:gd name="T10" fmla="*/ 415 w 1116"/>
                  <a:gd name="T11" fmla="*/ 0 h 758"/>
                  <a:gd name="T12" fmla="*/ 511 w 1116"/>
                  <a:gd name="T13" fmla="*/ 10 h 758"/>
                  <a:gd name="T14" fmla="*/ 579 w 1116"/>
                  <a:gd name="T15" fmla="*/ 26 h 758"/>
                  <a:gd name="T16" fmla="*/ 647 w 1116"/>
                  <a:gd name="T17" fmla="*/ 51 h 758"/>
                  <a:gd name="T18" fmla="*/ 716 w 1116"/>
                  <a:gd name="T19" fmla="*/ 84 h 758"/>
                  <a:gd name="T20" fmla="*/ 749 w 1116"/>
                  <a:gd name="T21" fmla="*/ 105 h 758"/>
                  <a:gd name="T22" fmla="*/ 784 w 1116"/>
                  <a:gd name="T23" fmla="*/ 128 h 758"/>
                  <a:gd name="T24" fmla="*/ 843 w 1116"/>
                  <a:gd name="T25" fmla="*/ 177 h 758"/>
                  <a:gd name="T26" fmla="*/ 920 w 1116"/>
                  <a:gd name="T27" fmla="*/ 255 h 758"/>
                  <a:gd name="T28" fmla="*/ 997 w 1116"/>
                  <a:gd name="T29" fmla="*/ 363 h 758"/>
                  <a:gd name="T30" fmla="*/ 1050 w 1116"/>
                  <a:gd name="T31" fmla="*/ 471 h 758"/>
                  <a:gd name="T32" fmla="*/ 1085 w 1116"/>
                  <a:gd name="T33" fmla="*/ 571 h 758"/>
                  <a:gd name="T34" fmla="*/ 1105 w 1116"/>
                  <a:gd name="T35" fmla="*/ 656 h 758"/>
                  <a:gd name="T36" fmla="*/ 1116 w 1116"/>
                  <a:gd name="T37" fmla="*/ 745 h 758"/>
                  <a:gd name="T38" fmla="*/ 1116 w 1116"/>
                  <a:gd name="T39" fmla="*/ 758 h 758"/>
                  <a:gd name="T40" fmla="*/ 951 w 1116"/>
                  <a:gd name="T41" fmla="*/ 573 h 758"/>
                  <a:gd name="T42" fmla="*/ 920 w 1116"/>
                  <a:gd name="T43" fmla="*/ 380 h 758"/>
                  <a:gd name="T44" fmla="*/ 909 w 1116"/>
                  <a:gd name="T45" fmla="*/ 539 h 758"/>
                  <a:gd name="T46" fmla="*/ 745 w 1116"/>
                  <a:gd name="T47" fmla="*/ 380 h 758"/>
                  <a:gd name="T48" fmla="*/ 722 w 1116"/>
                  <a:gd name="T49" fmla="*/ 153 h 758"/>
                  <a:gd name="T50" fmla="*/ 694 w 1116"/>
                  <a:gd name="T51" fmla="*/ 343 h 758"/>
                  <a:gd name="T52" fmla="*/ 473 w 1116"/>
                  <a:gd name="T53" fmla="*/ 209 h 758"/>
                  <a:gd name="T54" fmla="*/ 378 w 1116"/>
                  <a:gd name="T55" fmla="*/ 55 h 758"/>
                  <a:gd name="T56" fmla="*/ 401 w 1116"/>
                  <a:gd name="T57" fmla="*/ 164 h 758"/>
                  <a:gd name="T58" fmla="*/ 382 w 1116"/>
                  <a:gd name="T59" fmla="*/ 156 h 758"/>
                  <a:gd name="T60" fmla="*/ 241 w 1116"/>
                  <a:gd name="T61" fmla="*/ 123 h 758"/>
                  <a:gd name="T62" fmla="*/ 92 w 1116"/>
                  <a:gd name="T63" fmla="*/ 111 h 758"/>
                  <a:gd name="T64" fmla="*/ 0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0" y="114"/>
                    </a:moveTo>
                    <a:lnTo>
                      <a:pt x="12" y="107"/>
                    </a:lnTo>
                    <a:lnTo>
                      <a:pt x="100" y="64"/>
                    </a:lnTo>
                    <a:lnTo>
                      <a:pt x="186" y="33"/>
                    </a:lnTo>
                    <a:lnTo>
                      <a:pt x="293" y="9"/>
                    </a:lnTo>
                    <a:lnTo>
                      <a:pt x="415" y="0"/>
                    </a:lnTo>
                    <a:lnTo>
                      <a:pt x="511" y="10"/>
                    </a:lnTo>
                    <a:lnTo>
                      <a:pt x="579" y="26"/>
                    </a:lnTo>
                    <a:lnTo>
                      <a:pt x="647" y="51"/>
                    </a:lnTo>
                    <a:lnTo>
                      <a:pt x="716" y="84"/>
                    </a:lnTo>
                    <a:lnTo>
                      <a:pt x="749" y="105"/>
                    </a:lnTo>
                    <a:lnTo>
                      <a:pt x="784" y="128"/>
                    </a:lnTo>
                    <a:lnTo>
                      <a:pt x="843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0" y="471"/>
                    </a:lnTo>
                    <a:lnTo>
                      <a:pt x="1085" y="571"/>
                    </a:lnTo>
                    <a:lnTo>
                      <a:pt x="1105" y="656"/>
                    </a:lnTo>
                    <a:lnTo>
                      <a:pt x="1116" y="745"/>
                    </a:lnTo>
                    <a:lnTo>
                      <a:pt x="1116" y="758"/>
                    </a:lnTo>
                    <a:lnTo>
                      <a:pt x="951" y="573"/>
                    </a:lnTo>
                    <a:lnTo>
                      <a:pt x="920" y="380"/>
                    </a:lnTo>
                    <a:lnTo>
                      <a:pt x="909" y="539"/>
                    </a:lnTo>
                    <a:lnTo>
                      <a:pt x="745" y="380"/>
                    </a:lnTo>
                    <a:lnTo>
                      <a:pt x="722" y="153"/>
                    </a:lnTo>
                    <a:lnTo>
                      <a:pt x="694" y="343"/>
                    </a:lnTo>
                    <a:lnTo>
                      <a:pt x="473" y="209"/>
                    </a:lnTo>
                    <a:lnTo>
                      <a:pt x="378" y="55"/>
                    </a:lnTo>
                    <a:lnTo>
                      <a:pt x="401" y="164"/>
                    </a:lnTo>
                    <a:lnTo>
                      <a:pt x="382" y="156"/>
                    </a:lnTo>
                    <a:lnTo>
                      <a:pt x="241" y="123"/>
                    </a:lnTo>
                    <a:lnTo>
                      <a:pt x="92" y="111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83">
                <a:extLst>
                  <a:ext uri="{FF2B5EF4-FFF2-40B4-BE49-F238E27FC236}">
                    <a16:creationId xmlns:a16="http://schemas.microsoft.com/office/drawing/2014/main" id="{F27DFFE7-2A5B-40F8-9738-BB43FA2EE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468577"/>
                <a:ext cx="333375" cy="787400"/>
              </a:xfrm>
              <a:custGeom>
                <a:avLst/>
                <a:gdLst>
                  <a:gd name="T0" fmla="*/ 0 w 631"/>
                  <a:gd name="T1" fmla="*/ 1486 h 1486"/>
                  <a:gd name="T2" fmla="*/ 16 w 631"/>
                  <a:gd name="T3" fmla="*/ 1470 h 1486"/>
                  <a:gd name="T4" fmla="*/ 157 w 631"/>
                  <a:gd name="T5" fmla="*/ 1319 h 1486"/>
                  <a:gd name="T6" fmla="*/ 307 w 631"/>
                  <a:gd name="T7" fmla="*/ 1139 h 1486"/>
                  <a:gd name="T8" fmla="*/ 409 w 631"/>
                  <a:gd name="T9" fmla="*/ 1004 h 1486"/>
                  <a:gd name="T10" fmla="*/ 501 w 631"/>
                  <a:gd name="T11" fmla="*/ 864 h 1486"/>
                  <a:gd name="T12" fmla="*/ 573 w 631"/>
                  <a:gd name="T13" fmla="*/ 727 h 1486"/>
                  <a:gd name="T14" fmla="*/ 596 w 631"/>
                  <a:gd name="T15" fmla="*/ 662 h 1486"/>
                  <a:gd name="T16" fmla="*/ 615 w 631"/>
                  <a:gd name="T17" fmla="*/ 597 h 1486"/>
                  <a:gd name="T18" fmla="*/ 631 w 631"/>
                  <a:gd name="T19" fmla="*/ 474 h 1486"/>
                  <a:gd name="T20" fmla="*/ 624 w 631"/>
                  <a:gd name="T21" fmla="*/ 357 h 1486"/>
                  <a:gd name="T22" fmla="*/ 602 w 631"/>
                  <a:gd name="T23" fmla="*/ 250 h 1486"/>
                  <a:gd name="T24" fmla="*/ 556 w 631"/>
                  <a:gd name="T25" fmla="*/ 115 h 1486"/>
                  <a:gd name="T26" fmla="*/ 501 w 631"/>
                  <a:gd name="T27" fmla="*/ 10 h 1486"/>
                  <a:gd name="T28" fmla="*/ 494 w 631"/>
                  <a:gd name="T29" fmla="*/ 0 h 1486"/>
                  <a:gd name="T30" fmla="*/ 405 w 631"/>
                  <a:gd name="T31" fmla="*/ 361 h 1486"/>
                  <a:gd name="T32" fmla="*/ 507 w 631"/>
                  <a:gd name="T33" fmla="*/ 517 h 1486"/>
                  <a:gd name="T34" fmla="*/ 385 w 631"/>
                  <a:gd name="T35" fmla="*/ 416 h 1486"/>
                  <a:gd name="T36" fmla="*/ 246 w 631"/>
                  <a:gd name="T37" fmla="*/ 795 h 1486"/>
                  <a:gd name="T38" fmla="*/ 362 w 631"/>
                  <a:gd name="T39" fmla="*/ 903 h 1486"/>
                  <a:gd name="T40" fmla="*/ 233 w 631"/>
                  <a:gd name="T41" fmla="*/ 841 h 1486"/>
                  <a:gd name="T42" fmla="*/ 0 w 631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1" h="1486">
                    <a:moveTo>
                      <a:pt x="0" y="1486"/>
                    </a:moveTo>
                    <a:lnTo>
                      <a:pt x="16" y="1470"/>
                    </a:lnTo>
                    <a:lnTo>
                      <a:pt x="157" y="1319"/>
                    </a:lnTo>
                    <a:lnTo>
                      <a:pt x="307" y="1139"/>
                    </a:lnTo>
                    <a:lnTo>
                      <a:pt x="409" y="1004"/>
                    </a:lnTo>
                    <a:lnTo>
                      <a:pt x="501" y="864"/>
                    </a:lnTo>
                    <a:lnTo>
                      <a:pt x="573" y="727"/>
                    </a:lnTo>
                    <a:lnTo>
                      <a:pt x="596" y="662"/>
                    </a:lnTo>
                    <a:lnTo>
                      <a:pt x="615" y="597"/>
                    </a:lnTo>
                    <a:lnTo>
                      <a:pt x="631" y="474"/>
                    </a:lnTo>
                    <a:lnTo>
                      <a:pt x="624" y="357"/>
                    </a:lnTo>
                    <a:lnTo>
                      <a:pt x="602" y="250"/>
                    </a:lnTo>
                    <a:lnTo>
                      <a:pt x="556" y="115"/>
                    </a:lnTo>
                    <a:lnTo>
                      <a:pt x="501" y="10"/>
                    </a:lnTo>
                    <a:lnTo>
                      <a:pt x="494" y="0"/>
                    </a:lnTo>
                    <a:lnTo>
                      <a:pt x="405" y="361"/>
                    </a:lnTo>
                    <a:lnTo>
                      <a:pt x="507" y="517"/>
                    </a:lnTo>
                    <a:lnTo>
                      <a:pt x="385" y="416"/>
                    </a:lnTo>
                    <a:lnTo>
                      <a:pt x="246" y="795"/>
                    </a:lnTo>
                    <a:lnTo>
                      <a:pt x="362" y="903"/>
                    </a:lnTo>
                    <a:lnTo>
                      <a:pt x="233" y="841"/>
                    </a:lnTo>
                    <a:lnTo>
                      <a:pt x="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84">
                <a:extLst>
                  <a:ext uri="{FF2B5EF4-FFF2-40B4-BE49-F238E27FC236}">
                    <a16:creationId xmlns:a16="http://schemas.microsoft.com/office/drawing/2014/main" id="{18FE4EE0-D8F2-4C43-9769-775C63441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880" y="590814"/>
                <a:ext cx="387350" cy="681038"/>
              </a:xfrm>
              <a:custGeom>
                <a:avLst/>
                <a:gdLst>
                  <a:gd name="T0" fmla="*/ 722 w 730"/>
                  <a:gd name="T1" fmla="*/ 1288 h 1288"/>
                  <a:gd name="T2" fmla="*/ 723 w 730"/>
                  <a:gd name="T3" fmla="*/ 1266 h 1288"/>
                  <a:gd name="T4" fmla="*/ 730 w 730"/>
                  <a:gd name="T5" fmla="*/ 1059 h 1288"/>
                  <a:gd name="T6" fmla="*/ 719 w 730"/>
                  <a:gd name="T7" fmla="*/ 822 h 1288"/>
                  <a:gd name="T8" fmla="*/ 697 w 730"/>
                  <a:gd name="T9" fmla="*/ 651 h 1288"/>
                  <a:gd name="T10" fmla="*/ 660 w 730"/>
                  <a:gd name="T11" fmla="*/ 481 h 1288"/>
                  <a:gd name="T12" fmla="*/ 618 w 730"/>
                  <a:gd name="T13" fmla="*/ 363 h 1288"/>
                  <a:gd name="T14" fmla="*/ 583 w 730"/>
                  <a:gd name="T15" fmla="*/ 290 h 1288"/>
                  <a:gd name="T16" fmla="*/ 563 w 730"/>
                  <a:gd name="T17" fmla="*/ 257 h 1288"/>
                  <a:gd name="T18" fmla="*/ 543 w 730"/>
                  <a:gd name="T19" fmla="*/ 223 h 1288"/>
                  <a:gd name="T20" fmla="*/ 500 w 730"/>
                  <a:gd name="T21" fmla="*/ 167 h 1288"/>
                  <a:gd name="T22" fmla="*/ 454 w 730"/>
                  <a:gd name="T23" fmla="*/ 123 h 1288"/>
                  <a:gd name="T24" fmla="*/ 408 w 730"/>
                  <a:gd name="T25" fmla="*/ 85 h 1288"/>
                  <a:gd name="T26" fmla="*/ 337 w 730"/>
                  <a:gd name="T27" fmla="*/ 43 h 1288"/>
                  <a:gd name="T28" fmla="*/ 243 w 730"/>
                  <a:gd name="T29" fmla="*/ 12 h 1288"/>
                  <a:gd name="T30" fmla="*/ 158 w 730"/>
                  <a:gd name="T31" fmla="*/ 0 h 1288"/>
                  <a:gd name="T32" fmla="*/ 86 w 730"/>
                  <a:gd name="T33" fmla="*/ 2 h 1288"/>
                  <a:gd name="T34" fmla="*/ 12 w 730"/>
                  <a:gd name="T35" fmla="*/ 15 h 1288"/>
                  <a:gd name="T36" fmla="*/ 0 w 730"/>
                  <a:gd name="T37" fmla="*/ 19 h 1288"/>
                  <a:gd name="T38" fmla="*/ 212 w 730"/>
                  <a:gd name="T39" fmla="*/ 320 h 1288"/>
                  <a:gd name="T40" fmla="*/ 458 w 730"/>
                  <a:gd name="T41" fmla="*/ 308 h 1288"/>
                  <a:gd name="T42" fmla="*/ 246 w 730"/>
                  <a:gd name="T43" fmla="*/ 372 h 1288"/>
                  <a:gd name="T44" fmla="*/ 399 w 730"/>
                  <a:gd name="T45" fmla="*/ 609 h 1288"/>
                  <a:gd name="T46" fmla="*/ 580 w 730"/>
                  <a:gd name="T47" fmla="*/ 632 h 1288"/>
                  <a:gd name="T48" fmla="*/ 416 w 730"/>
                  <a:gd name="T49" fmla="*/ 661 h 1288"/>
                  <a:gd name="T50" fmla="*/ 722 w 730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0" h="1288">
                    <a:moveTo>
                      <a:pt x="722" y="1288"/>
                    </a:moveTo>
                    <a:lnTo>
                      <a:pt x="723" y="1266"/>
                    </a:lnTo>
                    <a:lnTo>
                      <a:pt x="730" y="1059"/>
                    </a:lnTo>
                    <a:lnTo>
                      <a:pt x="719" y="822"/>
                    </a:lnTo>
                    <a:lnTo>
                      <a:pt x="697" y="651"/>
                    </a:lnTo>
                    <a:lnTo>
                      <a:pt x="660" y="481"/>
                    </a:lnTo>
                    <a:lnTo>
                      <a:pt x="618" y="363"/>
                    </a:lnTo>
                    <a:lnTo>
                      <a:pt x="583" y="290"/>
                    </a:lnTo>
                    <a:lnTo>
                      <a:pt x="563" y="257"/>
                    </a:lnTo>
                    <a:lnTo>
                      <a:pt x="543" y="223"/>
                    </a:lnTo>
                    <a:lnTo>
                      <a:pt x="500" y="167"/>
                    </a:lnTo>
                    <a:lnTo>
                      <a:pt x="454" y="123"/>
                    </a:lnTo>
                    <a:lnTo>
                      <a:pt x="408" y="85"/>
                    </a:lnTo>
                    <a:lnTo>
                      <a:pt x="337" y="43"/>
                    </a:lnTo>
                    <a:lnTo>
                      <a:pt x="243" y="12"/>
                    </a:lnTo>
                    <a:lnTo>
                      <a:pt x="158" y="0"/>
                    </a:lnTo>
                    <a:lnTo>
                      <a:pt x="86" y="2"/>
                    </a:lnTo>
                    <a:lnTo>
                      <a:pt x="12" y="15"/>
                    </a:lnTo>
                    <a:lnTo>
                      <a:pt x="0" y="19"/>
                    </a:lnTo>
                    <a:lnTo>
                      <a:pt x="212" y="320"/>
                    </a:lnTo>
                    <a:lnTo>
                      <a:pt x="458" y="308"/>
                    </a:lnTo>
                    <a:lnTo>
                      <a:pt x="246" y="372"/>
                    </a:lnTo>
                    <a:lnTo>
                      <a:pt x="399" y="609"/>
                    </a:lnTo>
                    <a:lnTo>
                      <a:pt x="580" y="632"/>
                    </a:lnTo>
                    <a:lnTo>
                      <a:pt x="416" y="661"/>
                    </a:lnTo>
                    <a:lnTo>
                      <a:pt x="722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85">
                <a:extLst>
                  <a:ext uri="{FF2B5EF4-FFF2-40B4-BE49-F238E27FC236}">
                    <a16:creationId xmlns:a16="http://schemas.microsoft.com/office/drawing/2014/main" id="{90FFC1EB-BC1A-478F-AE34-BF108BDB1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3667" y="1233752"/>
                <a:ext cx="568325" cy="2563813"/>
              </a:xfrm>
              <a:custGeom>
                <a:avLst/>
                <a:gdLst>
                  <a:gd name="T0" fmla="*/ 1074 w 1074"/>
                  <a:gd name="T1" fmla="*/ 0 h 4846"/>
                  <a:gd name="T2" fmla="*/ 1074 w 1074"/>
                  <a:gd name="T3" fmla="*/ 92 h 4846"/>
                  <a:gd name="T4" fmla="*/ 1055 w 1074"/>
                  <a:gd name="T5" fmla="*/ 735 h 4846"/>
                  <a:gd name="T6" fmla="*/ 1016 w 1074"/>
                  <a:gd name="T7" fmla="*/ 1352 h 4846"/>
                  <a:gd name="T8" fmla="*/ 966 w 1074"/>
                  <a:gd name="T9" fmla="*/ 1894 h 4846"/>
                  <a:gd name="T10" fmla="*/ 920 w 1074"/>
                  <a:gd name="T11" fmla="*/ 2278 h 4846"/>
                  <a:gd name="T12" fmla="*/ 862 w 1074"/>
                  <a:gd name="T13" fmla="*/ 2676 h 4846"/>
                  <a:gd name="T14" fmla="*/ 793 w 1074"/>
                  <a:gd name="T15" fmla="*/ 3082 h 4846"/>
                  <a:gd name="T16" fmla="*/ 709 w 1074"/>
                  <a:gd name="T17" fmla="*/ 3489 h 4846"/>
                  <a:gd name="T18" fmla="*/ 612 w 1074"/>
                  <a:gd name="T19" fmla="*/ 3892 h 4846"/>
                  <a:gd name="T20" fmla="*/ 496 w 1074"/>
                  <a:gd name="T21" fmla="*/ 4287 h 4846"/>
                  <a:gd name="T22" fmla="*/ 364 w 1074"/>
                  <a:gd name="T23" fmla="*/ 4664 h 4846"/>
                  <a:gd name="T24" fmla="*/ 290 w 1074"/>
                  <a:gd name="T25" fmla="*/ 4846 h 4846"/>
                  <a:gd name="T26" fmla="*/ 0 w 1074"/>
                  <a:gd name="T27" fmla="*/ 4846 h 4846"/>
                  <a:gd name="T28" fmla="*/ 31 w 1074"/>
                  <a:gd name="T29" fmla="*/ 4778 h 4846"/>
                  <a:gd name="T30" fmla="*/ 240 w 1074"/>
                  <a:gd name="T31" fmla="*/ 4268 h 4846"/>
                  <a:gd name="T32" fmla="*/ 375 w 1074"/>
                  <a:gd name="T33" fmla="*/ 3887 h 4846"/>
                  <a:gd name="T34" fmla="*/ 470 w 1074"/>
                  <a:gd name="T35" fmla="*/ 3592 h 4846"/>
                  <a:gd name="T36" fmla="*/ 567 w 1074"/>
                  <a:gd name="T37" fmla="*/ 3265 h 4846"/>
                  <a:gd name="T38" fmla="*/ 662 w 1074"/>
                  <a:gd name="T39" fmla="*/ 2908 h 4846"/>
                  <a:gd name="T40" fmla="*/ 753 w 1074"/>
                  <a:gd name="T41" fmla="*/ 2523 h 4846"/>
                  <a:gd name="T42" fmla="*/ 835 w 1074"/>
                  <a:gd name="T43" fmla="*/ 2113 h 4846"/>
                  <a:gd name="T44" fmla="*/ 905 w 1074"/>
                  <a:gd name="T45" fmla="*/ 1679 h 4846"/>
                  <a:gd name="T46" fmla="*/ 961 w 1074"/>
                  <a:gd name="T47" fmla="*/ 1227 h 4846"/>
                  <a:gd name="T48" fmla="*/ 999 w 1074"/>
                  <a:gd name="T49" fmla="*/ 756 h 4846"/>
                  <a:gd name="T50" fmla="*/ 1018 w 1074"/>
                  <a:gd name="T51" fmla="*/ 271 h 4846"/>
                  <a:gd name="T52" fmla="*/ 1018 w 1074"/>
                  <a:gd name="T53" fmla="*/ 23 h 4846"/>
                  <a:gd name="T54" fmla="*/ 1074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1074" y="0"/>
                    </a:moveTo>
                    <a:lnTo>
                      <a:pt x="1074" y="92"/>
                    </a:lnTo>
                    <a:lnTo>
                      <a:pt x="1055" y="735"/>
                    </a:lnTo>
                    <a:lnTo>
                      <a:pt x="1016" y="1352"/>
                    </a:lnTo>
                    <a:lnTo>
                      <a:pt x="966" y="1894"/>
                    </a:lnTo>
                    <a:lnTo>
                      <a:pt x="920" y="2278"/>
                    </a:lnTo>
                    <a:lnTo>
                      <a:pt x="862" y="2676"/>
                    </a:lnTo>
                    <a:lnTo>
                      <a:pt x="793" y="3082"/>
                    </a:lnTo>
                    <a:lnTo>
                      <a:pt x="709" y="3489"/>
                    </a:lnTo>
                    <a:lnTo>
                      <a:pt x="612" y="3892"/>
                    </a:lnTo>
                    <a:lnTo>
                      <a:pt x="496" y="4287"/>
                    </a:lnTo>
                    <a:lnTo>
                      <a:pt x="364" y="4664"/>
                    </a:lnTo>
                    <a:lnTo>
                      <a:pt x="290" y="4846"/>
                    </a:lnTo>
                    <a:lnTo>
                      <a:pt x="0" y="4846"/>
                    </a:lnTo>
                    <a:lnTo>
                      <a:pt x="31" y="4778"/>
                    </a:lnTo>
                    <a:lnTo>
                      <a:pt x="240" y="4268"/>
                    </a:lnTo>
                    <a:lnTo>
                      <a:pt x="375" y="3887"/>
                    </a:lnTo>
                    <a:lnTo>
                      <a:pt x="470" y="3592"/>
                    </a:lnTo>
                    <a:lnTo>
                      <a:pt x="567" y="3265"/>
                    </a:lnTo>
                    <a:lnTo>
                      <a:pt x="662" y="2908"/>
                    </a:lnTo>
                    <a:lnTo>
                      <a:pt x="753" y="2523"/>
                    </a:lnTo>
                    <a:lnTo>
                      <a:pt x="835" y="2113"/>
                    </a:lnTo>
                    <a:lnTo>
                      <a:pt x="905" y="1679"/>
                    </a:lnTo>
                    <a:lnTo>
                      <a:pt x="961" y="1227"/>
                    </a:lnTo>
                    <a:lnTo>
                      <a:pt x="999" y="756"/>
                    </a:lnTo>
                    <a:lnTo>
                      <a:pt x="1018" y="271"/>
                    </a:lnTo>
                    <a:lnTo>
                      <a:pt x="1018" y="23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86">
                <a:extLst>
                  <a:ext uri="{FF2B5EF4-FFF2-40B4-BE49-F238E27FC236}">
                    <a16:creationId xmlns:a16="http://schemas.microsoft.com/office/drawing/2014/main" id="{27A690EE-0BBE-4837-99CF-08F14685A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793" y="1151202"/>
                <a:ext cx="131763" cy="109538"/>
              </a:xfrm>
              <a:custGeom>
                <a:avLst/>
                <a:gdLst>
                  <a:gd name="T0" fmla="*/ 0 w 248"/>
                  <a:gd name="T1" fmla="*/ 103 h 206"/>
                  <a:gd name="T2" fmla="*/ 2 w 248"/>
                  <a:gd name="T3" fmla="*/ 124 h 206"/>
                  <a:gd name="T4" fmla="*/ 21 w 248"/>
                  <a:gd name="T5" fmla="*/ 162 h 206"/>
                  <a:gd name="T6" fmla="*/ 54 w 248"/>
                  <a:gd name="T7" fmla="*/ 189 h 206"/>
                  <a:gd name="T8" fmla="*/ 98 w 248"/>
                  <a:gd name="T9" fmla="*/ 205 h 206"/>
                  <a:gd name="T10" fmla="*/ 124 w 248"/>
                  <a:gd name="T11" fmla="*/ 206 h 206"/>
                  <a:gd name="T12" fmla="*/ 150 w 248"/>
                  <a:gd name="T13" fmla="*/ 205 h 206"/>
                  <a:gd name="T14" fmla="*/ 195 w 248"/>
                  <a:gd name="T15" fmla="*/ 189 h 206"/>
                  <a:gd name="T16" fmla="*/ 228 w 248"/>
                  <a:gd name="T17" fmla="*/ 162 h 206"/>
                  <a:gd name="T18" fmla="*/ 247 w 248"/>
                  <a:gd name="T19" fmla="*/ 124 h 206"/>
                  <a:gd name="T20" fmla="*/ 248 w 248"/>
                  <a:gd name="T21" fmla="*/ 103 h 206"/>
                  <a:gd name="T22" fmla="*/ 247 w 248"/>
                  <a:gd name="T23" fmla="*/ 82 h 206"/>
                  <a:gd name="T24" fmla="*/ 228 w 248"/>
                  <a:gd name="T25" fmla="*/ 45 h 206"/>
                  <a:gd name="T26" fmla="*/ 195 w 248"/>
                  <a:gd name="T27" fmla="*/ 18 h 206"/>
                  <a:gd name="T28" fmla="*/ 150 w 248"/>
                  <a:gd name="T29" fmla="*/ 2 h 206"/>
                  <a:gd name="T30" fmla="*/ 124 w 248"/>
                  <a:gd name="T31" fmla="*/ 0 h 206"/>
                  <a:gd name="T32" fmla="*/ 98 w 248"/>
                  <a:gd name="T33" fmla="*/ 2 h 206"/>
                  <a:gd name="T34" fmla="*/ 54 w 248"/>
                  <a:gd name="T35" fmla="*/ 18 h 206"/>
                  <a:gd name="T36" fmla="*/ 21 w 248"/>
                  <a:gd name="T37" fmla="*/ 45 h 206"/>
                  <a:gd name="T38" fmla="*/ 2 w 248"/>
                  <a:gd name="T39" fmla="*/ 82 h 206"/>
                  <a:gd name="T40" fmla="*/ 0 w 248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8" h="206">
                    <a:moveTo>
                      <a:pt x="0" y="103"/>
                    </a:moveTo>
                    <a:lnTo>
                      <a:pt x="2" y="124"/>
                    </a:lnTo>
                    <a:lnTo>
                      <a:pt x="21" y="162"/>
                    </a:lnTo>
                    <a:lnTo>
                      <a:pt x="54" y="189"/>
                    </a:lnTo>
                    <a:lnTo>
                      <a:pt x="98" y="205"/>
                    </a:lnTo>
                    <a:lnTo>
                      <a:pt x="124" y="206"/>
                    </a:lnTo>
                    <a:lnTo>
                      <a:pt x="150" y="205"/>
                    </a:lnTo>
                    <a:lnTo>
                      <a:pt x="195" y="189"/>
                    </a:lnTo>
                    <a:lnTo>
                      <a:pt x="228" y="162"/>
                    </a:lnTo>
                    <a:lnTo>
                      <a:pt x="247" y="124"/>
                    </a:lnTo>
                    <a:lnTo>
                      <a:pt x="248" y="103"/>
                    </a:lnTo>
                    <a:lnTo>
                      <a:pt x="247" y="82"/>
                    </a:lnTo>
                    <a:lnTo>
                      <a:pt x="228" y="45"/>
                    </a:lnTo>
                    <a:lnTo>
                      <a:pt x="195" y="18"/>
                    </a:lnTo>
                    <a:lnTo>
                      <a:pt x="150" y="2"/>
                    </a:lnTo>
                    <a:lnTo>
                      <a:pt x="124" y="0"/>
                    </a:lnTo>
                    <a:lnTo>
                      <a:pt x="98" y="2"/>
                    </a:lnTo>
                    <a:lnTo>
                      <a:pt x="54" y="18"/>
                    </a:lnTo>
                    <a:lnTo>
                      <a:pt x="21" y="45"/>
                    </a:lnTo>
                    <a:lnTo>
                      <a:pt x="2" y="82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F15B38-23D5-D9B6-6412-F16D353167D6}"/>
              </a:ext>
            </a:extLst>
          </p:cNvPr>
          <p:cNvSpPr txBox="1"/>
          <p:nvPr/>
        </p:nvSpPr>
        <p:spPr>
          <a:xfrm>
            <a:off x="545923" y="1542968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맑은 고딕"/>
                <a:ea typeface="맑은 고딕"/>
              </a:rPr>
              <a:t>■ </a:t>
            </a:r>
            <a:r>
              <a:rPr lang="ko-KR" altLang="en-US" sz="2400" dirty="0">
                <a:latin typeface="맑은 고딕"/>
                <a:ea typeface="맑은 고딕"/>
              </a:rPr>
              <a:t>원칙</a:t>
            </a:r>
            <a:endParaRPr lang="ko-KR" alt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46B020-A20E-B3E2-E574-F9FA24ABAB04}"/>
              </a:ext>
            </a:extLst>
          </p:cNvPr>
          <p:cNvSpPr txBox="1"/>
          <p:nvPr/>
        </p:nvSpPr>
        <p:spPr>
          <a:xfrm>
            <a:off x="698323" y="2233431"/>
            <a:ext cx="82296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000" dirty="0">
                <a:latin typeface="맑은 고딕"/>
                <a:ea typeface="맑은 고딕"/>
              </a:rPr>
              <a:t>- </a:t>
            </a:r>
            <a:r>
              <a:rPr lang="ko-KR" altLang="en-US" sz="2000" dirty="0">
                <a:latin typeface="맑은 고딕"/>
                <a:ea typeface="맑은 고딕"/>
              </a:rPr>
              <a:t>연차휴가 적용 전  </a:t>
            </a:r>
            <a:r>
              <a:rPr lang="en-US" altLang="ko-KR" sz="2000" dirty="0">
                <a:latin typeface="맑은 고딕"/>
                <a:ea typeface="맑은 고딕"/>
              </a:rPr>
              <a:t>(  1  )</a:t>
            </a:r>
            <a:r>
              <a:rPr lang="ko-KR" altLang="en-US" sz="2000" dirty="0">
                <a:latin typeface="맑은 고딕"/>
                <a:ea typeface="맑은 고딕"/>
              </a:rPr>
              <a:t>년 동안 계속하여 </a:t>
            </a:r>
            <a:r>
              <a:rPr lang="en-US" altLang="ko-KR" sz="2000" dirty="0">
                <a:latin typeface="맑은 고딕"/>
                <a:ea typeface="맑은 고딕"/>
              </a:rPr>
              <a:t>(  5  )</a:t>
            </a:r>
            <a:r>
              <a:rPr lang="ko-KR" altLang="en-US" sz="2000" dirty="0">
                <a:latin typeface="맑은 고딕"/>
                <a:ea typeface="맑은 고딕"/>
              </a:rPr>
              <a:t>명 이상의 근로자를 사용하는 경우에만 연차휴가 제도 적용</a:t>
            </a:r>
          </a:p>
          <a:p>
            <a:endParaRPr lang="ko-KR" altLang="en-US" sz="2000" dirty="0">
              <a:latin typeface="맑은 고딕"/>
              <a:ea typeface="맑은 고딕"/>
            </a:endParaRPr>
          </a:p>
          <a:p>
            <a:r>
              <a:rPr lang="ko-KR" altLang="en-US" sz="2000" dirty="0">
                <a:latin typeface="맑은 고딕"/>
                <a:ea typeface="맑은 고딕"/>
              </a:rPr>
              <a:t> </a:t>
            </a:r>
            <a:r>
              <a:rPr lang="en-US" altLang="ko-KR" sz="2000" dirty="0">
                <a:latin typeface="맑은 고딕"/>
                <a:ea typeface="맑은 고딕"/>
              </a:rPr>
              <a:t>- </a:t>
            </a:r>
            <a:r>
              <a:rPr lang="ko-KR" altLang="en-US" sz="2000" dirty="0">
                <a:latin typeface="맑은 고딕"/>
                <a:ea typeface="맑은 고딕"/>
              </a:rPr>
              <a:t>따라서</a:t>
            </a:r>
            <a:r>
              <a:rPr lang="en-US" altLang="ko-KR" sz="2000" dirty="0">
                <a:latin typeface="맑은 고딕"/>
                <a:ea typeface="맑은 고딕"/>
              </a:rPr>
              <a:t>, (  5 )</a:t>
            </a:r>
            <a:r>
              <a:rPr lang="ko-KR" altLang="en-US" sz="2000" dirty="0">
                <a:latin typeface="맑은 고딕"/>
                <a:ea typeface="맑은 고딕"/>
              </a:rPr>
              <a:t>명 미만인 달이  </a:t>
            </a:r>
            <a:r>
              <a:rPr lang="en-US" altLang="ko-KR" sz="2000" dirty="0">
                <a:latin typeface="맑은 고딕"/>
                <a:ea typeface="맑은 고딕"/>
              </a:rPr>
              <a:t>( </a:t>
            </a:r>
            <a:r>
              <a:rPr lang="ko-KR" altLang="en-US" sz="2000" dirty="0">
                <a:latin typeface="맑은 고딕"/>
                <a:ea typeface="맑은 고딕"/>
              </a:rPr>
              <a:t>한  </a:t>
            </a:r>
            <a:r>
              <a:rPr lang="en-US" altLang="ko-KR" sz="2000" dirty="0">
                <a:latin typeface="맑은 고딕"/>
                <a:ea typeface="맑은 고딕"/>
              </a:rPr>
              <a:t>)</a:t>
            </a:r>
            <a:r>
              <a:rPr lang="ko-KR" altLang="en-US" sz="2000" dirty="0">
                <a:latin typeface="맑은 고딕"/>
                <a:ea typeface="맑은 고딕"/>
              </a:rPr>
              <a:t>달이라도 있는 경우 연차휴가 발생하지 않음</a:t>
            </a:r>
            <a:endParaRPr lang="ko-KR" altLang="en-US" sz="2000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B2122AD-A1B4-2175-0308-88A8188CEC53}"/>
              </a:ext>
            </a:extLst>
          </p:cNvPr>
          <p:cNvSpPr txBox="1"/>
          <p:nvPr/>
        </p:nvSpPr>
        <p:spPr>
          <a:xfrm>
            <a:off x="545923" y="3991820"/>
            <a:ext cx="80565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맑은 고딕"/>
                <a:ea typeface="맑은 고딕"/>
              </a:rPr>
              <a:t>■ 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계속근로기간 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미만인 근로자 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 1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년간 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80% 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미만 출근한 근로자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  <a:p>
            <a:endParaRPr lang="ko-KR" altLang="en-US" sz="2400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73BC435-AC82-B088-5261-64D30E954736}"/>
              </a:ext>
            </a:extLst>
          </p:cNvPr>
          <p:cNvSpPr txBox="1"/>
          <p:nvPr/>
        </p:nvSpPr>
        <p:spPr>
          <a:xfrm>
            <a:off x="698323" y="4597501"/>
            <a:ext cx="8229600" cy="1361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 근로자는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( 1 )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개월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개근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( 1 )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일의 휴가 발생 하므로 연단위로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( 5 )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명이상 미만을 따질 필요가 없고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월 단위로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( 5 )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명 이상인 달이 있으며 그 달에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만근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 경우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( 1 )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일의 휴가 발생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0679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1"/>
          <p:cNvSpPr>
            <a:spLocks noGrp="1"/>
          </p:cNvSpPr>
          <p:nvPr>
            <p:ph type="body" sz="quarter" idx="12"/>
          </p:nvPr>
        </p:nvSpPr>
        <p:spPr>
          <a:xfrm>
            <a:off x="181891" y="636644"/>
            <a:ext cx="5212714" cy="325153"/>
          </a:xfrm>
        </p:spPr>
        <p:txBody>
          <a:bodyPr/>
          <a:lstStyle/>
          <a:p>
            <a:r>
              <a:rPr lang="ko-KR" altLang="en-US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연차유급휴가제도 개요</a:t>
            </a:r>
            <a:endParaRPr lang="ko-KR" altLang="en-US" dirty="0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FDB7186C-763B-42B4-A394-891753D98F13}"/>
              </a:ext>
            </a:extLst>
          </p:cNvPr>
          <p:cNvGrpSpPr/>
          <p:nvPr/>
        </p:nvGrpSpPr>
        <p:grpSpPr>
          <a:xfrm>
            <a:off x="8591412" y="296078"/>
            <a:ext cx="2048295" cy="1355346"/>
            <a:chOff x="8169841" y="377660"/>
            <a:chExt cx="2048295" cy="1355346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10EBB267-0BBD-4F96-9144-2D82ECFA29B2}"/>
                </a:ext>
              </a:extLst>
            </p:cNvPr>
            <p:cNvGrpSpPr/>
            <p:nvPr/>
          </p:nvGrpSpPr>
          <p:grpSpPr>
            <a:xfrm>
              <a:off x="8546307" y="636644"/>
              <a:ext cx="1304687" cy="835367"/>
              <a:chOff x="2522532" y="2133071"/>
              <a:chExt cx="3463134" cy="2370137"/>
            </a:xfrm>
          </p:grpSpPr>
          <p:sp>
            <p:nvSpPr>
              <p:cNvPr id="42" name="Freeform 34">
                <a:extLst>
                  <a:ext uri="{FF2B5EF4-FFF2-40B4-BE49-F238E27FC236}">
                    <a16:creationId xmlns:a16="http://schemas.microsoft.com/office/drawing/2014/main" id="{B931863C-6F62-4B38-A116-F5289480E1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41" y="4421452"/>
                <a:ext cx="46038" cy="41275"/>
              </a:xfrm>
              <a:custGeom>
                <a:avLst/>
                <a:gdLst>
                  <a:gd name="T0" fmla="*/ 28 w 87"/>
                  <a:gd name="T1" fmla="*/ 0 h 78"/>
                  <a:gd name="T2" fmla="*/ 26 w 87"/>
                  <a:gd name="T3" fmla="*/ 0 h 78"/>
                  <a:gd name="T4" fmla="*/ 23 w 87"/>
                  <a:gd name="T5" fmla="*/ 0 h 78"/>
                  <a:gd name="T6" fmla="*/ 19 w 87"/>
                  <a:gd name="T7" fmla="*/ 3 h 78"/>
                  <a:gd name="T8" fmla="*/ 15 w 87"/>
                  <a:gd name="T9" fmla="*/ 8 h 78"/>
                  <a:gd name="T10" fmla="*/ 11 w 87"/>
                  <a:gd name="T11" fmla="*/ 9 h 78"/>
                  <a:gd name="T12" fmla="*/ 8 w 87"/>
                  <a:gd name="T13" fmla="*/ 12 h 78"/>
                  <a:gd name="T14" fmla="*/ 5 w 87"/>
                  <a:gd name="T15" fmla="*/ 19 h 78"/>
                  <a:gd name="T16" fmla="*/ 2 w 87"/>
                  <a:gd name="T17" fmla="*/ 25 h 78"/>
                  <a:gd name="T18" fmla="*/ 0 w 87"/>
                  <a:gd name="T19" fmla="*/ 34 h 78"/>
                  <a:gd name="T20" fmla="*/ 6 w 87"/>
                  <a:gd name="T21" fmla="*/ 49 h 78"/>
                  <a:gd name="T22" fmla="*/ 11 w 87"/>
                  <a:gd name="T23" fmla="*/ 55 h 78"/>
                  <a:gd name="T24" fmla="*/ 23 w 87"/>
                  <a:gd name="T25" fmla="*/ 70 h 78"/>
                  <a:gd name="T26" fmla="*/ 42 w 87"/>
                  <a:gd name="T27" fmla="*/ 77 h 78"/>
                  <a:gd name="T28" fmla="*/ 48 w 87"/>
                  <a:gd name="T29" fmla="*/ 78 h 78"/>
                  <a:gd name="T30" fmla="*/ 52 w 87"/>
                  <a:gd name="T31" fmla="*/ 78 h 78"/>
                  <a:gd name="T32" fmla="*/ 62 w 87"/>
                  <a:gd name="T33" fmla="*/ 78 h 78"/>
                  <a:gd name="T34" fmla="*/ 72 w 87"/>
                  <a:gd name="T35" fmla="*/ 75 h 78"/>
                  <a:gd name="T36" fmla="*/ 78 w 87"/>
                  <a:gd name="T37" fmla="*/ 74 h 78"/>
                  <a:gd name="T38" fmla="*/ 87 w 87"/>
                  <a:gd name="T39" fmla="*/ 64 h 78"/>
                  <a:gd name="T40" fmla="*/ 87 w 87"/>
                  <a:gd name="T41" fmla="*/ 58 h 78"/>
                  <a:gd name="T42" fmla="*/ 85 w 87"/>
                  <a:gd name="T43" fmla="*/ 45 h 78"/>
                  <a:gd name="T44" fmla="*/ 75 w 87"/>
                  <a:gd name="T45" fmla="*/ 34 h 78"/>
                  <a:gd name="T46" fmla="*/ 65 w 87"/>
                  <a:gd name="T47" fmla="*/ 23 h 78"/>
                  <a:gd name="T48" fmla="*/ 58 w 87"/>
                  <a:gd name="T49" fmla="*/ 12 h 78"/>
                  <a:gd name="T50" fmla="*/ 52 w 87"/>
                  <a:gd name="T51" fmla="*/ 6 h 78"/>
                  <a:gd name="T52" fmla="*/ 47 w 87"/>
                  <a:gd name="T53" fmla="*/ 3 h 78"/>
                  <a:gd name="T54" fmla="*/ 42 w 87"/>
                  <a:gd name="T55" fmla="*/ 0 h 78"/>
                  <a:gd name="T56" fmla="*/ 38 w 87"/>
                  <a:gd name="T57" fmla="*/ 0 h 78"/>
                  <a:gd name="T58" fmla="*/ 35 w 87"/>
                  <a:gd name="T59" fmla="*/ 0 h 78"/>
                  <a:gd name="T60" fmla="*/ 34 w 87"/>
                  <a:gd name="T61" fmla="*/ 2 h 78"/>
                  <a:gd name="T62" fmla="*/ 31 w 87"/>
                  <a:gd name="T63" fmla="*/ 0 h 78"/>
                  <a:gd name="T64" fmla="*/ 28 w 87"/>
                  <a:gd name="T65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28" y="0"/>
                    </a:moveTo>
                    <a:lnTo>
                      <a:pt x="26" y="0"/>
                    </a:lnTo>
                    <a:lnTo>
                      <a:pt x="23" y="0"/>
                    </a:lnTo>
                    <a:lnTo>
                      <a:pt x="19" y="3"/>
                    </a:lnTo>
                    <a:lnTo>
                      <a:pt x="15" y="8"/>
                    </a:lnTo>
                    <a:lnTo>
                      <a:pt x="11" y="9"/>
                    </a:lnTo>
                    <a:lnTo>
                      <a:pt x="8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6" y="49"/>
                    </a:lnTo>
                    <a:lnTo>
                      <a:pt x="11" y="55"/>
                    </a:lnTo>
                    <a:lnTo>
                      <a:pt x="23" y="70"/>
                    </a:lnTo>
                    <a:lnTo>
                      <a:pt x="42" y="77"/>
                    </a:lnTo>
                    <a:lnTo>
                      <a:pt x="48" y="78"/>
                    </a:lnTo>
                    <a:lnTo>
                      <a:pt x="52" y="78"/>
                    </a:lnTo>
                    <a:lnTo>
                      <a:pt x="62" y="78"/>
                    </a:lnTo>
                    <a:lnTo>
                      <a:pt x="72" y="75"/>
                    </a:lnTo>
                    <a:lnTo>
                      <a:pt x="78" y="74"/>
                    </a:lnTo>
                    <a:lnTo>
                      <a:pt x="87" y="64"/>
                    </a:lnTo>
                    <a:lnTo>
                      <a:pt x="87" y="58"/>
                    </a:lnTo>
                    <a:lnTo>
                      <a:pt x="85" y="45"/>
                    </a:lnTo>
                    <a:lnTo>
                      <a:pt x="75" y="34"/>
                    </a:lnTo>
                    <a:lnTo>
                      <a:pt x="65" y="23"/>
                    </a:lnTo>
                    <a:lnTo>
                      <a:pt x="58" y="12"/>
                    </a:lnTo>
                    <a:lnTo>
                      <a:pt x="52" y="6"/>
                    </a:lnTo>
                    <a:lnTo>
                      <a:pt x="47" y="3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35" y="0"/>
                    </a:lnTo>
                    <a:lnTo>
                      <a:pt x="34" y="2"/>
                    </a:lnTo>
                    <a:lnTo>
                      <a:pt x="31" y="0"/>
                    </a:lnTo>
                    <a:lnTo>
                      <a:pt x="28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3" name="Freeform 39">
                <a:extLst>
                  <a:ext uri="{FF2B5EF4-FFF2-40B4-BE49-F238E27FC236}">
                    <a16:creationId xmlns:a16="http://schemas.microsoft.com/office/drawing/2014/main" id="{1211DBAA-9B2F-46AD-A199-6A18AAC9BB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39390" y="4348427"/>
                <a:ext cx="38100" cy="39688"/>
              </a:xfrm>
              <a:custGeom>
                <a:avLst/>
                <a:gdLst>
                  <a:gd name="T0" fmla="*/ 32 w 71"/>
                  <a:gd name="T1" fmla="*/ 0 h 76"/>
                  <a:gd name="T2" fmla="*/ 29 w 71"/>
                  <a:gd name="T3" fmla="*/ 0 h 76"/>
                  <a:gd name="T4" fmla="*/ 26 w 71"/>
                  <a:gd name="T5" fmla="*/ 0 h 76"/>
                  <a:gd name="T6" fmla="*/ 19 w 71"/>
                  <a:gd name="T7" fmla="*/ 3 h 76"/>
                  <a:gd name="T8" fmla="*/ 6 w 71"/>
                  <a:gd name="T9" fmla="*/ 14 h 76"/>
                  <a:gd name="T10" fmla="*/ 2 w 71"/>
                  <a:gd name="T11" fmla="*/ 21 h 76"/>
                  <a:gd name="T12" fmla="*/ 0 w 71"/>
                  <a:gd name="T13" fmla="*/ 33 h 76"/>
                  <a:gd name="T14" fmla="*/ 5 w 71"/>
                  <a:gd name="T15" fmla="*/ 44 h 76"/>
                  <a:gd name="T16" fmla="*/ 12 w 71"/>
                  <a:gd name="T17" fmla="*/ 54 h 76"/>
                  <a:gd name="T18" fmla="*/ 21 w 71"/>
                  <a:gd name="T19" fmla="*/ 63 h 76"/>
                  <a:gd name="T20" fmla="*/ 25 w 71"/>
                  <a:gd name="T21" fmla="*/ 70 h 76"/>
                  <a:gd name="T22" fmla="*/ 31 w 71"/>
                  <a:gd name="T23" fmla="*/ 75 h 76"/>
                  <a:gd name="T24" fmla="*/ 34 w 71"/>
                  <a:gd name="T25" fmla="*/ 76 h 76"/>
                  <a:gd name="T26" fmla="*/ 36 w 71"/>
                  <a:gd name="T27" fmla="*/ 76 h 76"/>
                  <a:gd name="T28" fmla="*/ 38 w 71"/>
                  <a:gd name="T29" fmla="*/ 76 h 76"/>
                  <a:gd name="T30" fmla="*/ 38 w 71"/>
                  <a:gd name="T31" fmla="*/ 76 h 76"/>
                  <a:gd name="T32" fmla="*/ 42 w 71"/>
                  <a:gd name="T33" fmla="*/ 75 h 76"/>
                  <a:gd name="T34" fmla="*/ 44 w 71"/>
                  <a:gd name="T35" fmla="*/ 72 h 76"/>
                  <a:gd name="T36" fmla="*/ 45 w 71"/>
                  <a:gd name="T37" fmla="*/ 70 h 76"/>
                  <a:gd name="T38" fmla="*/ 47 w 71"/>
                  <a:gd name="T39" fmla="*/ 72 h 76"/>
                  <a:gd name="T40" fmla="*/ 48 w 71"/>
                  <a:gd name="T41" fmla="*/ 75 h 76"/>
                  <a:gd name="T42" fmla="*/ 55 w 71"/>
                  <a:gd name="T43" fmla="*/ 73 h 76"/>
                  <a:gd name="T44" fmla="*/ 64 w 71"/>
                  <a:gd name="T45" fmla="*/ 65 h 76"/>
                  <a:gd name="T46" fmla="*/ 64 w 71"/>
                  <a:gd name="T47" fmla="*/ 59 h 76"/>
                  <a:gd name="T48" fmla="*/ 64 w 71"/>
                  <a:gd name="T49" fmla="*/ 59 h 76"/>
                  <a:gd name="T50" fmla="*/ 70 w 71"/>
                  <a:gd name="T51" fmla="*/ 53 h 76"/>
                  <a:gd name="T52" fmla="*/ 71 w 71"/>
                  <a:gd name="T53" fmla="*/ 44 h 76"/>
                  <a:gd name="T54" fmla="*/ 70 w 71"/>
                  <a:gd name="T55" fmla="*/ 29 h 76"/>
                  <a:gd name="T56" fmla="*/ 61 w 71"/>
                  <a:gd name="T57" fmla="*/ 16 h 76"/>
                  <a:gd name="T58" fmla="*/ 57 w 71"/>
                  <a:gd name="T59" fmla="*/ 8 h 76"/>
                  <a:gd name="T60" fmla="*/ 41 w 71"/>
                  <a:gd name="T61" fmla="*/ 0 h 76"/>
                  <a:gd name="T62" fmla="*/ 32 w 71"/>
                  <a:gd name="T63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1" h="76">
                    <a:moveTo>
                      <a:pt x="32" y="0"/>
                    </a:moveTo>
                    <a:lnTo>
                      <a:pt x="29" y="0"/>
                    </a:lnTo>
                    <a:lnTo>
                      <a:pt x="26" y="0"/>
                    </a:lnTo>
                    <a:lnTo>
                      <a:pt x="19" y="3"/>
                    </a:lnTo>
                    <a:lnTo>
                      <a:pt x="6" y="14"/>
                    </a:lnTo>
                    <a:lnTo>
                      <a:pt x="2" y="21"/>
                    </a:lnTo>
                    <a:lnTo>
                      <a:pt x="0" y="33"/>
                    </a:lnTo>
                    <a:lnTo>
                      <a:pt x="5" y="44"/>
                    </a:lnTo>
                    <a:lnTo>
                      <a:pt x="12" y="54"/>
                    </a:lnTo>
                    <a:lnTo>
                      <a:pt x="21" y="63"/>
                    </a:lnTo>
                    <a:lnTo>
                      <a:pt x="25" y="70"/>
                    </a:lnTo>
                    <a:lnTo>
                      <a:pt x="31" y="75"/>
                    </a:lnTo>
                    <a:lnTo>
                      <a:pt x="34" y="76"/>
                    </a:lnTo>
                    <a:lnTo>
                      <a:pt x="36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42" y="75"/>
                    </a:lnTo>
                    <a:lnTo>
                      <a:pt x="44" y="72"/>
                    </a:lnTo>
                    <a:lnTo>
                      <a:pt x="45" y="70"/>
                    </a:lnTo>
                    <a:lnTo>
                      <a:pt x="47" y="72"/>
                    </a:lnTo>
                    <a:lnTo>
                      <a:pt x="48" y="75"/>
                    </a:lnTo>
                    <a:lnTo>
                      <a:pt x="55" y="73"/>
                    </a:lnTo>
                    <a:lnTo>
                      <a:pt x="64" y="65"/>
                    </a:lnTo>
                    <a:lnTo>
                      <a:pt x="64" y="59"/>
                    </a:lnTo>
                    <a:lnTo>
                      <a:pt x="64" y="59"/>
                    </a:lnTo>
                    <a:lnTo>
                      <a:pt x="70" y="53"/>
                    </a:lnTo>
                    <a:lnTo>
                      <a:pt x="71" y="44"/>
                    </a:lnTo>
                    <a:lnTo>
                      <a:pt x="70" y="29"/>
                    </a:lnTo>
                    <a:lnTo>
                      <a:pt x="61" y="16"/>
                    </a:lnTo>
                    <a:lnTo>
                      <a:pt x="57" y="8"/>
                    </a:lnTo>
                    <a:lnTo>
                      <a:pt x="41" y="0"/>
                    </a:lnTo>
                    <a:lnTo>
                      <a:pt x="3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56380DEE-7CAC-4163-B10D-383190C6D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2966" y="4108714"/>
                <a:ext cx="12700" cy="12700"/>
              </a:xfrm>
              <a:custGeom>
                <a:avLst/>
                <a:gdLst>
                  <a:gd name="T0" fmla="*/ 13 w 25"/>
                  <a:gd name="T1" fmla="*/ 0 h 25"/>
                  <a:gd name="T2" fmla="*/ 10 w 25"/>
                  <a:gd name="T3" fmla="*/ 0 h 25"/>
                  <a:gd name="T4" fmla="*/ 7 w 25"/>
                  <a:gd name="T5" fmla="*/ 0 h 25"/>
                  <a:gd name="T6" fmla="*/ 2 w 25"/>
                  <a:gd name="T7" fmla="*/ 3 h 25"/>
                  <a:gd name="T8" fmla="*/ 0 w 25"/>
                  <a:gd name="T9" fmla="*/ 22 h 25"/>
                  <a:gd name="T10" fmla="*/ 6 w 25"/>
                  <a:gd name="T11" fmla="*/ 25 h 25"/>
                  <a:gd name="T12" fmla="*/ 18 w 25"/>
                  <a:gd name="T13" fmla="*/ 25 h 25"/>
                  <a:gd name="T14" fmla="*/ 23 w 25"/>
                  <a:gd name="T15" fmla="*/ 20 h 25"/>
                  <a:gd name="T16" fmla="*/ 25 w 25"/>
                  <a:gd name="T17" fmla="*/ 13 h 25"/>
                  <a:gd name="T18" fmla="*/ 25 w 25"/>
                  <a:gd name="T19" fmla="*/ 10 h 25"/>
                  <a:gd name="T20" fmla="*/ 25 w 25"/>
                  <a:gd name="T21" fmla="*/ 7 h 25"/>
                  <a:gd name="T22" fmla="*/ 20 w 25"/>
                  <a:gd name="T23" fmla="*/ 2 h 25"/>
                  <a:gd name="T24" fmla="*/ 13 w 25"/>
                  <a:gd name="T25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3" y="0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2" y="3"/>
                    </a:lnTo>
                    <a:lnTo>
                      <a:pt x="0" y="22"/>
                    </a:lnTo>
                    <a:lnTo>
                      <a:pt x="6" y="25"/>
                    </a:lnTo>
                    <a:lnTo>
                      <a:pt x="18" y="25"/>
                    </a:lnTo>
                    <a:lnTo>
                      <a:pt x="23" y="20"/>
                    </a:lnTo>
                    <a:lnTo>
                      <a:pt x="25" y="13"/>
                    </a:lnTo>
                    <a:lnTo>
                      <a:pt x="25" y="10"/>
                    </a:lnTo>
                    <a:lnTo>
                      <a:pt x="25" y="7"/>
                    </a:lnTo>
                    <a:lnTo>
                      <a:pt x="20" y="2"/>
                    </a:lnTo>
                    <a:lnTo>
                      <a:pt x="1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5" name="Freeform 53">
                <a:extLst>
                  <a:ext uri="{FF2B5EF4-FFF2-40B4-BE49-F238E27FC236}">
                    <a16:creationId xmlns:a16="http://schemas.microsoft.com/office/drawing/2014/main" id="{50C5BAF0-76CC-4D99-8665-05D98ABCCB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3241" y="4430977"/>
                <a:ext cx="6350" cy="12700"/>
              </a:xfrm>
              <a:custGeom>
                <a:avLst/>
                <a:gdLst>
                  <a:gd name="T0" fmla="*/ 14 w 14"/>
                  <a:gd name="T1" fmla="*/ 25 h 25"/>
                  <a:gd name="T2" fmla="*/ 6 w 14"/>
                  <a:gd name="T3" fmla="*/ 19 h 25"/>
                  <a:gd name="T4" fmla="*/ 0 w 14"/>
                  <a:gd name="T5" fmla="*/ 6 h 25"/>
                  <a:gd name="T6" fmla="*/ 0 w 14"/>
                  <a:gd name="T7" fmla="*/ 0 h 25"/>
                  <a:gd name="T8" fmla="*/ 6 w 14"/>
                  <a:gd name="T9" fmla="*/ 5 h 25"/>
                  <a:gd name="T10" fmla="*/ 7 w 14"/>
                  <a:gd name="T11" fmla="*/ 9 h 25"/>
                  <a:gd name="T12" fmla="*/ 7 w 14"/>
                  <a:gd name="T13" fmla="*/ 13 h 25"/>
                  <a:gd name="T14" fmla="*/ 10 w 14"/>
                  <a:gd name="T15" fmla="*/ 19 h 25"/>
                  <a:gd name="T16" fmla="*/ 14 w 14"/>
                  <a:gd name="T17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14" y="25"/>
                    </a:moveTo>
                    <a:lnTo>
                      <a:pt x="6" y="1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5"/>
                    </a:lnTo>
                    <a:lnTo>
                      <a:pt x="7" y="9"/>
                    </a:lnTo>
                    <a:lnTo>
                      <a:pt x="7" y="13"/>
                    </a:lnTo>
                    <a:lnTo>
                      <a:pt x="10" y="19"/>
                    </a:lnTo>
                    <a:lnTo>
                      <a:pt x="14" y="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6" name="Freeform 54">
                <a:extLst>
                  <a:ext uri="{FF2B5EF4-FFF2-40B4-BE49-F238E27FC236}">
                    <a16:creationId xmlns:a16="http://schemas.microsoft.com/office/drawing/2014/main" id="{5BACAC45-9B3D-428A-9129-0FA215A18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0727" y="4134643"/>
                <a:ext cx="1588" cy="7938"/>
              </a:xfrm>
              <a:custGeom>
                <a:avLst/>
                <a:gdLst>
                  <a:gd name="T0" fmla="*/ 3 w 3"/>
                  <a:gd name="T1" fmla="*/ 17 h 17"/>
                  <a:gd name="T2" fmla="*/ 1 w 3"/>
                  <a:gd name="T3" fmla="*/ 17 h 17"/>
                  <a:gd name="T4" fmla="*/ 0 w 3"/>
                  <a:gd name="T5" fmla="*/ 0 h 17"/>
                  <a:gd name="T6" fmla="*/ 1 w 3"/>
                  <a:gd name="T7" fmla="*/ 9 h 17"/>
                  <a:gd name="T8" fmla="*/ 3 w 3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7">
                    <a:moveTo>
                      <a:pt x="3" y="17"/>
                    </a:moveTo>
                    <a:lnTo>
                      <a:pt x="1" y="17"/>
                    </a:lnTo>
                    <a:lnTo>
                      <a:pt x="0" y="0"/>
                    </a:lnTo>
                    <a:lnTo>
                      <a:pt x="1" y="9"/>
                    </a:lnTo>
                    <a:lnTo>
                      <a:pt x="3" y="1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7" name="Rectangle 87">
                <a:extLst>
                  <a:ext uri="{FF2B5EF4-FFF2-40B4-BE49-F238E27FC236}">
                    <a16:creationId xmlns:a16="http://schemas.microsoft.com/office/drawing/2014/main" id="{162350F2-A11B-4E04-B178-F1F393E89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20490" y="3716602"/>
                <a:ext cx="30163" cy="223838"/>
              </a:xfrm>
              <a:prstGeom prst="rect">
                <a:avLst/>
              </a:pr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8" name="Freeform 243">
                <a:extLst>
                  <a:ext uri="{FF2B5EF4-FFF2-40B4-BE49-F238E27FC236}">
                    <a16:creationId xmlns:a16="http://schemas.microsoft.com/office/drawing/2014/main" id="{E69CF998-D81B-4119-AAEF-21697EA985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45135" y="4414308"/>
                <a:ext cx="46038" cy="41275"/>
              </a:xfrm>
              <a:custGeom>
                <a:avLst/>
                <a:gdLst>
                  <a:gd name="T0" fmla="*/ 52 w 87"/>
                  <a:gd name="T1" fmla="*/ 78 h 78"/>
                  <a:gd name="T2" fmla="*/ 48 w 87"/>
                  <a:gd name="T3" fmla="*/ 78 h 78"/>
                  <a:gd name="T4" fmla="*/ 42 w 87"/>
                  <a:gd name="T5" fmla="*/ 77 h 78"/>
                  <a:gd name="T6" fmla="*/ 23 w 87"/>
                  <a:gd name="T7" fmla="*/ 70 h 78"/>
                  <a:gd name="T8" fmla="*/ 11 w 87"/>
                  <a:gd name="T9" fmla="*/ 55 h 78"/>
                  <a:gd name="T10" fmla="*/ 6 w 87"/>
                  <a:gd name="T11" fmla="*/ 49 h 78"/>
                  <a:gd name="T12" fmla="*/ 0 w 87"/>
                  <a:gd name="T13" fmla="*/ 34 h 78"/>
                  <a:gd name="T14" fmla="*/ 2 w 87"/>
                  <a:gd name="T15" fmla="*/ 25 h 78"/>
                  <a:gd name="T16" fmla="*/ 5 w 87"/>
                  <a:gd name="T17" fmla="*/ 19 h 78"/>
                  <a:gd name="T18" fmla="*/ 8 w 87"/>
                  <a:gd name="T19" fmla="*/ 12 h 78"/>
                  <a:gd name="T20" fmla="*/ 11 w 87"/>
                  <a:gd name="T21" fmla="*/ 9 h 78"/>
                  <a:gd name="T22" fmla="*/ 15 w 87"/>
                  <a:gd name="T23" fmla="*/ 8 h 78"/>
                  <a:gd name="T24" fmla="*/ 19 w 87"/>
                  <a:gd name="T25" fmla="*/ 3 h 78"/>
                  <a:gd name="T26" fmla="*/ 23 w 87"/>
                  <a:gd name="T27" fmla="*/ 0 h 78"/>
                  <a:gd name="T28" fmla="*/ 26 w 87"/>
                  <a:gd name="T29" fmla="*/ 0 h 78"/>
                  <a:gd name="T30" fmla="*/ 28 w 87"/>
                  <a:gd name="T31" fmla="*/ 0 h 78"/>
                  <a:gd name="T32" fmla="*/ 31 w 87"/>
                  <a:gd name="T33" fmla="*/ 0 h 78"/>
                  <a:gd name="T34" fmla="*/ 34 w 87"/>
                  <a:gd name="T35" fmla="*/ 2 h 78"/>
                  <a:gd name="T36" fmla="*/ 35 w 87"/>
                  <a:gd name="T37" fmla="*/ 0 h 78"/>
                  <a:gd name="T38" fmla="*/ 38 w 87"/>
                  <a:gd name="T39" fmla="*/ 0 h 78"/>
                  <a:gd name="T40" fmla="*/ 42 w 87"/>
                  <a:gd name="T41" fmla="*/ 0 h 78"/>
                  <a:gd name="T42" fmla="*/ 47 w 87"/>
                  <a:gd name="T43" fmla="*/ 3 h 78"/>
                  <a:gd name="T44" fmla="*/ 52 w 87"/>
                  <a:gd name="T45" fmla="*/ 6 h 78"/>
                  <a:gd name="T46" fmla="*/ 58 w 87"/>
                  <a:gd name="T47" fmla="*/ 12 h 78"/>
                  <a:gd name="T48" fmla="*/ 65 w 87"/>
                  <a:gd name="T49" fmla="*/ 23 h 78"/>
                  <a:gd name="T50" fmla="*/ 75 w 87"/>
                  <a:gd name="T51" fmla="*/ 34 h 78"/>
                  <a:gd name="T52" fmla="*/ 85 w 87"/>
                  <a:gd name="T53" fmla="*/ 45 h 78"/>
                  <a:gd name="T54" fmla="*/ 87 w 87"/>
                  <a:gd name="T55" fmla="*/ 58 h 78"/>
                  <a:gd name="T56" fmla="*/ 87 w 87"/>
                  <a:gd name="T57" fmla="*/ 64 h 78"/>
                  <a:gd name="T58" fmla="*/ 78 w 87"/>
                  <a:gd name="T59" fmla="*/ 74 h 78"/>
                  <a:gd name="T60" fmla="*/ 72 w 87"/>
                  <a:gd name="T61" fmla="*/ 75 h 78"/>
                  <a:gd name="T62" fmla="*/ 62 w 87"/>
                  <a:gd name="T63" fmla="*/ 78 h 78"/>
                  <a:gd name="T64" fmla="*/ 52 w 87"/>
                  <a:gd name="T65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87" h="78">
                    <a:moveTo>
                      <a:pt x="52" y="78"/>
                    </a:moveTo>
                    <a:lnTo>
                      <a:pt x="48" y="78"/>
                    </a:lnTo>
                    <a:lnTo>
                      <a:pt x="42" y="77"/>
                    </a:lnTo>
                    <a:lnTo>
                      <a:pt x="23" y="70"/>
                    </a:lnTo>
                    <a:lnTo>
                      <a:pt x="11" y="55"/>
                    </a:lnTo>
                    <a:lnTo>
                      <a:pt x="6" y="49"/>
                    </a:lnTo>
                    <a:lnTo>
                      <a:pt x="0" y="34"/>
                    </a:lnTo>
                    <a:lnTo>
                      <a:pt x="2" y="25"/>
                    </a:lnTo>
                    <a:lnTo>
                      <a:pt x="5" y="19"/>
                    </a:lnTo>
                    <a:lnTo>
                      <a:pt x="8" y="12"/>
                    </a:lnTo>
                    <a:lnTo>
                      <a:pt x="11" y="9"/>
                    </a:lnTo>
                    <a:lnTo>
                      <a:pt x="15" y="8"/>
                    </a:lnTo>
                    <a:lnTo>
                      <a:pt x="19" y="3"/>
                    </a:lnTo>
                    <a:lnTo>
                      <a:pt x="23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5" y="0"/>
                    </a:lnTo>
                    <a:lnTo>
                      <a:pt x="38" y="0"/>
                    </a:lnTo>
                    <a:lnTo>
                      <a:pt x="42" y="0"/>
                    </a:lnTo>
                    <a:lnTo>
                      <a:pt x="47" y="3"/>
                    </a:lnTo>
                    <a:lnTo>
                      <a:pt x="52" y="6"/>
                    </a:lnTo>
                    <a:lnTo>
                      <a:pt x="58" y="12"/>
                    </a:lnTo>
                    <a:lnTo>
                      <a:pt x="65" y="23"/>
                    </a:lnTo>
                    <a:lnTo>
                      <a:pt x="75" y="34"/>
                    </a:lnTo>
                    <a:lnTo>
                      <a:pt x="85" y="45"/>
                    </a:lnTo>
                    <a:lnTo>
                      <a:pt x="87" y="58"/>
                    </a:lnTo>
                    <a:lnTo>
                      <a:pt x="87" y="64"/>
                    </a:lnTo>
                    <a:lnTo>
                      <a:pt x="78" y="74"/>
                    </a:lnTo>
                    <a:lnTo>
                      <a:pt x="72" y="75"/>
                    </a:lnTo>
                    <a:lnTo>
                      <a:pt x="62" y="78"/>
                    </a:lnTo>
                    <a:lnTo>
                      <a:pt x="52" y="7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9" name="Freeform 244">
                <a:extLst>
                  <a:ext uri="{FF2B5EF4-FFF2-40B4-BE49-F238E27FC236}">
                    <a16:creationId xmlns:a16="http://schemas.microsoft.com/office/drawing/2014/main" id="{8F5C7866-B2B8-43BE-864F-EA76481A4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57835" y="4423833"/>
                <a:ext cx="6350" cy="12700"/>
              </a:xfrm>
              <a:custGeom>
                <a:avLst/>
                <a:gdLst>
                  <a:gd name="T0" fmla="*/ 0 w 14"/>
                  <a:gd name="T1" fmla="*/ 0 h 25"/>
                  <a:gd name="T2" fmla="*/ 0 w 14"/>
                  <a:gd name="T3" fmla="*/ 6 h 25"/>
                  <a:gd name="T4" fmla="*/ 6 w 14"/>
                  <a:gd name="T5" fmla="*/ 19 h 25"/>
                  <a:gd name="T6" fmla="*/ 14 w 14"/>
                  <a:gd name="T7" fmla="*/ 25 h 25"/>
                  <a:gd name="T8" fmla="*/ 10 w 14"/>
                  <a:gd name="T9" fmla="*/ 19 h 25"/>
                  <a:gd name="T10" fmla="*/ 7 w 14"/>
                  <a:gd name="T11" fmla="*/ 13 h 25"/>
                  <a:gd name="T12" fmla="*/ 7 w 14"/>
                  <a:gd name="T13" fmla="*/ 9 h 25"/>
                  <a:gd name="T14" fmla="*/ 6 w 14"/>
                  <a:gd name="T15" fmla="*/ 5 h 25"/>
                  <a:gd name="T16" fmla="*/ 0 w 14"/>
                  <a:gd name="T1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25">
                    <a:moveTo>
                      <a:pt x="0" y="0"/>
                    </a:moveTo>
                    <a:lnTo>
                      <a:pt x="0" y="6"/>
                    </a:lnTo>
                    <a:lnTo>
                      <a:pt x="6" y="19"/>
                    </a:lnTo>
                    <a:lnTo>
                      <a:pt x="14" y="25"/>
                    </a:lnTo>
                    <a:lnTo>
                      <a:pt x="10" y="19"/>
                    </a:lnTo>
                    <a:lnTo>
                      <a:pt x="7" y="13"/>
                    </a:lnTo>
                    <a:lnTo>
                      <a:pt x="7" y="9"/>
                    </a:lnTo>
                    <a:lnTo>
                      <a:pt x="6" y="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0" name="Freeform 245">
                <a:extLst>
                  <a:ext uri="{FF2B5EF4-FFF2-40B4-BE49-F238E27FC236}">
                    <a16:creationId xmlns:a16="http://schemas.microsoft.com/office/drawing/2014/main" id="{29C76895-CE9E-41BC-9509-50727BB9D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97560" y="4101571"/>
                <a:ext cx="12700" cy="12700"/>
              </a:xfrm>
              <a:custGeom>
                <a:avLst/>
                <a:gdLst>
                  <a:gd name="T0" fmla="*/ 18 w 25"/>
                  <a:gd name="T1" fmla="*/ 25 h 25"/>
                  <a:gd name="T2" fmla="*/ 6 w 25"/>
                  <a:gd name="T3" fmla="*/ 25 h 25"/>
                  <a:gd name="T4" fmla="*/ 0 w 25"/>
                  <a:gd name="T5" fmla="*/ 22 h 25"/>
                  <a:gd name="T6" fmla="*/ 2 w 25"/>
                  <a:gd name="T7" fmla="*/ 3 h 25"/>
                  <a:gd name="T8" fmla="*/ 7 w 25"/>
                  <a:gd name="T9" fmla="*/ 0 h 25"/>
                  <a:gd name="T10" fmla="*/ 10 w 25"/>
                  <a:gd name="T11" fmla="*/ 0 h 25"/>
                  <a:gd name="T12" fmla="*/ 13 w 25"/>
                  <a:gd name="T13" fmla="*/ 0 h 25"/>
                  <a:gd name="T14" fmla="*/ 20 w 25"/>
                  <a:gd name="T15" fmla="*/ 2 h 25"/>
                  <a:gd name="T16" fmla="*/ 25 w 25"/>
                  <a:gd name="T17" fmla="*/ 7 h 25"/>
                  <a:gd name="T18" fmla="*/ 25 w 25"/>
                  <a:gd name="T19" fmla="*/ 10 h 25"/>
                  <a:gd name="T20" fmla="*/ 25 w 25"/>
                  <a:gd name="T21" fmla="*/ 13 h 25"/>
                  <a:gd name="T22" fmla="*/ 23 w 25"/>
                  <a:gd name="T23" fmla="*/ 20 h 25"/>
                  <a:gd name="T24" fmla="*/ 18 w 25"/>
                  <a:gd name="T25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25">
                    <a:moveTo>
                      <a:pt x="18" y="25"/>
                    </a:moveTo>
                    <a:lnTo>
                      <a:pt x="6" y="25"/>
                    </a:lnTo>
                    <a:lnTo>
                      <a:pt x="0" y="22"/>
                    </a:lnTo>
                    <a:lnTo>
                      <a:pt x="2" y="3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20" y="2"/>
                    </a:lnTo>
                    <a:lnTo>
                      <a:pt x="25" y="7"/>
                    </a:lnTo>
                    <a:lnTo>
                      <a:pt x="25" y="10"/>
                    </a:lnTo>
                    <a:lnTo>
                      <a:pt x="25" y="13"/>
                    </a:lnTo>
                    <a:lnTo>
                      <a:pt x="23" y="20"/>
                    </a:lnTo>
                    <a:lnTo>
                      <a:pt x="18" y="25"/>
                    </a:lnTo>
                    <a:close/>
                  </a:path>
                </a:pathLst>
              </a:custGeom>
              <a:solidFill>
                <a:srgbClr val="E27D2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1" name="Freeform 265">
                <a:extLst>
                  <a:ext uri="{FF2B5EF4-FFF2-40B4-BE49-F238E27FC236}">
                    <a16:creationId xmlns:a16="http://schemas.microsoft.com/office/drawing/2014/main" id="{7356C24D-284A-486C-9526-04B258863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170" y="4420658"/>
                <a:ext cx="2760665" cy="82550"/>
              </a:xfrm>
              <a:custGeom>
                <a:avLst/>
                <a:gdLst>
                  <a:gd name="T0" fmla="*/ 5217 w 5217"/>
                  <a:gd name="T1" fmla="*/ 78 h 154"/>
                  <a:gd name="T2" fmla="*/ 5216 w 5217"/>
                  <a:gd name="T3" fmla="*/ 81 h 154"/>
                  <a:gd name="T4" fmla="*/ 5188 w 5217"/>
                  <a:gd name="T5" fmla="*/ 89 h 154"/>
                  <a:gd name="T6" fmla="*/ 5105 w 5217"/>
                  <a:gd name="T7" fmla="*/ 101 h 154"/>
                  <a:gd name="T8" fmla="*/ 4785 w 5217"/>
                  <a:gd name="T9" fmla="*/ 121 h 154"/>
                  <a:gd name="T10" fmla="*/ 4077 w 5217"/>
                  <a:gd name="T11" fmla="*/ 141 h 154"/>
                  <a:gd name="T12" fmla="*/ 3141 w 5217"/>
                  <a:gd name="T13" fmla="*/ 153 h 154"/>
                  <a:gd name="T14" fmla="*/ 2609 w 5217"/>
                  <a:gd name="T15" fmla="*/ 154 h 154"/>
                  <a:gd name="T16" fmla="*/ 2076 w 5217"/>
                  <a:gd name="T17" fmla="*/ 153 h 154"/>
                  <a:gd name="T18" fmla="*/ 1140 w 5217"/>
                  <a:gd name="T19" fmla="*/ 141 h 154"/>
                  <a:gd name="T20" fmla="*/ 432 w 5217"/>
                  <a:gd name="T21" fmla="*/ 121 h 154"/>
                  <a:gd name="T22" fmla="*/ 114 w 5217"/>
                  <a:gd name="T23" fmla="*/ 101 h 154"/>
                  <a:gd name="T24" fmla="*/ 29 w 5217"/>
                  <a:gd name="T25" fmla="*/ 89 h 154"/>
                  <a:gd name="T26" fmla="*/ 1 w 5217"/>
                  <a:gd name="T27" fmla="*/ 81 h 154"/>
                  <a:gd name="T28" fmla="*/ 0 w 5217"/>
                  <a:gd name="T29" fmla="*/ 78 h 154"/>
                  <a:gd name="T30" fmla="*/ 1 w 5217"/>
                  <a:gd name="T31" fmla="*/ 73 h 154"/>
                  <a:gd name="T32" fmla="*/ 29 w 5217"/>
                  <a:gd name="T33" fmla="*/ 66 h 154"/>
                  <a:gd name="T34" fmla="*/ 114 w 5217"/>
                  <a:gd name="T35" fmla="*/ 55 h 154"/>
                  <a:gd name="T36" fmla="*/ 432 w 5217"/>
                  <a:gd name="T37" fmla="*/ 35 h 154"/>
                  <a:gd name="T38" fmla="*/ 1140 w 5217"/>
                  <a:gd name="T39" fmla="*/ 13 h 154"/>
                  <a:gd name="T40" fmla="*/ 2076 w 5217"/>
                  <a:gd name="T41" fmla="*/ 1 h 154"/>
                  <a:gd name="T42" fmla="*/ 2609 w 5217"/>
                  <a:gd name="T43" fmla="*/ 0 h 154"/>
                  <a:gd name="T44" fmla="*/ 3141 w 5217"/>
                  <a:gd name="T45" fmla="*/ 1 h 154"/>
                  <a:gd name="T46" fmla="*/ 4077 w 5217"/>
                  <a:gd name="T47" fmla="*/ 13 h 154"/>
                  <a:gd name="T48" fmla="*/ 4785 w 5217"/>
                  <a:gd name="T49" fmla="*/ 35 h 154"/>
                  <a:gd name="T50" fmla="*/ 5105 w 5217"/>
                  <a:gd name="T51" fmla="*/ 55 h 154"/>
                  <a:gd name="T52" fmla="*/ 5188 w 5217"/>
                  <a:gd name="T53" fmla="*/ 66 h 154"/>
                  <a:gd name="T54" fmla="*/ 5216 w 5217"/>
                  <a:gd name="T55" fmla="*/ 73 h 154"/>
                  <a:gd name="T56" fmla="*/ 5217 w 5217"/>
                  <a:gd name="T57" fmla="*/ 78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217" h="154">
                    <a:moveTo>
                      <a:pt x="5217" y="78"/>
                    </a:moveTo>
                    <a:lnTo>
                      <a:pt x="5216" y="81"/>
                    </a:lnTo>
                    <a:lnTo>
                      <a:pt x="5188" y="89"/>
                    </a:lnTo>
                    <a:lnTo>
                      <a:pt x="5105" y="101"/>
                    </a:lnTo>
                    <a:lnTo>
                      <a:pt x="4785" y="121"/>
                    </a:lnTo>
                    <a:lnTo>
                      <a:pt x="4077" y="141"/>
                    </a:lnTo>
                    <a:lnTo>
                      <a:pt x="3141" y="153"/>
                    </a:lnTo>
                    <a:lnTo>
                      <a:pt x="2609" y="154"/>
                    </a:lnTo>
                    <a:lnTo>
                      <a:pt x="2076" y="153"/>
                    </a:lnTo>
                    <a:lnTo>
                      <a:pt x="1140" y="141"/>
                    </a:lnTo>
                    <a:lnTo>
                      <a:pt x="432" y="121"/>
                    </a:lnTo>
                    <a:lnTo>
                      <a:pt x="114" y="101"/>
                    </a:lnTo>
                    <a:lnTo>
                      <a:pt x="29" y="89"/>
                    </a:lnTo>
                    <a:lnTo>
                      <a:pt x="1" y="81"/>
                    </a:lnTo>
                    <a:lnTo>
                      <a:pt x="0" y="78"/>
                    </a:lnTo>
                    <a:lnTo>
                      <a:pt x="1" y="73"/>
                    </a:lnTo>
                    <a:lnTo>
                      <a:pt x="29" y="66"/>
                    </a:lnTo>
                    <a:lnTo>
                      <a:pt x="114" y="55"/>
                    </a:lnTo>
                    <a:lnTo>
                      <a:pt x="432" y="35"/>
                    </a:lnTo>
                    <a:lnTo>
                      <a:pt x="1140" y="13"/>
                    </a:lnTo>
                    <a:lnTo>
                      <a:pt x="2076" y="1"/>
                    </a:lnTo>
                    <a:lnTo>
                      <a:pt x="2609" y="0"/>
                    </a:lnTo>
                    <a:lnTo>
                      <a:pt x="3141" y="1"/>
                    </a:lnTo>
                    <a:lnTo>
                      <a:pt x="4077" y="13"/>
                    </a:lnTo>
                    <a:lnTo>
                      <a:pt x="4785" y="35"/>
                    </a:lnTo>
                    <a:lnTo>
                      <a:pt x="5105" y="55"/>
                    </a:lnTo>
                    <a:lnTo>
                      <a:pt x="5188" y="66"/>
                    </a:lnTo>
                    <a:lnTo>
                      <a:pt x="5216" y="73"/>
                    </a:lnTo>
                    <a:lnTo>
                      <a:pt x="5217" y="78"/>
                    </a:lnTo>
                    <a:close/>
                  </a:path>
                </a:pathLst>
              </a:custGeom>
              <a:solidFill>
                <a:srgbClr val="F263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2" name="Rectangle 266">
                <a:extLst>
                  <a:ext uri="{FF2B5EF4-FFF2-40B4-BE49-F238E27FC236}">
                    <a16:creationId xmlns:a16="http://schemas.microsoft.com/office/drawing/2014/main" id="{946071CC-801B-4B41-9387-FD8A2E3B5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9758" y="3863446"/>
                <a:ext cx="2489202" cy="347663"/>
              </a:xfrm>
              <a:prstGeom prst="rect">
                <a:avLst/>
              </a:prstGeom>
              <a:solidFill>
                <a:srgbClr val="34231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3" name="Freeform 267">
                <a:extLst>
                  <a:ext uri="{FF2B5EF4-FFF2-40B4-BE49-F238E27FC236}">
                    <a16:creationId xmlns:a16="http://schemas.microsoft.com/office/drawing/2014/main" id="{20D1A7C1-A7B7-4610-9D62-EE12BD114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6883" y="2655358"/>
                <a:ext cx="2751140" cy="1592263"/>
              </a:xfrm>
              <a:custGeom>
                <a:avLst/>
                <a:gdLst>
                  <a:gd name="T0" fmla="*/ 16 w 5198"/>
                  <a:gd name="T1" fmla="*/ 2690 h 3011"/>
                  <a:gd name="T2" fmla="*/ 6 w 5198"/>
                  <a:gd name="T3" fmla="*/ 2465 h 3011"/>
                  <a:gd name="T4" fmla="*/ 253 w 5198"/>
                  <a:gd name="T5" fmla="*/ 1591 h 3011"/>
                  <a:gd name="T6" fmla="*/ 338 w 5198"/>
                  <a:gd name="T7" fmla="*/ 1393 h 3011"/>
                  <a:gd name="T8" fmla="*/ 472 w 5198"/>
                  <a:gd name="T9" fmla="*/ 1309 h 3011"/>
                  <a:gd name="T10" fmla="*/ 651 w 5198"/>
                  <a:gd name="T11" fmla="*/ 1201 h 3011"/>
                  <a:gd name="T12" fmla="*/ 719 w 5198"/>
                  <a:gd name="T13" fmla="*/ 1094 h 3011"/>
                  <a:gd name="T14" fmla="*/ 971 w 5198"/>
                  <a:gd name="T15" fmla="*/ 426 h 3011"/>
                  <a:gd name="T16" fmla="*/ 933 w 5198"/>
                  <a:gd name="T17" fmla="*/ 289 h 3011"/>
                  <a:gd name="T18" fmla="*/ 844 w 5198"/>
                  <a:gd name="T19" fmla="*/ 225 h 3011"/>
                  <a:gd name="T20" fmla="*/ 839 w 5198"/>
                  <a:gd name="T21" fmla="*/ 187 h 3011"/>
                  <a:gd name="T22" fmla="*/ 999 w 5198"/>
                  <a:gd name="T23" fmla="*/ 130 h 3011"/>
                  <a:gd name="T24" fmla="*/ 1155 w 5198"/>
                  <a:gd name="T25" fmla="*/ 99 h 3011"/>
                  <a:gd name="T26" fmla="*/ 1369 w 5198"/>
                  <a:gd name="T27" fmla="*/ 12 h 3011"/>
                  <a:gd name="T28" fmla="*/ 2055 w 5198"/>
                  <a:gd name="T29" fmla="*/ 0 h 3011"/>
                  <a:gd name="T30" fmla="*/ 3423 w 5198"/>
                  <a:gd name="T31" fmla="*/ 13 h 3011"/>
                  <a:gd name="T32" fmla="*/ 3627 w 5198"/>
                  <a:gd name="T33" fmla="*/ 125 h 3011"/>
                  <a:gd name="T34" fmla="*/ 3466 w 5198"/>
                  <a:gd name="T35" fmla="*/ 217 h 3011"/>
                  <a:gd name="T36" fmla="*/ 3416 w 5198"/>
                  <a:gd name="T37" fmla="*/ 330 h 3011"/>
                  <a:gd name="T38" fmla="*/ 3678 w 5198"/>
                  <a:gd name="T39" fmla="*/ 1207 h 3011"/>
                  <a:gd name="T40" fmla="*/ 3786 w 5198"/>
                  <a:gd name="T41" fmla="*/ 1283 h 3011"/>
                  <a:gd name="T42" fmla="*/ 3993 w 5198"/>
                  <a:gd name="T43" fmla="*/ 1312 h 3011"/>
                  <a:gd name="T44" fmla="*/ 5122 w 5198"/>
                  <a:gd name="T45" fmla="*/ 1814 h 3011"/>
                  <a:gd name="T46" fmla="*/ 5198 w 5198"/>
                  <a:gd name="T47" fmla="*/ 1940 h 3011"/>
                  <a:gd name="T48" fmla="*/ 5198 w 5198"/>
                  <a:gd name="T49" fmla="*/ 2799 h 3011"/>
                  <a:gd name="T50" fmla="*/ 5151 w 5198"/>
                  <a:gd name="T51" fmla="*/ 2907 h 3011"/>
                  <a:gd name="T52" fmla="*/ 4939 w 5198"/>
                  <a:gd name="T53" fmla="*/ 3002 h 3011"/>
                  <a:gd name="T54" fmla="*/ 4853 w 5198"/>
                  <a:gd name="T55" fmla="*/ 2867 h 3011"/>
                  <a:gd name="T56" fmla="*/ 4715 w 5198"/>
                  <a:gd name="T57" fmla="*/ 2557 h 3011"/>
                  <a:gd name="T58" fmla="*/ 4560 w 5198"/>
                  <a:gd name="T59" fmla="*/ 2428 h 3011"/>
                  <a:gd name="T60" fmla="*/ 4375 w 5198"/>
                  <a:gd name="T61" fmla="*/ 2388 h 3011"/>
                  <a:gd name="T62" fmla="*/ 4140 w 5198"/>
                  <a:gd name="T63" fmla="*/ 2428 h 3011"/>
                  <a:gd name="T64" fmla="*/ 3950 w 5198"/>
                  <a:gd name="T65" fmla="*/ 2557 h 3011"/>
                  <a:gd name="T66" fmla="*/ 3829 w 5198"/>
                  <a:gd name="T67" fmla="*/ 2758 h 3011"/>
                  <a:gd name="T68" fmla="*/ 3776 w 5198"/>
                  <a:gd name="T69" fmla="*/ 3011 h 3011"/>
                  <a:gd name="T70" fmla="*/ 1459 w 5198"/>
                  <a:gd name="T71" fmla="*/ 2867 h 3011"/>
                  <a:gd name="T72" fmla="*/ 1359 w 5198"/>
                  <a:gd name="T73" fmla="*/ 2612 h 3011"/>
                  <a:gd name="T74" fmla="*/ 1217 w 5198"/>
                  <a:gd name="T75" fmla="*/ 2462 h 3011"/>
                  <a:gd name="T76" fmla="*/ 991 w 5198"/>
                  <a:gd name="T77" fmla="*/ 2388 h 3011"/>
                  <a:gd name="T78" fmla="*/ 808 w 5198"/>
                  <a:gd name="T79" fmla="*/ 2401 h 3011"/>
                  <a:gd name="T80" fmla="*/ 605 w 5198"/>
                  <a:gd name="T81" fmla="*/ 2507 h 3011"/>
                  <a:gd name="T82" fmla="*/ 433 w 5198"/>
                  <a:gd name="T83" fmla="*/ 2758 h 3011"/>
                  <a:gd name="T84" fmla="*/ 367 w 5198"/>
                  <a:gd name="T85" fmla="*/ 3011 h 3011"/>
                  <a:gd name="T86" fmla="*/ 266 w 5198"/>
                  <a:gd name="T87" fmla="*/ 2992 h 3011"/>
                  <a:gd name="T88" fmla="*/ 99 w 5198"/>
                  <a:gd name="T89" fmla="*/ 2873 h 30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198" h="3011">
                    <a:moveTo>
                      <a:pt x="65" y="2837"/>
                    </a:moveTo>
                    <a:lnTo>
                      <a:pt x="55" y="2818"/>
                    </a:lnTo>
                    <a:lnTo>
                      <a:pt x="16" y="2690"/>
                    </a:lnTo>
                    <a:lnTo>
                      <a:pt x="0" y="2572"/>
                    </a:lnTo>
                    <a:lnTo>
                      <a:pt x="1" y="2504"/>
                    </a:lnTo>
                    <a:lnTo>
                      <a:pt x="6" y="2465"/>
                    </a:lnTo>
                    <a:lnTo>
                      <a:pt x="32" y="2344"/>
                    </a:lnTo>
                    <a:lnTo>
                      <a:pt x="95" y="2104"/>
                    </a:lnTo>
                    <a:lnTo>
                      <a:pt x="253" y="1591"/>
                    </a:lnTo>
                    <a:lnTo>
                      <a:pt x="288" y="1486"/>
                    </a:lnTo>
                    <a:lnTo>
                      <a:pt x="289" y="1472"/>
                    </a:lnTo>
                    <a:lnTo>
                      <a:pt x="338" y="1393"/>
                    </a:lnTo>
                    <a:lnTo>
                      <a:pt x="393" y="1348"/>
                    </a:lnTo>
                    <a:lnTo>
                      <a:pt x="442" y="1321"/>
                    </a:lnTo>
                    <a:lnTo>
                      <a:pt x="472" y="1309"/>
                    </a:lnTo>
                    <a:lnTo>
                      <a:pt x="492" y="1300"/>
                    </a:lnTo>
                    <a:lnTo>
                      <a:pt x="598" y="1244"/>
                    </a:lnTo>
                    <a:lnTo>
                      <a:pt x="651" y="1201"/>
                    </a:lnTo>
                    <a:lnTo>
                      <a:pt x="681" y="1166"/>
                    </a:lnTo>
                    <a:lnTo>
                      <a:pt x="691" y="1148"/>
                    </a:lnTo>
                    <a:lnTo>
                      <a:pt x="719" y="1094"/>
                    </a:lnTo>
                    <a:lnTo>
                      <a:pt x="805" y="877"/>
                    </a:lnTo>
                    <a:lnTo>
                      <a:pt x="943" y="504"/>
                    </a:lnTo>
                    <a:lnTo>
                      <a:pt x="971" y="426"/>
                    </a:lnTo>
                    <a:lnTo>
                      <a:pt x="972" y="406"/>
                    </a:lnTo>
                    <a:lnTo>
                      <a:pt x="952" y="323"/>
                    </a:lnTo>
                    <a:lnTo>
                      <a:pt x="933" y="289"/>
                    </a:lnTo>
                    <a:lnTo>
                      <a:pt x="906" y="258"/>
                    </a:lnTo>
                    <a:lnTo>
                      <a:pt x="868" y="233"/>
                    </a:lnTo>
                    <a:lnTo>
                      <a:pt x="844" y="225"/>
                    </a:lnTo>
                    <a:lnTo>
                      <a:pt x="841" y="222"/>
                    </a:lnTo>
                    <a:lnTo>
                      <a:pt x="834" y="202"/>
                    </a:lnTo>
                    <a:lnTo>
                      <a:pt x="839" y="187"/>
                    </a:lnTo>
                    <a:lnTo>
                      <a:pt x="848" y="180"/>
                    </a:lnTo>
                    <a:lnTo>
                      <a:pt x="884" y="164"/>
                    </a:lnTo>
                    <a:lnTo>
                      <a:pt x="999" y="130"/>
                    </a:lnTo>
                    <a:lnTo>
                      <a:pt x="1091" y="112"/>
                    </a:lnTo>
                    <a:lnTo>
                      <a:pt x="1139" y="108"/>
                    </a:lnTo>
                    <a:lnTo>
                      <a:pt x="1155" y="99"/>
                    </a:lnTo>
                    <a:lnTo>
                      <a:pt x="1248" y="52"/>
                    </a:lnTo>
                    <a:lnTo>
                      <a:pt x="1329" y="22"/>
                    </a:lnTo>
                    <a:lnTo>
                      <a:pt x="1369" y="12"/>
                    </a:lnTo>
                    <a:lnTo>
                      <a:pt x="1404" y="7"/>
                    </a:lnTo>
                    <a:lnTo>
                      <a:pt x="1594" y="1"/>
                    </a:lnTo>
                    <a:lnTo>
                      <a:pt x="2055" y="0"/>
                    </a:lnTo>
                    <a:lnTo>
                      <a:pt x="3162" y="9"/>
                    </a:lnTo>
                    <a:lnTo>
                      <a:pt x="3403" y="12"/>
                    </a:lnTo>
                    <a:lnTo>
                      <a:pt x="3423" y="13"/>
                    </a:lnTo>
                    <a:lnTo>
                      <a:pt x="3532" y="50"/>
                    </a:lnTo>
                    <a:lnTo>
                      <a:pt x="3593" y="91"/>
                    </a:lnTo>
                    <a:lnTo>
                      <a:pt x="3627" y="125"/>
                    </a:lnTo>
                    <a:lnTo>
                      <a:pt x="3643" y="147"/>
                    </a:lnTo>
                    <a:lnTo>
                      <a:pt x="3478" y="215"/>
                    </a:lnTo>
                    <a:lnTo>
                      <a:pt x="3466" y="217"/>
                    </a:lnTo>
                    <a:lnTo>
                      <a:pt x="3424" y="255"/>
                    </a:lnTo>
                    <a:lnTo>
                      <a:pt x="3414" y="295"/>
                    </a:lnTo>
                    <a:lnTo>
                      <a:pt x="3416" y="330"/>
                    </a:lnTo>
                    <a:lnTo>
                      <a:pt x="3421" y="351"/>
                    </a:lnTo>
                    <a:lnTo>
                      <a:pt x="3565" y="838"/>
                    </a:lnTo>
                    <a:lnTo>
                      <a:pt x="3678" y="1207"/>
                    </a:lnTo>
                    <a:lnTo>
                      <a:pt x="3681" y="1211"/>
                    </a:lnTo>
                    <a:lnTo>
                      <a:pt x="3722" y="1249"/>
                    </a:lnTo>
                    <a:lnTo>
                      <a:pt x="3786" y="1283"/>
                    </a:lnTo>
                    <a:lnTo>
                      <a:pt x="3842" y="1302"/>
                    </a:lnTo>
                    <a:lnTo>
                      <a:pt x="3911" y="1312"/>
                    </a:lnTo>
                    <a:lnTo>
                      <a:pt x="3993" y="1312"/>
                    </a:lnTo>
                    <a:lnTo>
                      <a:pt x="4041" y="1305"/>
                    </a:lnTo>
                    <a:lnTo>
                      <a:pt x="5111" y="1810"/>
                    </a:lnTo>
                    <a:lnTo>
                      <a:pt x="5122" y="1814"/>
                    </a:lnTo>
                    <a:lnTo>
                      <a:pt x="5171" y="1862"/>
                    </a:lnTo>
                    <a:lnTo>
                      <a:pt x="5191" y="1904"/>
                    </a:lnTo>
                    <a:lnTo>
                      <a:pt x="5198" y="1940"/>
                    </a:lnTo>
                    <a:lnTo>
                      <a:pt x="5198" y="1961"/>
                    </a:lnTo>
                    <a:lnTo>
                      <a:pt x="5198" y="2794"/>
                    </a:lnTo>
                    <a:lnTo>
                      <a:pt x="5198" y="2799"/>
                    </a:lnTo>
                    <a:lnTo>
                      <a:pt x="5193" y="2837"/>
                    </a:lnTo>
                    <a:lnTo>
                      <a:pt x="5178" y="2870"/>
                    </a:lnTo>
                    <a:lnTo>
                      <a:pt x="5151" y="2907"/>
                    </a:lnTo>
                    <a:lnTo>
                      <a:pt x="5105" y="2943"/>
                    </a:lnTo>
                    <a:lnTo>
                      <a:pt x="5036" y="2977"/>
                    </a:lnTo>
                    <a:lnTo>
                      <a:pt x="4939" y="3002"/>
                    </a:lnTo>
                    <a:lnTo>
                      <a:pt x="4877" y="3011"/>
                    </a:lnTo>
                    <a:lnTo>
                      <a:pt x="4876" y="2991"/>
                    </a:lnTo>
                    <a:lnTo>
                      <a:pt x="4853" y="2867"/>
                    </a:lnTo>
                    <a:lnTo>
                      <a:pt x="4821" y="2758"/>
                    </a:lnTo>
                    <a:lnTo>
                      <a:pt x="4769" y="2641"/>
                    </a:lnTo>
                    <a:lnTo>
                      <a:pt x="4715" y="2557"/>
                    </a:lnTo>
                    <a:lnTo>
                      <a:pt x="4670" y="2507"/>
                    </a:lnTo>
                    <a:lnTo>
                      <a:pt x="4619" y="2464"/>
                    </a:lnTo>
                    <a:lnTo>
                      <a:pt x="4560" y="2428"/>
                    </a:lnTo>
                    <a:lnTo>
                      <a:pt x="4493" y="2402"/>
                    </a:lnTo>
                    <a:lnTo>
                      <a:pt x="4416" y="2389"/>
                    </a:lnTo>
                    <a:lnTo>
                      <a:pt x="4375" y="2388"/>
                    </a:lnTo>
                    <a:lnTo>
                      <a:pt x="4321" y="2389"/>
                    </a:lnTo>
                    <a:lnTo>
                      <a:pt x="4225" y="2402"/>
                    </a:lnTo>
                    <a:lnTo>
                      <a:pt x="4140" y="2428"/>
                    </a:lnTo>
                    <a:lnTo>
                      <a:pt x="4067" y="2464"/>
                    </a:lnTo>
                    <a:lnTo>
                      <a:pt x="4003" y="2507"/>
                    </a:lnTo>
                    <a:lnTo>
                      <a:pt x="3950" y="2557"/>
                    </a:lnTo>
                    <a:lnTo>
                      <a:pt x="3907" y="2612"/>
                    </a:lnTo>
                    <a:lnTo>
                      <a:pt x="3871" y="2670"/>
                    </a:lnTo>
                    <a:lnTo>
                      <a:pt x="3829" y="2758"/>
                    </a:lnTo>
                    <a:lnTo>
                      <a:pt x="3796" y="2867"/>
                    </a:lnTo>
                    <a:lnTo>
                      <a:pt x="3776" y="2991"/>
                    </a:lnTo>
                    <a:lnTo>
                      <a:pt x="3776" y="3011"/>
                    </a:lnTo>
                    <a:lnTo>
                      <a:pt x="1476" y="3011"/>
                    </a:lnTo>
                    <a:lnTo>
                      <a:pt x="1476" y="2991"/>
                    </a:lnTo>
                    <a:lnTo>
                      <a:pt x="1459" y="2867"/>
                    </a:lnTo>
                    <a:lnTo>
                      <a:pt x="1428" y="2758"/>
                    </a:lnTo>
                    <a:lnTo>
                      <a:pt x="1391" y="2670"/>
                    </a:lnTo>
                    <a:lnTo>
                      <a:pt x="1359" y="2612"/>
                    </a:lnTo>
                    <a:lnTo>
                      <a:pt x="1320" y="2556"/>
                    </a:lnTo>
                    <a:lnTo>
                      <a:pt x="1273" y="2507"/>
                    </a:lnTo>
                    <a:lnTo>
                      <a:pt x="1217" y="2462"/>
                    </a:lnTo>
                    <a:lnTo>
                      <a:pt x="1152" y="2426"/>
                    </a:lnTo>
                    <a:lnTo>
                      <a:pt x="1077" y="2401"/>
                    </a:lnTo>
                    <a:lnTo>
                      <a:pt x="991" y="2388"/>
                    </a:lnTo>
                    <a:lnTo>
                      <a:pt x="943" y="2386"/>
                    </a:lnTo>
                    <a:lnTo>
                      <a:pt x="896" y="2388"/>
                    </a:lnTo>
                    <a:lnTo>
                      <a:pt x="808" y="2401"/>
                    </a:lnTo>
                    <a:lnTo>
                      <a:pt x="731" y="2426"/>
                    </a:lnTo>
                    <a:lnTo>
                      <a:pt x="664" y="2462"/>
                    </a:lnTo>
                    <a:lnTo>
                      <a:pt x="605" y="2507"/>
                    </a:lnTo>
                    <a:lnTo>
                      <a:pt x="554" y="2556"/>
                    </a:lnTo>
                    <a:lnTo>
                      <a:pt x="492" y="2640"/>
                    </a:lnTo>
                    <a:lnTo>
                      <a:pt x="433" y="2758"/>
                    </a:lnTo>
                    <a:lnTo>
                      <a:pt x="396" y="2867"/>
                    </a:lnTo>
                    <a:lnTo>
                      <a:pt x="369" y="2991"/>
                    </a:lnTo>
                    <a:lnTo>
                      <a:pt x="367" y="3011"/>
                    </a:lnTo>
                    <a:lnTo>
                      <a:pt x="364" y="3011"/>
                    </a:lnTo>
                    <a:lnTo>
                      <a:pt x="323" y="3011"/>
                    </a:lnTo>
                    <a:lnTo>
                      <a:pt x="266" y="2992"/>
                    </a:lnTo>
                    <a:lnTo>
                      <a:pt x="219" y="2968"/>
                    </a:lnTo>
                    <a:lnTo>
                      <a:pt x="163" y="2929"/>
                    </a:lnTo>
                    <a:lnTo>
                      <a:pt x="99" y="2873"/>
                    </a:lnTo>
                    <a:lnTo>
                      <a:pt x="65" y="2837"/>
                    </a:lnTo>
                    <a:close/>
                  </a:path>
                </a:pathLst>
              </a:custGeom>
              <a:solidFill>
                <a:srgbClr val="FAB71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4" name="Freeform 268">
                <a:extLst>
                  <a:ext uri="{FF2B5EF4-FFF2-40B4-BE49-F238E27FC236}">
                    <a16:creationId xmlns:a16="http://schemas.microsoft.com/office/drawing/2014/main" id="{075B8DD3-70F1-4339-B285-88054614C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2796" y="3422121"/>
                <a:ext cx="2101852" cy="98425"/>
              </a:xfrm>
              <a:custGeom>
                <a:avLst/>
                <a:gdLst>
                  <a:gd name="T0" fmla="*/ 3974 w 3974"/>
                  <a:gd name="T1" fmla="*/ 187 h 187"/>
                  <a:gd name="T2" fmla="*/ 0 w 3974"/>
                  <a:gd name="T3" fmla="*/ 187 h 187"/>
                  <a:gd name="T4" fmla="*/ 53 w 3974"/>
                  <a:gd name="T5" fmla="*/ 0 h 187"/>
                  <a:gd name="T6" fmla="*/ 3568 w 3974"/>
                  <a:gd name="T7" fmla="*/ 0 h 187"/>
                  <a:gd name="T8" fmla="*/ 3974 w 3974"/>
                  <a:gd name="T9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74" h="187">
                    <a:moveTo>
                      <a:pt x="3974" y="187"/>
                    </a:moveTo>
                    <a:lnTo>
                      <a:pt x="0" y="187"/>
                    </a:lnTo>
                    <a:lnTo>
                      <a:pt x="53" y="0"/>
                    </a:lnTo>
                    <a:lnTo>
                      <a:pt x="3568" y="0"/>
                    </a:lnTo>
                    <a:lnTo>
                      <a:pt x="3974" y="187"/>
                    </a:lnTo>
                    <a:close/>
                  </a:path>
                </a:pathLst>
              </a:custGeom>
              <a:solidFill>
                <a:srgbClr val="F9F45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5" name="Freeform 269">
                <a:extLst>
                  <a:ext uri="{FF2B5EF4-FFF2-40B4-BE49-F238E27FC236}">
                    <a16:creationId xmlns:a16="http://schemas.microsoft.com/office/drawing/2014/main" id="{791BA90A-FB9A-42BB-A833-CA857DCA3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5958" y="2776008"/>
                <a:ext cx="295275" cy="585788"/>
              </a:xfrm>
              <a:custGeom>
                <a:avLst/>
                <a:gdLst>
                  <a:gd name="T0" fmla="*/ 448 w 560"/>
                  <a:gd name="T1" fmla="*/ 0 h 1106"/>
                  <a:gd name="T2" fmla="*/ 0 w 560"/>
                  <a:gd name="T3" fmla="*/ 1106 h 1106"/>
                  <a:gd name="T4" fmla="*/ 27 w 560"/>
                  <a:gd name="T5" fmla="*/ 1096 h 1106"/>
                  <a:gd name="T6" fmla="*/ 167 w 560"/>
                  <a:gd name="T7" fmla="*/ 1029 h 1106"/>
                  <a:gd name="T8" fmla="*/ 230 w 560"/>
                  <a:gd name="T9" fmla="*/ 983 h 1106"/>
                  <a:gd name="T10" fmla="*/ 262 w 560"/>
                  <a:gd name="T11" fmla="*/ 949 h 1106"/>
                  <a:gd name="T12" fmla="*/ 272 w 560"/>
                  <a:gd name="T13" fmla="*/ 931 h 1106"/>
                  <a:gd name="T14" fmla="*/ 438 w 560"/>
                  <a:gd name="T15" fmla="*/ 516 h 1106"/>
                  <a:gd name="T16" fmla="*/ 559 w 560"/>
                  <a:gd name="T17" fmla="*/ 196 h 1106"/>
                  <a:gd name="T18" fmla="*/ 560 w 560"/>
                  <a:gd name="T19" fmla="*/ 176 h 1106"/>
                  <a:gd name="T20" fmla="*/ 543 w 560"/>
                  <a:gd name="T21" fmla="*/ 94 h 1106"/>
                  <a:gd name="T22" fmla="*/ 527 w 560"/>
                  <a:gd name="T23" fmla="*/ 61 h 1106"/>
                  <a:gd name="T24" fmla="*/ 504 w 560"/>
                  <a:gd name="T25" fmla="*/ 31 h 1106"/>
                  <a:gd name="T26" fmla="*/ 469 w 560"/>
                  <a:gd name="T27" fmla="*/ 8 h 1106"/>
                  <a:gd name="T28" fmla="*/ 448 w 560"/>
                  <a:gd name="T29" fmla="*/ 0 h 1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60" h="1106">
                    <a:moveTo>
                      <a:pt x="448" y="0"/>
                    </a:moveTo>
                    <a:lnTo>
                      <a:pt x="0" y="1106"/>
                    </a:lnTo>
                    <a:lnTo>
                      <a:pt x="27" y="1096"/>
                    </a:lnTo>
                    <a:lnTo>
                      <a:pt x="167" y="1029"/>
                    </a:lnTo>
                    <a:lnTo>
                      <a:pt x="230" y="983"/>
                    </a:lnTo>
                    <a:lnTo>
                      <a:pt x="262" y="949"/>
                    </a:lnTo>
                    <a:lnTo>
                      <a:pt x="272" y="931"/>
                    </a:lnTo>
                    <a:lnTo>
                      <a:pt x="438" y="516"/>
                    </a:lnTo>
                    <a:lnTo>
                      <a:pt x="559" y="196"/>
                    </a:lnTo>
                    <a:lnTo>
                      <a:pt x="560" y="176"/>
                    </a:lnTo>
                    <a:lnTo>
                      <a:pt x="543" y="94"/>
                    </a:lnTo>
                    <a:lnTo>
                      <a:pt x="527" y="61"/>
                    </a:lnTo>
                    <a:lnTo>
                      <a:pt x="504" y="31"/>
                    </a:lnTo>
                    <a:lnTo>
                      <a:pt x="469" y="8"/>
                    </a:lnTo>
                    <a:lnTo>
                      <a:pt x="448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6" name="Freeform 270">
                <a:extLst>
                  <a:ext uri="{FF2B5EF4-FFF2-40B4-BE49-F238E27FC236}">
                    <a16:creationId xmlns:a16="http://schemas.microsoft.com/office/drawing/2014/main" id="{CA392ED7-C12A-4308-8197-F4AE79F15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6946" y="2791883"/>
                <a:ext cx="528638" cy="530225"/>
              </a:xfrm>
              <a:custGeom>
                <a:avLst/>
                <a:gdLst>
                  <a:gd name="T0" fmla="*/ 130 w 1001"/>
                  <a:gd name="T1" fmla="*/ 1001 h 1001"/>
                  <a:gd name="T2" fmla="*/ 915 w 1001"/>
                  <a:gd name="T3" fmla="*/ 1001 h 1001"/>
                  <a:gd name="T4" fmla="*/ 925 w 1001"/>
                  <a:gd name="T5" fmla="*/ 1000 h 1001"/>
                  <a:gd name="T6" fmla="*/ 974 w 1001"/>
                  <a:gd name="T7" fmla="*/ 975 h 1001"/>
                  <a:gd name="T8" fmla="*/ 992 w 1001"/>
                  <a:gd name="T9" fmla="*/ 946 h 1001"/>
                  <a:gd name="T10" fmla="*/ 1000 w 1001"/>
                  <a:gd name="T11" fmla="*/ 919 h 1001"/>
                  <a:gd name="T12" fmla="*/ 1001 w 1001"/>
                  <a:gd name="T13" fmla="*/ 903 h 1001"/>
                  <a:gd name="T14" fmla="*/ 981 w 1001"/>
                  <a:gd name="T15" fmla="*/ 435 h 1001"/>
                  <a:gd name="T16" fmla="*/ 959 w 1001"/>
                  <a:gd name="T17" fmla="*/ 59 h 1001"/>
                  <a:gd name="T18" fmla="*/ 959 w 1001"/>
                  <a:gd name="T19" fmla="*/ 52 h 1001"/>
                  <a:gd name="T20" fmla="*/ 942 w 1001"/>
                  <a:gd name="T21" fmla="*/ 18 h 1001"/>
                  <a:gd name="T22" fmla="*/ 915 w 1001"/>
                  <a:gd name="T23" fmla="*/ 2 h 1001"/>
                  <a:gd name="T24" fmla="*/ 892 w 1001"/>
                  <a:gd name="T25" fmla="*/ 0 h 1001"/>
                  <a:gd name="T26" fmla="*/ 448 w 1001"/>
                  <a:gd name="T27" fmla="*/ 0 h 1001"/>
                  <a:gd name="T28" fmla="*/ 444 w 1001"/>
                  <a:gd name="T29" fmla="*/ 0 h 1001"/>
                  <a:gd name="T30" fmla="*/ 399 w 1001"/>
                  <a:gd name="T31" fmla="*/ 10 h 1001"/>
                  <a:gd name="T32" fmla="*/ 349 w 1001"/>
                  <a:gd name="T33" fmla="*/ 38 h 1001"/>
                  <a:gd name="T34" fmla="*/ 311 w 1001"/>
                  <a:gd name="T35" fmla="*/ 69 h 1001"/>
                  <a:gd name="T36" fmla="*/ 275 w 1001"/>
                  <a:gd name="T37" fmla="*/ 114 h 1001"/>
                  <a:gd name="T38" fmla="*/ 241 w 1001"/>
                  <a:gd name="T39" fmla="*/ 176 h 1001"/>
                  <a:gd name="T40" fmla="*/ 225 w 1001"/>
                  <a:gd name="T41" fmla="*/ 215 h 1001"/>
                  <a:gd name="T42" fmla="*/ 76 w 1001"/>
                  <a:gd name="T43" fmla="*/ 654 h 1001"/>
                  <a:gd name="T44" fmla="*/ 6 w 1001"/>
                  <a:gd name="T45" fmla="*/ 882 h 1001"/>
                  <a:gd name="T46" fmla="*/ 4 w 1001"/>
                  <a:gd name="T47" fmla="*/ 886 h 1001"/>
                  <a:gd name="T48" fmla="*/ 0 w 1001"/>
                  <a:gd name="T49" fmla="*/ 919 h 1001"/>
                  <a:gd name="T50" fmla="*/ 10 w 1001"/>
                  <a:gd name="T51" fmla="*/ 952 h 1001"/>
                  <a:gd name="T52" fmla="*/ 26 w 1001"/>
                  <a:gd name="T53" fmla="*/ 974 h 1001"/>
                  <a:gd name="T54" fmla="*/ 55 w 1001"/>
                  <a:gd name="T55" fmla="*/ 990 h 1001"/>
                  <a:gd name="T56" fmla="*/ 100 w 1001"/>
                  <a:gd name="T57" fmla="*/ 1000 h 1001"/>
                  <a:gd name="T58" fmla="*/ 130 w 1001"/>
                  <a:gd name="T59" fmla="*/ 1001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01" h="1001">
                    <a:moveTo>
                      <a:pt x="130" y="1001"/>
                    </a:moveTo>
                    <a:lnTo>
                      <a:pt x="915" y="1001"/>
                    </a:lnTo>
                    <a:lnTo>
                      <a:pt x="925" y="1000"/>
                    </a:lnTo>
                    <a:lnTo>
                      <a:pt x="974" y="975"/>
                    </a:lnTo>
                    <a:lnTo>
                      <a:pt x="992" y="946"/>
                    </a:lnTo>
                    <a:lnTo>
                      <a:pt x="1000" y="919"/>
                    </a:lnTo>
                    <a:lnTo>
                      <a:pt x="1001" y="903"/>
                    </a:lnTo>
                    <a:lnTo>
                      <a:pt x="981" y="435"/>
                    </a:lnTo>
                    <a:lnTo>
                      <a:pt x="959" y="59"/>
                    </a:lnTo>
                    <a:lnTo>
                      <a:pt x="959" y="52"/>
                    </a:lnTo>
                    <a:lnTo>
                      <a:pt x="942" y="18"/>
                    </a:lnTo>
                    <a:lnTo>
                      <a:pt x="915" y="2"/>
                    </a:lnTo>
                    <a:lnTo>
                      <a:pt x="892" y="0"/>
                    </a:lnTo>
                    <a:lnTo>
                      <a:pt x="448" y="0"/>
                    </a:lnTo>
                    <a:lnTo>
                      <a:pt x="444" y="0"/>
                    </a:lnTo>
                    <a:lnTo>
                      <a:pt x="399" y="10"/>
                    </a:lnTo>
                    <a:lnTo>
                      <a:pt x="349" y="38"/>
                    </a:lnTo>
                    <a:lnTo>
                      <a:pt x="311" y="69"/>
                    </a:lnTo>
                    <a:lnTo>
                      <a:pt x="275" y="114"/>
                    </a:lnTo>
                    <a:lnTo>
                      <a:pt x="241" y="176"/>
                    </a:lnTo>
                    <a:lnTo>
                      <a:pt x="225" y="215"/>
                    </a:lnTo>
                    <a:lnTo>
                      <a:pt x="76" y="654"/>
                    </a:lnTo>
                    <a:lnTo>
                      <a:pt x="6" y="882"/>
                    </a:lnTo>
                    <a:lnTo>
                      <a:pt x="4" y="886"/>
                    </a:lnTo>
                    <a:lnTo>
                      <a:pt x="0" y="919"/>
                    </a:lnTo>
                    <a:lnTo>
                      <a:pt x="10" y="952"/>
                    </a:lnTo>
                    <a:lnTo>
                      <a:pt x="26" y="974"/>
                    </a:lnTo>
                    <a:lnTo>
                      <a:pt x="55" y="990"/>
                    </a:lnTo>
                    <a:lnTo>
                      <a:pt x="100" y="1000"/>
                    </a:lnTo>
                    <a:lnTo>
                      <a:pt x="130" y="1001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7" name="Freeform 271">
                <a:extLst>
                  <a:ext uri="{FF2B5EF4-FFF2-40B4-BE49-F238E27FC236}">
                    <a16:creationId xmlns:a16="http://schemas.microsoft.com/office/drawing/2014/main" id="{42DBAE8D-EBCB-44D4-92EA-75DEC5E136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3209" y="2791883"/>
                <a:ext cx="798513" cy="530225"/>
              </a:xfrm>
              <a:custGeom>
                <a:avLst/>
                <a:gdLst>
                  <a:gd name="T0" fmla="*/ 0 w 1509"/>
                  <a:gd name="T1" fmla="*/ 55 h 1001"/>
                  <a:gd name="T2" fmla="*/ 91 w 1509"/>
                  <a:gd name="T3" fmla="*/ 919 h 1001"/>
                  <a:gd name="T4" fmla="*/ 91 w 1509"/>
                  <a:gd name="T5" fmla="*/ 929 h 1001"/>
                  <a:gd name="T6" fmla="*/ 115 w 1509"/>
                  <a:gd name="T7" fmla="*/ 975 h 1001"/>
                  <a:gd name="T8" fmla="*/ 147 w 1509"/>
                  <a:gd name="T9" fmla="*/ 994 h 1001"/>
                  <a:gd name="T10" fmla="*/ 177 w 1509"/>
                  <a:gd name="T11" fmla="*/ 1000 h 1001"/>
                  <a:gd name="T12" fmla="*/ 196 w 1509"/>
                  <a:gd name="T13" fmla="*/ 1001 h 1001"/>
                  <a:gd name="T14" fmla="*/ 1509 w 1509"/>
                  <a:gd name="T15" fmla="*/ 1001 h 1001"/>
                  <a:gd name="T16" fmla="*/ 1182 w 1509"/>
                  <a:gd name="T17" fmla="*/ 0 h 1001"/>
                  <a:gd name="T18" fmla="*/ 49 w 1509"/>
                  <a:gd name="T19" fmla="*/ 0 h 1001"/>
                  <a:gd name="T20" fmla="*/ 42 w 1509"/>
                  <a:gd name="T21" fmla="*/ 2 h 1001"/>
                  <a:gd name="T22" fmla="*/ 13 w 1509"/>
                  <a:gd name="T23" fmla="*/ 19 h 1001"/>
                  <a:gd name="T24" fmla="*/ 0 w 1509"/>
                  <a:gd name="T25" fmla="*/ 41 h 1001"/>
                  <a:gd name="T26" fmla="*/ 0 w 1509"/>
                  <a:gd name="T27" fmla="*/ 55 h 10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09" h="1001">
                    <a:moveTo>
                      <a:pt x="0" y="55"/>
                    </a:moveTo>
                    <a:lnTo>
                      <a:pt x="91" y="919"/>
                    </a:lnTo>
                    <a:lnTo>
                      <a:pt x="91" y="929"/>
                    </a:lnTo>
                    <a:lnTo>
                      <a:pt x="115" y="975"/>
                    </a:lnTo>
                    <a:lnTo>
                      <a:pt x="147" y="994"/>
                    </a:lnTo>
                    <a:lnTo>
                      <a:pt x="177" y="1000"/>
                    </a:lnTo>
                    <a:lnTo>
                      <a:pt x="196" y="1001"/>
                    </a:lnTo>
                    <a:lnTo>
                      <a:pt x="1509" y="1001"/>
                    </a:lnTo>
                    <a:lnTo>
                      <a:pt x="1182" y="0"/>
                    </a:lnTo>
                    <a:lnTo>
                      <a:pt x="49" y="0"/>
                    </a:lnTo>
                    <a:lnTo>
                      <a:pt x="42" y="2"/>
                    </a:lnTo>
                    <a:lnTo>
                      <a:pt x="13" y="19"/>
                    </a:lnTo>
                    <a:lnTo>
                      <a:pt x="0" y="41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8" name="Freeform 272">
                <a:extLst>
                  <a:ext uri="{FF2B5EF4-FFF2-40B4-BE49-F238E27FC236}">
                    <a16:creationId xmlns:a16="http://schemas.microsoft.com/office/drawing/2014/main" id="{71AA3CAD-D9CF-44B8-AA42-3B563C992C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3459" y="2733146"/>
                <a:ext cx="331788" cy="617538"/>
              </a:xfrm>
              <a:custGeom>
                <a:avLst/>
                <a:gdLst>
                  <a:gd name="T0" fmla="*/ 230 w 628"/>
                  <a:gd name="T1" fmla="*/ 0 h 1169"/>
                  <a:gd name="T2" fmla="*/ 628 w 628"/>
                  <a:gd name="T3" fmla="*/ 1158 h 1169"/>
                  <a:gd name="T4" fmla="*/ 620 w 628"/>
                  <a:gd name="T5" fmla="*/ 1159 h 1169"/>
                  <a:gd name="T6" fmla="*/ 548 w 628"/>
                  <a:gd name="T7" fmla="*/ 1169 h 1169"/>
                  <a:gd name="T8" fmla="*/ 466 w 628"/>
                  <a:gd name="T9" fmla="*/ 1165 h 1169"/>
                  <a:gd name="T10" fmla="*/ 407 w 628"/>
                  <a:gd name="T11" fmla="*/ 1152 h 1169"/>
                  <a:gd name="T12" fmla="*/ 347 w 628"/>
                  <a:gd name="T13" fmla="*/ 1127 h 1169"/>
                  <a:gd name="T14" fmla="*/ 289 w 628"/>
                  <a:gd name="T15" fmla="*/ 1087 h 1169"/>
                  <a:gd name="T16" fmla="*/ 265 w 628"/>
                  <a:gd name="T17" fmla="*/ 1060 h 1169"/>
                  <a:gd name="T18" fmla="*/ 8 w 628"/>
                  <a:gd name="T19" fmla="*/ 204 h 1169"/>
                  <a:gd name="T20" fmla="*/ 4 w 628"/>
                  <a:gd name="T21" fmla="*/ 194 h 1169"/>
                  <a:gd name="T22" fmla="*/ 0 w 628"/>
                  <a:gd name="T23" fmla="*/ 142 h 1169"/>
                  <a:gd name="T24" fmla="*/ 14 w 628"/>
                  <a:gd name="T25" fmla="*/ 102 h 1169"/>
                  <a:gd name="T26" fmla="*/ 33 w 628"/>
                  <a:gd name="T27" fmla="*/ 83 h 1169"/>
                  <a:gd name="T28" fmla="*/ 57 w 628"/>
                  <a:gd name="T29" fmla="*/ 68 h 1169"/>
                  <a:gd name="T30" fmla="*/ 121 w 628"/>
                  <a:gd name="T31" fmla="*/ 37 h 1169"/>
                  <a:gd name="T32" fmla="*/ 213 w 628"/>
                  <a:gd name="T33" fmla="*/ 4 h 1169"/>
                  <a:gd name="T34" fmla="*/ 230 w 628"/>
                  <a:gd name="T35" fmla="*/ 0 h 1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1169">
                    <a:moveTo>
                      <a:pt x="230" y="0"/>
                    </a:moveTo>
                    <a:lnTo>
                      <a:pt x="628" y="1158"/>
                    </a:lnTo>
                    <a:lnTo>
                      <a:pt x="620" y="1159"/>
                    </a:lnTo>
                    <a:lnTo>
                      <a:pt x="548" y="1169"/>
                    </a:lnTo>
                    <a:lnTo>
                      <a:pt x="466" y="1165"/>
                    </a:lnTo>
                    <a:lnTo>
                      <a:pt x="407" y="1152"/>
                    </a:lnTo>
                    <a:lnTo>
                      <a:pt x="347" y="1127"/>
                    </a:lnTo>
                    <a:lnTo>
                      <a:pt x="289" y="1087"/>
                    </a:lnTo>
                    <a:lnTo>
                      <a:pt x="265" y="1060"/>
                    </a:lnTo>
                    <a:lnTo>
                      <a:pt x="8" y="204"/>
                    </a:lnTo>
                    <a:lnTo>
                      <a:pt x="4" y="194"/>
                    </a:lnTo>
                    <a:lnTo>
                      <a:pt x="0" y="142"/>
                    </a:lnTo>
                    <a:lnTo>
                      <a:pt x="14" y="102"/>
                    </a:lnTo>
                    <a:lnTo>
                      <a:pt x="33" y="83"/>
                    </a:lnTo>
                    <a:lnTo>
                      <a:pt x="57" y="68"/>
                    </a:lnTo>
                    <a:lnTo>
                      <a:pt x="121" y="37"/>
                    </a:lnTo>
                    <a:lnTo>
                      <a:pt x="213" y="4"/>
                    </a:lnTo>
                    <a:lnTo>
                      <a:pt x="230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59" name="Freeform 273">
                <a:extLst>
                  <a:ext uri="{FF2B5EF4-FFF2-40B4-BE49-F238E27FC236}">
                    <a16:creationId xmlns:a16="http://schemas.microsoft.com/office/drawing/2014/main" id="{C678EC82-2333-47A6-9575-2E907EF9B3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7995" y="3441171"/>
                <a:ext cx="179388" cy="328613"/>
              </a:xfrm>
              <a:custGeom>
                <a:avLst/>
                <a:gdLst>
                  <a:gd name="T0" fmla="*/ 268 w 339"/>
                  <a:gd name="T1" fmla="*/ 1 h 622"/>
                  <a:gd name="T2" fmla="*/ 256 w 339"/>
                  <a:gd name="T3" fmla="*/ 0 h 622"/>
                  <a:gd name="T4" fmla="*/ 205 w 339"/>
                  <a:gd name="T5" fmla="*/ 5 h 622"/>
                  <a:gd name="T6" fmla="*/ 170 w 339"/>
                  <a:gd name="T7" fmla="*/ 26 h 622"/>
                  <a:gd name="T8" fmla="*/ 159 w 339"/>
                  <a:gd name="T9" fmla="*/ 44 h 622"/>
                  <a:gd name="T10" fmla="*/ 68 w 339"/>
                  <a:gd name="T11" fmla="*/ 327 h 622"/>
                  <a:gd name="T12" fmla="*/ 2 w 339"/>
                  <a:gd name="T13" fmla="*/ 554 h 622"/>
                  <a:gd name="T14" fmla="*/ 0 w 339"/>
                  <a:gd name="T15" fmla="*/ 563 h 622"/>
                  <a:gd name="T16" fmla="*/ 15 w 339"/>
                  <a:gd name="T17" fmla="*/ 600 h 622"/>
                  <a:gd name="T18" fmla="*/ 48 w 339"/>
                  <a:gd name="T19" fmla="*/ 620 h 622"/>
                  <a:gd name="T20" fmla="*/ 75 w 339"/>
                  <a:gd name="T21" fmla="*/ 622 h 622"/>
                  <a:gd name="T22" fmla="*/ 104 w 339"/>
                  <a:gd name="T23" fmla="*/ 620 h 622"/>
                  <a:gd name="T24" fmla="*/ 146 w 339"/>
                  <a:gd name="T25" fmla="*/ 604 h 622"/>
                  <a:gd name="T26" fmla="*/ 177 w 339"/>
                  <a:gd name="T27" fmla="*/ 574 h 622"/>
                  <a:gd name="T28" fmla="*/ 180 w 339"/>
                  <a:gd name="T29" fmla="*/ 567 h 622"/>
                  <a:gd name="T30" fmla="*/ 339 w 339"/>
                  <a:gd name="T31" fmla="*/ 59 h 622"/>
                  <a:gd name="T32" fmla="*/ 339 w 339"/>
                  <a:gd name="T33" fmla="*/ 50 h 622"/>
                  <a:gd name="T34" fmla="*/ 323 w 339"/>
                  <a:gd name="T35" fmla="*/ 16 h 622"/>
                  <a:gd name="T36" fmla="*/ 292 w 339"/>
                  <a:gd name="T37" fmla="*/ 0 h 622"/>
                  <a:gd name="T38" fmla="*/ 268 w 339"/>
                  <a:gd name="T39" fmla="*/ 1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39" h="622">
                    <a:moveTo>
                      <a:pt x="268" y="1"/>
                    </a:moveTo>
                    <a:lnTo>
                      <a:pt x="256" y="0"/>
                    </a:lnTo>
                    <a:lnTo>
                      <a:pt x="205" y="5"/>
                    </a:lnTo>
                    <a:lnTo>
                      <a:pt x="170" y="26"/>
                    </a:lnTo>
                    <a:lnTo>
                      <a:pt x="159" y="44"/>
                    </a:lnTo>
                    <a:lnTo>
                      <a:pt x="68" y="327"/>
                    </a:lnTo>
                    <a:lnTo>
                      <a:pt x="2" y="554"/>
                    </a:lnTo>
                    <a:lnTo>
                      <a:pt x="0" y="563"/>
                    </a:lnTo>
                    <a:lnTo>
                      <a:pt x="15" y="600"/>
                    </a:lnTo>
                    <a:lnTo>
                      <a:pt x="48" y="620"/>
                    </a:lnTo>
                    <a:lnTo>
                      <a:pt x="75" y="622"/>
                    </a:lnTo>
                    <a:lnTo>
                      <a:pt x="104" y="620"/>
                    </a:lnTo>
                    <a:lnTo>
                      <a:pt x="146" y="604"/>
                    </a:lnTo>
                    <a:lnTo>
                      <a:pt x="177" y="574"/>
                    </a:lnTo>
                    <a:lnTo>
                      <a:pt x="180" y="567"/>
                    </a:lnTo>
                    <a:lnTo>
                      <a:pt x="339" y="59"/>
                    </a:lnTo>
                    <a:lnTo>
                      <a:pt x="339" y="50"/>
                    </a:lnTo>
                    <a:lnTo>
                      <a:pt x="323" y="16"/>
                    </a:lnTo>
                    <a:lnTo>
                      <a:pt x="292" y="0"/>
                    </a:lnTo>
                    <a:lnTo>
                      <a:pt x="268" y="1"/>
                    </a:lnTo>
                    <a:close/>
                  </a:path>
                </a:pathLst>
              </a:custGeom>
              <a:solidFill>
                <a:srgbClr val="A331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0" name="Freeform 274">
                <a:extLst>
                  <a:ext uri="{FF2B5EF4-FFF2-40B4-BE49-F238E27FC236}">
                    <a16:creationId xmlns:a16="http://schemas.microsoft.com/office/drawing/2014/main" id="{114397F1-5D37-4CE8-8C83-614834587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07047" y="4139671"/>
                <a:ext cx="220663" cy="176213"/>
              </a:xfrm>
              <a:custGeom>
                <a:avLst/>
                <a:gdLst>
                  <a:gd name="T0" fmla="*/ 4 w 417"/>
                  <a:gd name="T1" fmla="*/ 191 h 332"/>
                  <a:gd name="T2" fmla="*/ 14 w 417"/>
                  <a:gd name="T3" fmla="*/ 168 h 332"/>
                  <a:gd name="T4" fmla="*/ 75 w 417"/>
                  <a:gd name="T5" fmla="*/ 83 h 332"/>
                  <a:gd name="T6" fmla="*/ 109 w 417"/>
                  <a:gd name="T7" fmla="*/ 50 h 332"/>
                  <a:gd name="T8" fmla="*/ 151 w 417"/>
                  <a:gd name="T9" fmla="*/ 23 h 332"/>
                  <a:gd name="T10" fmla="*/ 201 w 417"/>
                  <a:gd name="T11" fmla="*/ 5 h 332"/>
                  <a:gd name="T12" fmla="*/ 230 w 417"/>
                  <a:gd name="T13" fmla="*/ 1 h 332"/>
                  <a:gd name="T14" fmla="*/ 283 w 417"/>
                  <a:gd name="T15" fmla="*/ 0 h 332"/>
                  <a:gd name="T16" fmla="*/ 358 w 417"/>
                  <a:gd name="T17" fmla="*/ 13 h 332"/>
                  <a:gd name="T18" fmla="*/ 413 w 417"/>
                  <a:gd name="T19" fmla="*/ 44 h 332"/>
                  <a:gd name="T20" fmla="*/ 417 w 417"/>
                  <a:gd name="T21" fmla="*/ 53 h 332"/>
                  <a:gd name="T22" fmla="*/ 417 w 417"/>
                  <a:gd name="T23" fmla="*/ 76 h 332"/>
                  <a:gd name="T24" fmla="*/ 399 w 417"/>
                  <a:gd name="T25" fmla="*/ 198 h 332"/>
                  <a:gd name="T26" fmla="*/ 375 w 417"/>
                  <a:gd name="T27" fmla="*/ 257 h 332"/>
                  <a:gd name="T28" fmla="*/ 355 w 417"/>
                  <a:gd name="T29" fmla="*/ 289 h 332"/>
                  <a:gd name="T30" fmla="*/ 342 w 417"/>
                  <a:gd name="T31" fmla="*/ 301 h 332"/>
                  <a:gd name="T32" fmla="*/ 327 w 417"/>
                  <a:gd name="T33" fmla="*/ 311 h 332"/>
                  <a:gd name="T34" fmla="*/ 280 w 417"/>
                  <a:gd name="T35" fmla="*/ 325 h 332"/>
                  <a:gd name="T36" fmla="*/ 223 w 417"/>
                  <a:gd name="T37" fmla="*/ 332 h 332"/>
                  <a:gd name="T38" fmla="*/ 159 w 417"/>
                  <a:gd name="T39" fmla="*/ 331 h 332"/>
                  <a:gd name="T40" fmla="*/ 98 w 417"/>
                  <a:gd name="T41" fmla="*/ 319 h 332"/>
                  <a:gd name="T42" fmla="*/ 46 w 417"/>
                  <a:gd name="T43" fmla="*/ 298 h 332"/>
                  <a:gd name="T44" fmla="*/ 10 w 417"/>
                  <a:gd name="T45" fmla="*/ 265 h 332"/>
                  <a:gd name="T46" fmla="*/ 0 w 417"/>
                  <a:gd name="T47" fmla="*/ 231 h 332"/>
                  <a:gd name="T48" fmla="*/ 1 w 417"/>
                  <a:gd name="T49" fmla="*/ 206 h 332"/>
                  <a:gd name="T50" fmla="*/ 4 w 417"/>
                  <a:gd name="T51" fmla="*/ 191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17" h="332">
                    <a:moveTo>
                      <a:pt x="4" y="191"/>
                    </a:moveTo>
                    <a:lnTo>
                      <a:pt x="14" y="168"/>
                    </a:lnTo>
                    <a:lnTo>
                      <a:pt x="75" y="83"/>
                    </a:lnTo>
                    <a:lnTo>
                      <a:pt x="109" y="50"/>
                    </a:lnTo>
                    <a:lnTo>
                      <a:pt x="151" y="23"/>
                    </a:lnTo>
                    <a:lnTo>
                      <a:pt x="201" y="5"/>
                    </a:lnTo>
                    <a:lnTo>
                      <a:pt x="230" y="1"/>
                    </a:lnTo>
                    <a:lnTo>
                      <a:pt x="283" y="0"/>
                    </a:lnTo>
                    <a:lnTo>
                      <a:pt x="358" y="13"/>
                    </a:lnTo>
                    <a:lnTo>
                      <a:pt x="413" y="44"/>
                    </a:lnTo>
                    <a:lnTo>
                      <a:pt x="417" y="53"/>
                    </a:lnTo>
                    <a:lnTo>
                      <a:pt x="417" y="76"/>
                    </a:lnTo>
                    <a:lnTo>
                      <a:pt x="399" y="198"/>
                    </a:lnTo>
                    <a:lnTo>
                      <a:pt x="375" y="257"/>
                    </a:lnTo>
                    <a:lnTo>
                      <a:pt x="355" y="289"/>
                    </a:lnTo>
                    <a:lnTo>
                      <a:pt x="342" y="301"/>
                    </a:lnTo>
                    <a:lnTo>
                      <a:pt x="327" y="311"/>
                    </a:lnTo>
                    <a:lnTo>
                      <a:pt x="280" y="325"/>
                    </a:lnTo>
                    <a:lnTo>
                      <a:pt x="223" y="332"/>
                    </a:lnTo>
                    <a:lnTo>
                      <a:pt x="159" y="331"/>
                    </a:lnTo>
                    <a:lnTo>
                      <a:pt x="98" y="319"/>
                    </a:lnTo>
                    <a:lnTo>
                      <a:pt x="46" y="298"/>
                    </a:lnTo>
                    <a:lnTo>
                      <a:pt x="10" y="265"/>
                    </a:lnTo>
                    <a:lnTo>
                      <a:pt x="0" y="231"/>
                    </a:lnTo>
                    <a:lnTo>
                      <a:pt x="1" y="206"/>
                    </a:lnTo>
                    <a:lnTo>
                      <a:pt x="4" y="191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1" name="Freeform 275">
                <a:extLst>
                  <a:ext uri="{FF2B5EF4-FFF2-40B4-BE49-F238E27FC236}">
                    <a16:creationId xmlns:a16="http://schemas.microsoft.com/office/drawing/2014/main" id="{51C7E4D8-E0B0-46A4-9451-174BDA687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6583" y="4094162"/>
                <a:ext cx="223838" cy="201613"/>
              </a:xfrm>
              <a:custGeom>
                <a:avLst/>
                <a:gdLst>
                  <a:gd name="T0" fmla="*/ 107 w 424"/>
                  <a:gd name="T1" fmla="*/ 0 h 383"/>
                  <a:gd name="T2" fmla="*/ 95 w 424"/>
                  <a:gd name="T3" fmla="*/ 3 h 383"/>
                  <a:gd name="T4" fmla="*/ 38 w 424"/>
                  <a:gd name="T5" fmla="*/ 34 h 383"/>
                  <a:gd name="T6" fmla="*/ 15 w 424"/>
                  <a:gd name="T7" fmla="*/ 66 h 383"/>
                  <a:gd name="T8" fmla="*/ 5 w 424"/>
                  <a:gd name="T9" fmla="*/ 95 h 383"/>
                  <a:gd name="T10" fmla="*/ 2 w 424"/>
                  <a:gd name="T11" fmla="*/ 112 h 383"/>
                  <a:gd name="T12" fmla="*/ 0 w 424"/>
                  <a:gd name="T13" fmla="*/ 184 h 383"/>
                  <a:gd name="T14" fmla="*/ 8 w 424"/>
                  <a:gd name="T15" fmla="*/ 301 h 383"/>
                  <a:gd name="T16" fmla="*/ 9 w 424"/>
                  <a:gd name="T17" fmla="*/ 314 h 383"/>
                  <a:gd name="T18" fmla="*/ 9 w 424"/>
                  <a:gd name="T19" fmla="*/ 321 h 383"/>
                  <a:gd name="T20" fmla="*/ 32 w 424"/>
                  <a:gd name="T21" fmla="*/ 355 h 383"/>
                  <a:gd name="T22" fmla="*/ 71 w 424"/>
                  <a:gd name="T23" fmla="*/ 373 h 383"/>
                  <a:gd name="T24" fmla="*/ 104 w 424"/>
                  <a:gd name="T25" fmla="*/ 377 h 383"/>
                  <a:gd name="T26" fmla="*/ 248 w 424"/>
                  <a:gd name="T27" fmla="*/ 381 h 383"/>
                  <a:gd name="T28" fmla="*/ 298 w 424"/>
                  <a:gd name="T29" fmla="*/ 383 h 383"/>
                  <a:gd name="T30" fmla="*/ 313 w 424"/>
                  <a:gd name="T31" fmla="*/ 381 h 383"/>
                  <a:gd name="T32" fmla="*/ 378 w 424"/>
                  <a:gd name="T33" fmla="*/ 350 h 383"/>
                  <a:gd name="T34" fmla="*/ 406 w 424"/>
                  <a:gd name="T35" fmla="*/ 319 h 383"/>
                  <a:gd name="T36" fmla="*/ 418 w 424"/>
                  <a:gd name="T37" fmla="*/ 292 h 383"/>
                  <a:gd name="T38" fmla="*/ 421 w 424"/>
                  <a:gd name="T39" fmla="*/ 275 h 383"/>
                  <a:gd name="T40" fmla="*/ 424 w 424"/>
                  <a:gd name="T41" fmla="*/ 242 h 383"/>
                  <a:gd name="T42" fmla="*/ 421 w 424"/>
                  <a:gd name="T43" fmla="*/ 180 h 383"/>
                  <a:gd name="T44" fmla="*/ 406 w 424"/>
                  <a:gd name="T45" fmla="*/ 112 h 383"/>
                  <a:gd name="T46" fmla="*/ 404 w 424"/>
                  <a:gd name="T47" fmla="*/ 101 h 383"/>
                  <a:gd name="T48" fmla="*/ 114 w 424"/>
                  <a:gd name="T49" fmla="*/ 80 h 383"/>
                  <a:gd name="T50" fmla="*/ 107 w 424"/>
                  <a:gd name="T51" fmla="*/ 0 h 3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424" h="383">
                    <a:moveTo>
                      <a:pt x="107" y="0"/>
                    </a:moveTo>
                    <a:lnTo>
                      <a:pt x="95" y="3"/>
                    </a:lnTo>
                    <a:lnTo>
                      <a:pt x="38" y="34"/>
                    </a:lnTo>
                    <a:lnTo>
                      <a:pt x="15" y="66"/>
                    </a:lnTo>
                    <a:lnTo>
                      <a:pt x="5" y="95"/>
                    </a:lnTo>
                    <a:lnTo>
                      <a:pt x="2" y="112"/>
                    </a:lnTo>
                    <a:lnTo>
                      <a:pt x="0" y="184"/>
                    </a:lnTo>
                    <a:lnTo>
                      <a:pt x="8" y="301"/>
                    </a:lnTo>
                    <a:lnTo>
                      <a:pt x="9" y="314"/>
                    </a:lnTo>
                    <a:lnTo>
                      <a:pt x="9" y="321"/>
                    </a:lnTo>
                    <a:lnTo>
                      <a:pt x="32" y="355"/>
                    </a:lnTo>
                    <a:lnTo>
                      <a:pt x="71" y="373"/>
                    </a:lnTo>
                    <a:lnTo>
                      <a:pt x="104" y="377"/>
                    </a:lnTo>
                    <a:lnTo>
                      <a:pt x="248" y="381"/>
                    </a:lnTo>
                    <a:lnTo>
                      <a:pt x="298" y="383"/>
                    </a:lnTo>
                    <a:lnTo>
                      <a:pt x="313" y="381"/>
                    </a:lnTo>
                    <a:lnTo>
                      <a:pt x="378" y="350"/>
                    </a:lnTo>
                    <a:lnTo>
                      <a:pt x="406" y="319"/>
                    </a:lnTo>
                    <a:lnTo>
                      <a:pt x="418" y="292"/>
                    </a:lnTo>
                    <a:lnTo>
                      <a:pt x="421" y="275"/>
                    </a:lnTo>
                    <a:lnTo>
                      <a:pt x="424" y="242"/>
                    </a:lnTo>
                    <a:lnTo>
                      <a:pt x="421" y="180"/>
                    </a:lnTo>
                    <a:lnTo>
                      <a:pt x="406" y="112"/>
                    </a:lnTo>
                    <a:lnTo>
                      <a:pt x="404" y="101"/>
                    </a:lnTo>
                    <a:lnTo>
                      <a:pt x="114" y="80"/>
                    </a:ln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2" name="Freeform 276">
                <a:extLst>
                  <a:ext uri="{FF2B5EF4-FFF2-40B4-BE49-F238E27FC236}">
                    <a16:creationId xmlns:a16="http://schemas.microsoft.com/office/drawing/2014/main" id="{0D3F970C-8D34-4B62-8F42-A166080511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35333" y="3545946"/>
                <a:ext cx="2173289" cy="44450"/>
              </a:xfrm>
              <a:custGeom>
                <a:avLst/>
                <a:gdLst>
                  <a:gd name="T0" fmla="*/ 42 w 4108"/>
                  <a:gd name="T1" fmla="*/ 83 h 83"/>
                  <a:gd name="T2" fmla="*/ 4067 w 4108"/>
                  <a:gd name="T3" fmla="*/ 83 h 83"/>
                  <a:gd name="T4" fmla="*/ 4084 w 4108"/>
                  <a:gd name="T5" fmla="*/ 82 h 83"/>
                  <a:gd name="T6" fmla="*/ 4107 w 4108"/>
                  <a:gd name="T7" fmla="*/ 59 h 83"/>
                  <a:gd name="T8" fmla="*/ 4108 w 4108"/>
                  <a:gd name="T9" fmla="*/ 42 h 83"/>
                  <a:gd name="T10" fmla="*/ 4107 w 4108"/>
                  <a:gd name="T11" fmla="*/ 26 h 83"/>
                  <a:gd name="T12" fmla="*/ 4084 w 4108"/>
                  <a:gd name="T13" fmla="*/ 3 h 83"/>
                  <a:gd name="T14" fmla="*/ 4067 w 4108"/>
                  <a:gd name="T15" fmla="*/ 0 h 83"/>
                  <a:gd name="T16" fmla="*/ 42 w 4108"/>
                  <a:gd name="T17" fmla="*/ 0 h 83"/>
                  <a:gd name="T18" fmla="*/ 24 w 4108"/>
                  <a:gd name="T19" fmla="*/ 3 h 83"/>
                  <a:gd name="T20" fmla="*/ 3 w 4108"/>
                  <a:gd name="T21" fmla="*/ 26 h 83"/>
                  <a:gd name="T22" fmla="*/ 0 w 4108"/>
                  <a:gd name="T23" fmla="*/ 42 h 83"/>
                  <a:gd name="T24" fmla="*/ 3 w 4108"/>
                  <a:gd name="T25" fmla="*/ 59 h 83"/>
                  <a:gd name="T26" fmla="*/ 24 w 4108"/>
                  <a:gd name="T27" fmla="*/ 82 h 83"/>
                  <a:gd name="T28" fmla="*/ 42 w 4108"/>
                  <a:gd name="T29" fmla="*/ 83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08" h="83">
                    <a:moveTo>
                      <a:pt x="42" y="83"/>
                    </a:moveTo>
                    <a:lnTo>
                      <a:pt x="4067" y="83"/>
                    </a:lnTo>
                    <a:lnTo>
                      <a:pt x="4084" y="82"/>
                    </a:lnTo>
                    <a:lnTo>
                      <a:pt x="4107" y="59"/>
                    </a:lnTo>
                    <a:lnTo>
                      <a:pt x="4108" y="42"/>
                    </a:lnTo>
                    <a:lnTo>
                      <a:pt x="4107" y="26"/>
                    </a:lnTo>
                    <a:lnTo>
                      <a:pt x="4084" y="3"/>
                    </a:lnTo>
                    <a:lnTo>
                      <a:pt x="4067" y="0"/>
                    </a:lnTo>
                    <a:lnTo>
                      <a:pt x="42" y="0"/>
                    </a:lnTo>
                    <a:lnTo>
                      <a:pt x="24" y="3"/>
                    </a:lnTo>
                    <a:lnTo>
                      <a:pt x="3" y="26"/>
                    </a:lnTo>
                    <a:lnTo>
                      <a:pt x="0" y="42"/>
                    </a:lnTo>
                    <a:lnTo>
                      <a:pt x="3" y="59"/>
                    </a:lnTo>
                    <a:lnTo>
                      <a:pt x="24" y="82"/>
                    </a:lnTo>
                    <a:lnTo>
                      <a:pt x="42" y="83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3" name="Freeform 277">
                <a:extLst>
                  <a:ext uri="{FF2B5EF4-FFF2-40B4-BE49-F238E27FC236}">
                    <a16:creationId xmlns:a16="http://schemas.microsoft.com/office/drawing/2014/main" id="{FC413326-7FD3-481D-9DD5-961C6A05D4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68759" y="2747433"/>
                <a:ext cx="927101" cy="1460500"/>
              </a:xfrm>
              <a:custGeom>
                <a:avLst/>
                <a:gdLst>
                  <a:gd name="T0" fmla="*/ 101 w 1754"/>
                  <a:gd name="T1" fmla="*/ 1556 h 2759"/>
                  <a:gd name="T2" fmla="*/ 94 w 1754"/>
                  <a:gd name="T3" fmla="*/ 1555 h 2759"/>
                  <a:gd name="T4" fmla="*/ 71 w 1754"/>
                  <a:gd name="T5" fmla="*/ 2749 h 2759"/>
                  <a:gd name="T6" fmla="*/ 78 w 1754"/>
                  <a:gd name="T7" fmla="*/ 2749 h 2759"/>
                  <a:gd name="T8" fmla="*/ 448 w 1754"/>
                  <a:gd name="T9" fmla="*/ 2754 h 2759"/>
                  <a:gd name="T10" fmla="*/ 1314 w 1754"/>
                  <a:gd name="T11" fmla="*/ 2759 h 2759"/>
                  <a:gd name="T12" fmla="*/ 1492 w 1754"/>
                  <a:gd name="T13" fmla="*/ 2759 h 2759"/>
                  <a:gd name="T14" fmla="*/ 1623 w 1754"/>
                  <a:gd name="T15" fmla="*/ 2757 h 2759"/>
                  <a:gd name="T16" fmla="*/ 1678 w 1754"/>
                  <a:gd name="T17" fmla="*/ 2756 h 2759"/>
                  <a:gd name="T18" fmla="*/ 1715 w 1754"/>
                  <a:gd name="T19" fmla="*/ 2753 h 2759"/>
                  <a:gd name="T20" fmla="*/ 1730 w 1754"/>
                  <a:gd name="T21" fmla="*/ 2753 h 2759"/>
                  <a:gd name="T22" fmla="*/ 1740 w 1754"/>
                  <a:gd name="T23" fmla="*/ 2752 h 2759"/>
                  <a:gd name="T24" fmla="*/ 1744 w 1754"/>
                  <a:gd name="T25" fmla="*/ 2750 h 2759"/>
                  <a:gd name="T26" fmla="*/ 1747 w 1754"/>
                  <a:gd name="T27" fmla="*/ 2750 h 2759"/>
                  <a:gd name="T28" fmla="*/ 1750 w 1754"/>
                  <a:gd name="T29" fmla="*/ 2749 h 2759"/>
                  <a:gd name="T30" fmla="*/ 1753 w 1754"/>
                  <a:gd name="T31" fmla="*/ 2746 h 2759"/>
                  <a:gd name="T32" fmla="*/ 1754 w 1754"/>
                  <a:gd name="T33" fmla="*/ 2741 h 2759"/>
                  <a:gd name="T34" fmla="*/ 1754 w 1754"/>
                  <a:gd name="T35" fmla="*/ 2135 h 2759"/>
                  <a:gd name="T36" fmla="*/ 1754 w 1754"/>
                  <a:gd name="T37" fmla="*/ 1729 h 2759"/>
                  <a:gd name="T38" fmla="*/ 1754 w 1754"/>
                  <a:gd name="T39" fmla="*/ 1597 h 2759"/>
                  <a:gd name="T40" fmla="*/ 1754 w 1754"/>
                  <a:gd name="T41" fmla="*/ 1546 h 2759"/>
                  <a:gd name="T42" fmla="*/ 1754 w 1754"/>
                  <a:gd name="T43" fmla="*/ 1546 h 2759"/>
                  <a:gd name="T44" fmla="*/ 1675 w 1754"/>
                  <a:gd name="T45" fmla="*/ 1080 h 2759"/>
                  <a:gd name="T46" fmla="*/ 1315 w 1754"/>
                  <a:gd name="T47" fmla="*/ 0 h 2759"/>
                  <a:gd name="T48" fmla="*/ 0 w 1754"/>
                  <a:gd name="T49" fmla="*/ 0 h 2759"/>
                  <a:gd name="T50" fmla="*/ 94 w 1754"/>
                  <a:gd name="T51" fmla="*/ 1556 h 2759"/>
                  <a:gd name="T52" fmla="*/ 101 w 1754"/>
                  <a:gd name="T53" fmla="*/ 1556 h 2759"/>
                  <a:gd name="T54" fmla="*/ 94 w 1754"/>
                  <a:gd name="T55" fmla="*/ 1555 h 2759"/>
                  <a:gd name="T56" fmla="*/ 101 w 1754"/>
                  <a:gd name="T57" fmla="*/ 1556 h 2759"/>
                  <a:gd name="T58" fmla="*/ 108 w 1754"/>
                  <a:gd name="T59" fmla="*/ 1555 h 2759"/>
                  <a:gd name="T60" fmla="*/ 15 w 1754"/>
                  <a:gd name="T61" fmla="*/ 14 h 2759"/>
                  <a:gd name="T62" fmla="*/ 1305 w 1754"/>
                  <a:gd name="T63" fmla="*/ 14 h 2759"/>
                  <a:gd name="T64" fmla="*/ 1661 w 1754"/>
                  <a:gd name="T65" fmla="*/ 1083 h 2759"/>
                  <a:gd name="T66" fmla="*/ 1740 w 1754"/>
                  <a:gd name="T67" fmla="*/ 1548 h 2759"/>
                  <a:gd name="T68" fmla="*/ 1747 w 1754"/>
                  <a:gd name="T69" fmla="*/ 1546 h 2759"/>
                  <a:gd name="T70" fmla="*/ 1740 w 1754"/>
                  <a:gd name="T71" fmla="*/ 1546 h 2759"/>
                  <a:gd name="T72" fmla="*/ 1740 w 1754"/>
                  <a:gd name="T73" fmla="*/ 2741 h 2759"/>
                  <a:gd name="T74" fmla="*/ 1747 w 1754"/>
                  <a:gd name="T75" fmla="*/ 2741 h 2759"/>
                  <a:gd name="T76" fmla="*/ 1741 w 1754"/>
                  <a:gd name="T77" fmla="*/ 2737 h 2759"/>
                  <a:gd name="T78" fmla="*/ 1740 w 1754"/>
                  <a:gd name="T79" fmla="*/ 2741 h 2759"/>
                  <a:gd name="T80" fmla="*/ 1747 w 1754"/>
                  <a:gd name="T81" fmla="*/ 2741 h 2759"/>
                  <a:gd name="T82" fmla="*/ 1741 w 1754"/>
                  <a:gd name="T83" fmla="*/ 2737 h 2759"/>
                  <a:gd name="T84" fmla="*/ 1746 w 1754"/>
                  <a:gd name="T85" fmla="*/ 2740 h 2759"/>
                  <a:gd name="T86" fmla="*/ 1743 w 1754"/>
                  <a:gd name="T87" fmla="*/ 2736 h 2759"/>
                  <a:gd name="T88" fmla="*/ 1741 w 1754"/>
                  <a:gd name="T89" fmla="*/ 2737 h 2759"/>
                  <a:gd name="T90" fmla="*/ 1746 w 1754"/>
                  <a:gd name="T91" fmla="*/ 2740 h 2759"/>
                  <a:gd name="T92" fmla="*/ 1743 w 1754"/>
                  <a:gd name="T93" fmla="*/ 2736 h 2759"/>
                  <a:gd name="T94" fmla="*/ 1741 w 1754"/>
                  <a:gd name="T95" fmla="*/ 2737 h 2759"/>
                  <a:gd name="T96" fmla="*/ 1731 w 1754"/>
                  <a:gd name="T97" fmla="*/ 2739 h 2759"/>
                  <a:gd name="T98" fmla="*/ 1602 w 1754"/>
                  <a:gd name="T99" fmla="*/ 2744 h 2759"/>
                  <a:gd name="T100" fmla="*/ 1314 w 1754"/>
                  <a:gd name="T101" fmla="*/ 2744 h 2759"/>
                  <a:gd name="T102" fmla="*/ 912 w 1754"/>
                  <a:gd name="T103" fmla="*/ 2744 h 2759"/>
                  <a:gd name="T104" fmla="*/ 510 w 1754"/>
                  <a:gd name="T105" fmla="*/ 2740 h 2759"/>
                  <a:gd name="T106" fmla="*/ 333 w 1754"/>
                  <a:gd name="T107" fmla="*/ 2737 h 2759"/>
                  <a:gd name="T108" fmla="*/ 202 w 1754"/>
                  <a:gd name="T109" fmla="*/ 2736 h 2759"/>
                  <a:gd name="T110" fmla="*/ 101 w 1754"/>
                  <a:gd name="T111" fmla="*/ 2734 h 2759"/>
                  <a:gd name="T112" fmla="*/ 78 w 1754"/>
                  <a:gd name="T113" fmla="*/ 2734 h 2759"/>
                  <a:gd name="T114" fmla="*/ 78 w 1754"/>
                  <a:gd name="T115" fmla="*/ 2741 h 2759"/>
                  <a:gd name="T116" fmla="*/ 84 w 1754"/>
                  <a:gd name="T117" fmla="*/ 2741 h 2759"/>
                  <a:gd name="T118" fmla="*/ 108 w 1754"/>
                  <a:gd name="T119" fmla="*/ 1555 h 2759"/>
                  <a:gd name="T120" fmla="*/ 108 w 1754"/>
                  <a:gd name="T121" fmla="*/ 1555 h 2759"/>
                  <a:gd name="T122" fmla="*/ 101 w 1754"/>
                  <a:gd name="T123" fmla="*/ 1556 h 2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54" h="2759">
                    <a:moveTo>
                      <a:pt x="101" y="1556"/>
                    </a:moveTo>
                    <a:lnTo>
                      <a:pt x="94" y="1555"/>
                    </a:lnTo>
                    <a:lnTo>
                      <a:pt x="71" y="2749"/>
                    </a:lnTo>
                    <a:lnTo>
                      <a:pt x="78" y="2749"/>
                    </a:lnTo>
                    <a:lnTo>
                      <a:pt x="448" y="2754"/>
                    </a:lnTo>
                    <a:lnTo>
                      <a:pt x="1314" y="2759"/>
                    </a:lnTo>
                    <a:lnTo>
                      <a:pt x="1492" y="2759"/>
                    </a:lnTo>
                    <a:lnTo>
                      <a:pt x="1623" y="2757"/>
                    </a:lnTo>
                    <a:lnTo>
                      <a:pt x="1678" y="2756"/>
                    </a:lnTo>
                    <a:lnTo>
                      <a:pt x="1715" y="2753"/>
                    </a:lnTo>
                    <a:lnTo>
                      <a:pt x="1730" y="2753"/>
                    </a:lnTo>
                    <a:lnTo>
                      <a:pt x="1740" y="2752"/>
                    </a:lnTo>
                    <a:lnTo>
                      <a:pt x="1744" y="2750"/>
                    </a:lnTo>
                    <a:lnTo>
                      <a:pt x="1747" y="2750"/>
                    </a:lnTo>
                    <a:lnTo>
                      <a:pt x="1750" y="2749"/>
                    </a:lnTo>
                    <a:lnTo>
                      <a:pt x="1753" y="2746"/>
                    </a:lnTo>
                    <a:lnTo>
                      <a:pt x="1754" y="2741"/>
                    </a:lnTo>
                    <a:lnTo>
                      <a:pt x="1754" y="2135"/>
                    </a:lnTo>
                    <a:lnTo>
                      <a:pt x="1754" y="1729"/>
                    </a:lnTo>
                    <a:lnTo>
                      <a:pt x="1754" y="1597"/>
                    </a:lnTo>
                    <a:lnTo>
                      <a:pt x="1754" y="1546"/>
                    </a:lnTo>
                    <a:lnTo>
                      <a:pt x="1754" y="1546"/>
                    </a:lnTo>
                    <a:lnTo>
                      <a:pt x="1675" y="1080"/>
                    </a:lnTo>
                    <a:lnTo>
                      <a:pt x="1315" y="0"/>
                    </a:lnTo>
                    <a:lnTo>
                      <a:pt x="0" y="0"/>
                    </a:lnTo>
                    <a:lnTo>
                      <a:pt x="94" y="1556"/>
                    </a:lnTo>
                    <a:lnTo>
                      <a:pt x="101" y="1556"/>
                    </a:lnTo>
                    <a:lnTo>
                      <a:pt x="94" y="1555"/>
                    </a:lnTo>
                    <a:lnTo>
                      <a:pt x="101" y="1556"/>
                    </a:lnTo>
                    <a:lnTo>
                      <a:pt x="108" y="1555"/>
                    </a:lnTo>
                    <a:lnTo>
                      <a:pt x="15" y="14"/>
                    </a:lnTo>
                    <a:lnTo>
                      <a:pt x="1305" y="14"/>
                    </a:lnTo>
                    <a:lnTo>
                      <a:pt x="1661" y="1083"/>
                    </a:lnTo>
                    <a:lnTo>
                      <a:pt x="1740" y="1548"/>
                    </a:lnTo>
                    <a:lnTo>
                      <a:pt x="1747" y="1546"/>
                    </a:lnTo>
                    <a:lnTo>
                      <a:pt x="1740" y="1546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0" y="2741"/>
                    </a:lnTo>
                    <a:lnTo>
                      <a:pt x="1747" y="2741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46" y="2740"/>
                    </a:lnTo>
                    <a:lnTo>
                      <a:pt x="1743" y="2736"/>
                    </a:lnTo>
                    <a:lnTo>
                      <a:pt x="1741" y="2737"/>
                    </a:lnTo>
                    <a:lnTo>
                      <a:pt x="1731" y="2739"/>
                    </a:lnTo>
                    <a:lnTo>
                      <a:pt x="1602" y="2744"/>
                    </a:lnTo>
                    <a:lnTo>
                      <a:pt x="1314" y="2744"/>
                    </a:lnTo>
                    <a:lnTo>
                      <a:pt x="912" y="2744"/>
                    </a:lnTo>
                    <a:lnTo>
                      <a:pt x="510" y="2740"/>
                    </a:lnTo>
                    <a:lnTo>
                      <a:pt x="333" y="2737"/>
                    </a:lnTo>
                    <a:lnTo>
                      <a:pt x="202" y="2736"/>
                    </a:lnTo>
                    <a:lnTo>
                      <a:pt x="101" y="2734"/>
                    </a:lnTo>
                    <a:lnTo>
                      <a:pt x="78" y="2734"/>
                    </a:lnTo>
                    <a:lnTo>
                      <a:pt x="78" y="2741"/>
                    </a:lnTo>
                    <a:lnTo>
                      <a:pt x="84" y="2741"/>
                    </a:lnTo>
                    <a:lnTo>
                      <a:pt x="108" y="1555"/>
                    </a:lnTo>
                    <a:lnTo>
                      <a:pt x="108" y="1555"/>
                    </a:lnTo>
                    <a:lnTo>
                      <a:pt x="101" y="1556"/>
                    </a:lnTo>
                    <a:close/>
                  </a:path>
                </a:pathLst>
              </a:custGeom>
              <a:solidFill>
                <a:srgbClr val="F370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4" name="Freeform 278">
                <a:extLst>
                  <a:ext uri="{FF2B5EF4-FFF2-40B4-BE49-F238E27FC236}">
                    <a16:creationId xmlns:a16="http://schemas.microsoft.com/office/drawing/2014/main" id="{A07F7040-7841-4BDA-A10D-724787578A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2334" y="3169708"/>
                <a:ext cx="82550" cy="255588"/>
              </a:xfrm>
              <a:custGeom>
                <a:avLst/>
                <a:gdLst>
                  <a:gd name="T0" fmla="*/ 156 w 156"/>
                  <a:gd name="T1" fmla="*/ 242 h 484"/>
                  <a:gd name="T2" fmla="*/ 156 w 156"/>
                  <a:gd name="T3" fmla="*/ 291 h 484"/>
                  <a:gd name="T4" fmla="*/ 144 w 156"/>
                  <a:gd name="T5" fmla="*/ 379 h 484"/>
                  <a:gd name="T6" fmla="*/ 122 w 156"/>
                  <a:gd name="T7" fmla="*/ 444 h 484"/>
                  <a:gd name="T8" fmla="*/ 102 w 156"/>
                  <a:gd name="T9" fmla="*/ 474 h 484"/>
                  <a:gd name="T10" fmla="*/ 86 w 156"/>
                  <a:gd name="T11" fmla="*/ 483 h 484"/>
                  <a:gd name="T12" fmla="*/ 79 w 156"/>
                  <a:gd name="T13" fmla="*/ 484 h 484"/>
                  <a:gd name="T14" fmla="*/ 70 w 156"/>
                  <a:gd name="T15" fmla="*/ 483 h 484"/>
                  <a:gd name="T16" fmla="*/ 54 w 156"/>
                  <a:gd name="T17" fmla="*/ 474 h 484"/>
                  <a:gd name="T18" fmla="*/ 34 w 156"/>
                  <a:gd name="T19" fmla="*/ 444 h 484"/>
                  <a:gd name="T20" fmla="*/ 12 w 156"/>
                  <a:gd name="T21" fmla="*/ 379 h 484"/>
                  <a:gd name="T22" fmla="*/ 0 w 156"/>
                  <a:gd name="T23" fmla="*/ 291 h 484"/>
                  <a:gd name="T24" fmla="*/ 0 w 156"/>
                  <a:gd name="T25" fmla="*/ 242 h 484"/>
                  <a:gd name="T26" fmla="*/ 0 w 156"/>
                  <a:gd name="T27" fmla="*/ 193 h 484"/>
                  <a:gd name="T28" fmla="*/ 12 w 156"/>
                  <a:gd name="T29" fmla="*/ 107 h 484"/>
                  <a:gd name="T30" fmla="*/ 34 w 156"/>
                  <a:gd name="T31" fmla="*/ 41 h 484"/>
                  <a:gd name="T32" fmla="*/ 54 w 156"/>
                  <a:gd name="T33" fmla="*/ 11 h 484"/>
                  <a:gd name="T34" fmla="*/ 70 w 156"/>
                  <a:gd name="T35" fmla="*/ 2 h 484"/>
                  <a:gd name="T36" fmla="*/ 79 w 156"/>
                  <a:gd name="T37" fmla="*/ 0 h 484"/>
                  <a:gd name="T38" fmla="*/ 86 w 156"/>
                  <a:gd name="T39" fmla="*/ 2 h 484"/>
                  <a:gd name="T40" fmla="*/ 102 w 156"/>
                  <a:gd name="T41" fmla="*/ 11 h 484"/>
                  <a:gd name="T42" fmla="*/ 122 w 156"/>
                  <a:gd name="T43" fmla="*/ 41 h 484"/>
                  <a:gd name="T44" fmla="*/ 144 w 156"/>
                  <a:gd name="T45" fmla="*/ 107 h 484"/>
                  <a:gd name="T46" fmla="*/ 156 w 156"/>
                  <a:gd name="T47" fmla="*/ 193 h 484"/>
                  <a:gd name="T48" fmla="*/ 156 w 156"/>
                  <a:gd name="T49" fmla="*/ 242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6" h="484">
                    <a:moveTo>
                      <a:pt x="156" y="242"/>
                    </a:moveTo>
                    <a:lnTo>
                      <a:pt x="156" y="291"/>
                    </a:lnTo>
                    <a:lnTo>
                      <a:pt x="144" y="379"/>
                    </a:lnTo>
                    <a:lnTo>
                      <a:pt x="122" y="444"/>
                    </a:lnTo>
                    <a:lnTo>
                      <a:pt x="102" y="474"/>
                    </a:lnTo>
                    <a:lnTo>
                      <a:pt x="86" y="483"/>
                    </a:lnTo>
                    <a:lnTo>
                      <a:pt x="79" y="484"/>
                    </a:lnTo>
                    <a:lnTo>
                      <a:pt x="70" y="483"/>
                    </a:lnTo>
                    <a:lnTo>
                      <a:pt x="54" y="474"/>
                    </a:lnTo>
                    <a:lnTo>
                      <a:pt x="34" y="444"/>
                    </a:lnTo>
                    <a:lnTo>
                      <a:pt x="12" y="379"/>
                    </a:lnTo>
                    <a:lnTo>
                      <a:pt x="0" y="291"/>
                    </a:lnTo>
                    <a:lnTo>
                      <a:pt x="0" y="242"/>
                    </a:lnTo>
                    <a:lnTo>
                      <a:pt x="0" y="193"/>
                    </a:lnTo>
                    <a:lnTo>
                      <a:pt x="12" y="107"/>
                    </a:lnTo>
                    <a:lnTo>
                      <a:pt x="34" y="41"/>
                    </a:lnTo>
                    <a:lnTo>
                      <a:pt x="54" y="11"/>
                    </a:lnTo>
                    <a:lnTo>
                      <a:pt x="70" y="2"/>
                    </a:lnTo>
                    <a:lnTo>
                      <a:pt x="79" y="0"/>
                    </a:lnTo>
                    <a:lnTo>
                      <a:pt x="86" y="2"/>
                    </a:lnTo>
                    <a:lnTo>
                      <a:pt x="102" y="11"/>
                    </a:lnTo>
                    <a:lnTo>
                      <a:pt x="122" y="41"/>
                    </a:lnTo>
                    <a:lnTo>
                      <a:pt x="144" y="107"/>
                    </a:lnTo>
                    <a:lnTo>
                      <a:pt x="156" y="193"/>
                    </a:lnTo>
                    <a:lnTo>
                      <a:pt x="156" y="242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5" name="Freeform 279">
                <a:extLst>
                  <a:ext uri="{FF2B5EF4-FFF2-40B4-BE49-F238E27FC236}">
                    <a16:creationId xmlns:a16="http://schemas.microsoft.com/office/drawing/2014/main" id="{C7A6C12C-77B6-4410-ABDD-9064CACDD8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9770" y="3977746"/>
                <a:ext cx="501650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3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3 w 949"/>
                  <a:gd name="T23" fmla="*/ 929 h 949"/>
                  <a:gd name="T24" fmla="*/ 248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1 w 949"/>
                  <a:gd name="T35" fmla="*/ 523 h 949"/>
                  <a:gd name="T36" fmla="*/ 0 w 949"/>
                  <a:gd name="T37" fmla="*/ 474 h 949"/>
                  <a:gd name="T38" fmla="*/ 1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8 w 949"/>
                  <a:gd name="T49" fmla="*/ 56 h 949"/>
                  <a:gd name="T50" fmla="*/ 333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3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3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3" y="929"/>
                    </a:lnTo>
                    <a:lnTo>
                      <a:pt x="248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1" y="523"/>
                    </a:lnTo>
                    <a:lnTo>
                      <a:pt x="0" y="474"/>
                    </a:lnTo>
                    <a:lnTo>
                      <a:pt x="1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8" y="56"/>
                    </a:lnTo>
                    <a:lnTo>
                      <a:pt x="333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3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6" name="Freeform 280">
                <a:extLst>
                  <a:ext uri="{FF2B5EF4-FFF2-40B4-BE49-F238E27FC236}">
                    <a16:creationId xmlns:a16="http://schemas.microsoft.com/office/drawing/2014/main" id="{94DA1E8A-D969-4D39-A60F-51F0C33D1F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5971" y="4053946"/>
                <a:ext cx="350838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6 w 662"/>
                  <a:gd name="T9" fmla="*/ 543 h 664"/>
                  <a:gd name="T10" fmla="*/ 541 w 662"/>
                  <a:gd name="T11" fmla="*/ 587 h 664"/>
                  <a:gd name="T12" fmla="*/ 489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19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19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89 w 662"/>
                  <a:gd name="T61" fmla="*/ 40 h 664"/>
                  <a:gd name="T62" fmla="*/ 541 w 662"/>
                  <a:gd name="T63" fmla="*/ 76 h 664"/>
                  <a:gd name="T64" fmla="*/ 586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6" y="543"/>
                    </a:lnTo>
                    <a:lnTo>
                      <a:pt x="541" y="587"/>
                    </a:lnTo>
                    <a:lnTo>
                      <a:pt x="489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19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19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89" y="40"/>
                    </a:lnTo>
                    <a:lnTo>
                      <a:pt x="541" y="76"/>
                    </a:lnTo>
                    <a:lnTo>
                      <a:pt x="586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7" name="Freeform 281">
                <a:extLst>
                  <a:ext uri="{FF2B5EF4-FFF2-40B4-BE49-F238E27FC236}">
                    <a16:creationId xmlns:a16="http://schemas.microsoft.com/office/drawing/2014/main" id="{3C0B3182-F7D5-43DC-9F23-D4F1A31DE7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408" y="4126971"/>
                <a:ext cx="206375" cy="206375"/>
              </a:xfrm>
              <a:custGeom>
                <a:avLst/>
                <a:gdLst>
                  <a:gd name="T0" fmla="*/ 390 w 390"/>
                  <a:gd name="T1" fmla="*/ 194 h 390"/>
                  <a:gd name="T2" fmla="*/ 390 w 390"/>
                  <a:gd name="T3" fmla="*/ 214 h 390"/>
                  <a:gd name="T4" fmla="*/ 382 w 390"/>
                  <a:gd name="T5" fmla="*/ 253 h 390"/>
                  <a:gd name="T6" fmla="*/ 367 w 390"/>
                  <a:gd name="T7" fmla="*/ 288 h 390"/>
                  <a:gd name="T8" fmla="*/ 346 w 390"/>
                  <a:gd name="T9" fmla="*/ 319 h 390"/>
                  <a:gd name="T10" fmla="*/ 320 w 390"/>
                  <a:gd name="T11" fmla="*/ 345 h 390"/>
                  <a:gd name="T12" fmla="*/ 288 w 390"/>
                  <a:gd name="T13" fmla="*/ 367 h 390"/>
                  <a:gd name="T14" fmla="*/ 254 w 390"/>
                  <a:gd name="T15" fmla="*/ 381 h 390"/>
                  <a:gd name="T16" fmla="*/ 216 w 390"/>
                  <a:gd name="T17" fmla="*/ 390 h 390"/>
                  <a:gd name="T18" fmla="*/ 196 w 390"/>
                  <a:gd name="T19" fmla="*/ 390 h 390"/>
                  <a:gd name="T20" fmla="*/ 176 w 390"/>
                  <a:gd name="T21" fmla="*/ 390 h 390"/>
                  <a:gd name="T22" fmla="*/ 137 w 390"/>
                  <a:gd name="T23" fmla="*/ 381 h 390"/>
                  <a:gd name="T24" fmla="*/ 102 w 390"/>
                  <a:gd name="T25" fmla="*/ 367 h 390"/>
                  <a:gd name="T26" fmla="*/ 71 w 390"/>
                  <a:gd name="T27" fmla="*/ 345 h 390"/>
                  <a:gd name="T28" fmla="*/ 45 w 390"/>
                  <a:gd name="T29" fmla="*/ 319 h 390"/>
                  <a:gd name="T30" fmla="*/ 23 w 390"/>
                  <a:gd name="T31" fmla="*/ 288 h 390"/>
                  <a:gd name="T32" fmla="*/ 9 w 390"/>
                  <a:gd name="T33" fmla="*/ 253 h 390"/>
                  <a:gd name="T34" fmla="*/ 0 w 390"/>
                  <a:gd name="T35" fmla="*/ 214 h 390"/>
                  <a:gd name="T36" fmla="*/ 0 w 390"/>
                  <a:gd name="T37" fmla="*/ 194 h 390"/>
                  <a:gd name="T38" fmla="*/ 0 w 390"/>
                  <a:gd name="T39" fmla="*/ 175 h 390"/>
                  <a:gd name="T40" fmla="*/ 9 w 390"/>
                  <a:gd name="T41" fmla="*/ 136 h 390"/>
                  <a:gd name="T42" fmla="*/ 23 w 390"/>
                  <a:gd name="T43" fmla="*/ 102 h 390"/>
                  <a:gd name="T44" fmla="*/ 45 w 390"/>
                  <a:gd name="T45" fmla="*/ 70 h 390"/>
                  <a:gd name="T46" fmla="*/ 71 w 390"/>
                  <a:gd name="T47" fmla="*/ 44 h 390"/>
                  <a:gd name="T48" fmla="*/ 102 w 390"/>
                  <a:gd name="T49" fmla="*/ 23 h 390"/>
                  <a:gd name="T50" fmla="*/ 137 w 390"/>
                  <a:gd name="T51" fmla="*/ 8 h 390"/>
                  <a:gd name="T52" fmla="*/ 176 w 390"/>
                  <a:gd name="T53" fmla="*/ 0 h 390"/>
                  <a:gd name="T54" fmla="*/ 196 w 390"/>
                  <a:gd name="T55" fmla="*/ 0 h 390"/>
                  <a:gd name="T56" fmla="*/ 216 w 390"/>
                  <a:gd name="T57" fmla="*/ 0 h 390"/>
                  <a:gd name="T58" fmla="*/ 254 w 390"/>
                  <a:gd name="T59" fmla="*/ 8 h 390"/>
                  <a:gd name="T60" fmla="*/ 288 w 390"/>
                  <a:gd name="T61" fmla="*/ 23 h 390"/>
                  <a:gd name="T62" fmla="*/ 320 w 390"/>
                  <a:gd name="T63" fmla="*/ 44 h 390"/>
                  <a:gd name="T64" fmla="*/ 346 w 390"/>
                  <a:gd name="T65" fmla="*/ 70 h 390"/>
                  <a:gd name="T66" fmla="*/ 367 w 390"/>
                  <a:gd name="T67" fmla="*/ 102 h 390"/>
                  <a:gd name="T68" fmla="*/ 382 w 390"/>
                  <a:gd name="T69" fmla="*/ 136 h 390"/>
                  <a:gd name="T70" fmla="*/ 390 w 390"/>
                  <a:gd name="T71" fmla="*/ 175 h 390"/>
                  <a:gd name="T72" fmla="*/ 390 w 390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0" h="390">
                    <a:moveTo>
                      <a:pt x="390" y="194"/>
                    </a:moveTo>
                    <a:lnTo>
                      <a:pt x="390" y="214"/>
                    </a:lnTo>
                    <a:lnTo>
                      <a:pt x="382" y="253"/>
                    </a:lnTo>
                    <a:lnTo>
                      <a:pt x="367" y="288"/>
                    </a:lnTo>
                    <a:lnTo>
                      <a:pt x="346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2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0" y="214"/>
                    </a:lnTo>
                    <a:lnTo>
                      <a:pt x="0" y="194"/>
                    </a:lnTo>
                    <a:lnTo>
                      <a:pt x="0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2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6" y="70"/>
                    </a:lnTo>
                    <a:lnTo>
                      <a:pt x="367" y="102"/>
                    </a:lnTo>
                    <a:lnTo>
                      <a:pt x="382" y="136"/>
                    </a:lnTo>
                    <a:lnTo>
                      <a:pt x="390" y="175"/>
                    </a:lnTo>
                    <a:lnTo>
                      <a:pt x="390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8" name="Freeform 282">
                <a:extLst>
                  <a:ext uri="{FF2B5EF4-FFF2-40B4-BE49-F238E27FC236}">
                    <a16:creationId xmlns:a16="http://schemas.microsoft.com/office/drawing/2014/main" id="{1A32A27B-73F3-4505-B064-30FA4C2E04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822" y="3977746"/>
                <a:ext cx="503238" cy="503238"/>
              </a:xfrm>
              <a:custGeom>
                <a:avLst/>
                <a:gdLst>
                  <a:gd name="T0" fmla="*/ 949 w 949"/>
                  <a:gd name="T1" fmla="*/ 474 h 949"/>
                  <a:gd name="T2" fmla="*/ 947 w 949"/>
                  <a:gd name="T3" fmla="*/ 523 h 949"/>
                  <a:gd name="T4" fmla="*/ 929 w 949"/>
                  <a:gd name="T5" fmla="*/ 617 h 949"/>
                  <a:gd name="T6" fmla="*/ 893 w 949"/>
                  <a:gd name="T7" fmla="*/ 702 h 949"/>
                  <a:gd name="T8" fmla="*/ 841 w 949"/>
                  <a:gd name="T9" fmla="*/ 776 h 949"/>
                  <a:gd name="T10" fmla="*/ 777 w 949"/>
                  <a:gd name="T11" fmla="*/ 841 h 949"/>
                  <a:gd name="T12" fmla="*/ 701 w 949"/>
                  <a:gd name="T13" fmla="*/ 893 h 949"/>
                  <a:gd name="T14" fmla="*/ 616 w 949"/>
                  <a:gd name="T15" fmla="*/ 929 h 949"/>
                  <a:gd name="T16" fmla="*/ 524 w 949"/>
                  <a:gd name="T17" fmla="*/ 948 h 949"/>
                  <a:gd name="T18" fmla="*/ 475 w 949"/>
                  <a:gd name="T19" fmla="*/ 949 h 949"/>
                  <a:gd name="T20" fmla="*/ 426 w 949"/>
                  <a:gd name="T21" fmla="*/ 948 h 949"/>
                  <a:gd name="T22" fmla="*/ 334 w 949"/>
                  <a:gd name="T23" fmla="*/ 929 h 949"/>
                  <a:gd name="T24" fmla="*/ 249 w 949"/>
                  <a:gd name="T25" fmla="*/ 893 h 949"/>
                  <a:gd name="T26" fmla="*/ 173 w 949"/>
                  <a:gd name="T27" fmla="*/ 841 h 949"/>
                  <a:gd name="T28" fmla="*/ 108 w 949"/>
                  <a:gd name="T29" fmla="*/ 776 h 949"/>
                  <a:gd name="T30" fmla="*/ 57 w 949"/>
                  <a:gd name="T31" fmla="*/ 702 h 949"/>
                  <a:gd name="T32" fmla="*/ 21 w 949"/>
                  <a:gd name="T33" fmla="*/ 617 h 949"/>
                  <a:gd name="T34" fmla="*/ 3 w 949"/>
                  <a:gd name="T35" fmla="*/ 523 h 949"/>
                  <a:gd name="T36" fmla="*/ 0 w 949"/>
                  <a:gd name="T37" fmla="*/ 474 h 949"/>
                  <a:gd name="T38" fmla="*/ 3 w 949"/>
                  <a:gd name="T39" fmla="*/ 427 h 949"/>
                  <a:gd name="T40" fmla="*/ 21 w 949"/>
                  <a:gd name="T41" fmla="*/ 333 h 949"/>
                  <a:gd name="T42" fmla="*/ 57 w 949"/>
                  <a:gd name="T43" fmla="*/ 248 h 949"/>
                  <a:gd name="T44" fmla="*/ 108 w 949"/>
                  <a:gd name="T45" fmla="*/ 173 h 949"/>
                  <a:gd name="T46" fmla="*/ 173 w 949"/>
                  <a:gd name="T47" fmla="*/ 108 h 949"/>
                  <a:gd name="T48" fmla="*/ 249 w 949"/>
                  <a:gd name="T49" fmla="*/ 56 h 949"/>
                  <a:gd name="T50" fmla="*/ 334 w 949"/>
                  <a:gd name="T51" fmla="*/ 20 h 949"/>
                  <a:gd name="T52" fmla="*/ 426 w 949"/>
                  <a:gd name="T53" fmla="*/ 2 h 949"/>
                  <a:gd name="T54" fmla="*/ 475 w 949"/>
                  <a:gd name="T55" fmla="*/ 0 h 949"/>
                  <a:gd name="T56" fmla="*/ 524 w 949"/>
                  <a:gd name="T57" fmla="*/ 2 h 949"/>
                  <a:gd name="T58" fmla="*/ 616 w 949"/>
                  <a:gd name="T59" fmla="*/ 20 h 949"/>
                  <a:gd name="T60" fmla="*/ 701 w 949"/>
                  <a:gd name="T61" fmla="*/ 56 h 949"/>
                  <a:gd name="T62" fmla="*/ 777 w 949"/>
                  <a:gd name="T63" fmla="*/ 108 h 949"/>
                  <a:gd name="T64" fmla="*/ 841 w 949"/>
                  <a:gd name="T65" fmla="*/ 173 h 949"/>
                  <a:gd name="T66" fmla="*/ 893 w 949"/>
                  <a:gd name="T67" fmla="*/ 248 h 949"/>
                  <a:gd name="T68" fmla="*/ 929 w 949"/>
                  <a:gd name="T69" fmla="*/ 333 h 949"/>
                  <a:gd name="T70" fmla="*/ 947 w 949"/>
                  <a:gd name="T71" fmla="*/ 427 h 949"/>
                  <a:gd name="T72" fmla="*/ 949 w 949"/>
                  <a:gd name="T73" fmla="*/ 474 h 9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949" h="949">
                    <a:moveTo>
                      <a:pt x="949" y="474"/>
                    </a:moveTo>
                    <a:lnTo>
                      <a:pt x="947" y="523"/>
                    </a:lnTo>
                    <a:lnTo>
                      <a:pt x="929" y="617"/>
                    </a:lnTo>
                    <a:lnTo>
                      <a:pt x="893" y="702"/>
                    </a:lnTo>
                    <a:lnTo>
                      <a:pt x="841" y="776"/>
                    </a:lnTo>
                    <a:lnTo>
                      <a:pt x="777" y="841"/>
                    </a:lnTo>
                    <a:lnTo>
                      <a:pt x="701" y="893"/>
                    </a:lnTo>
                    <a:lnTo>
                      <a:pt x="616" y="929"/>
                    </a:lnTo>
                    <a:lnTo>
                      <a:pt x="524" y="948"/>
                    </a:lnTo>
                    <a:lnTo>
                      <a:pt x="475" y="949"/>
                    </a:lnTo>
                    <a:lnTo>
                      <a:pt x="426" y="948"/>
                    </a:lnTo>
                    <a:lnTo>
                      <a:pt x="334" y="929"/>
                    </a:lnTo>
                    <a:lnTo>
                      <a:pt x="249" y="893"/>
                    </a:lnTo>
                    <a:lnTo>
                      <a:pt x="173" y="841"/>
                    </a:lnTo>
                    <a:lnTo>
                      <a:pt x="108" y="776"/>
                    </a:lnTo>
                    <a:lnTo>
                      <a:pt x="57" y="702"/>
                    </a:lnTo>
                    <a:lnTo>
                      <a:pt x="21" y="617"/>
                    </a:lnTo>
                    <a:lnTo>
                      <a:pt x="3" y="523"/>
                    </a:lnTo>
                    <a:lnTo>
                      <a:pt x="0" y="474"/>
                    </a:lnTo>
                    <a:lnTo>
                      <a:pt x="3" y="427"/>
                    </a:lnTo>
                    <a:lnTo>
                      <a:pt x="21" y="333"/>
                    </a:lnTo>
                    <a:lnTo>
                      <a:pt x="57" y="248"/>
                    </a:lnTo>
                    <a:lnTo>
                      <a:pt x="108" y="173"/>
                    </a:lnTo>
                    <a:lnTo>
                      <a:pt x="173" y="108"/>
                    </a:lnTo>
                    <a:lnTo>
                      <a:pt x="249" y="56"/>
                    </a:lnTo>
                    <a:lnTo>
                      <a:pt x="334" y="20"/>
                    </a:lnTo>
                    <a:lnTo>
                      <a:pt x="426" y="2"/>
                    </a:lnTo>
                    <a:lnTo>
                      <a:pt x="475" y="0"/>
                    </a:lnTo>
                    <a:lnTo>
                      <a:pt x="524" y="2"/>
                    </a:lnTo>
                    <a:lnTo>
                      <a:pt x="616" y="20"/>
                    </a:lnTo>
                    <a:lnTo>
                      <a:pt x="701" y="56"/>
                    </a:lnTo>
                    <a:lnTo>
                      <a:pt x="777" y="108"/>
                    </a:lnTo>
                    <a:lnTo>
                      <a:pt x="841" y="173"/>
                    </a:lnTo>
                    <a:lnTo>
                      <a:pt x="893" y="248"/>
                    </a:lnTo>
                    <a:lnTo>
                      <a:pt x="929" y="333"/>
                    </a:lnTo>
                    <a:lnTo>
                      <a:pt x="947" y="427"/>
                    </a:lnTo>
                    <a:lnTo>
                      <a:pt x="949" y="474"/>
                    </a:lnTo>
                    <a:close/>
                  </a:path>
                </a:pathLst>
              </a:custGeom>
              <a:solidFill>
                <a:srgbClr val="3931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69" name="Freeform 283">
                <a:extLst>
                  <a:ext uri="{FF2B5EF4-FFF2-40B4-BE49-F238E27FC236}">
                    <a16:creationId xmlns:a16="http://schemas.microsoft.com/office/drawing/2014/main" id="{85397E14-F7D1-4722-B499-AE3A1DEA4A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7784" y="4053946"/>
                <a:ext cx="349250" cy="350838"/>
              </a:xfrm>
              <a:custGeom>
                <a:avLst/>
                <a:gdLst>
                  <a:gd name="T0" fmla="*/ 662 w 662"/>
                  <a:gd name="T1" fmla="*/ 331 h 664"/>
                  <a:gd name="T2" fmla="*/ 661 w 662"/>
                  <a:gd name="T3" fmla="*/ 366 h 664"/>
                  <a:gd name="T4" fmla="*/ 648 w 662"/>
                  <a:gd name="T5" fmla="*/ 430 h 664"/>
                  <a:gd name="T6" fmla="*/ 622 w 662"/>
                  <a:gd name="T7" fmla="*/ 489 h 664"/>
                  <a:gd name="T8" fmla="*/ 588 w 662"/>
                  <a:gd name="T9" fmla="*/ 543 h 664"/>
                  <a:gd name="T10" fmla="*/ 541 w 662"/>
                  <a:gd name="T11" fmla="*/ 587 h 664"/>
                  <a:gd name="T12" fmla="*/ 490 w 662"/>
                  <a:gd name="T13" fmla="*/ 623 h 664"/>
                  <a:gd name="T14" fmla="*/ 429 w 662"/>
                  <a:gd name="T15" fmla="*/ 649 h 664"/>
                  <a:gd name="T16" fmla="*/ 364 w 662"/>
                  <a:gd name="T17" fmla="*/ 662 h 664"/>
                  <a:gd name="T18" fmla="*/ 331 w 662"/>
                  <a:gd name="T19" fmla="*/ 664 h 664"/>
                  <a:gd name="T20" fmla="*/ 297 w 662"/>
                  <a:gd name="T21" fmla="*/ 662 h 664"/>
                  <a:gd name="T22" fmla="*/ 232 w 662"/>
                  <a:gd name="T23" fmla="*/ 649 h 664"/>
                  <a:gd name="T24" fmla="*/ 173 w 662"/>
                  <a:gd name="T25" fmla="*/ 623 h 664"/>
                  <a:gd name="T26" fmla="*/ 120 w 662"/>
                  <a:gd name="T27" fmla="*/ 587 h 664"/>
                  <a:gd name="T28" fmla="*/ 75 w 662"/>
                  <a:gd name="T29" fmla="*/ 543 h 664"/>
                  <a:gd name="T30" fmla="*/ 39 w 662"/>
                  <a:gd name="T31" fmla="*/ 489 h 664"/>
                  <a:gd name="T32" fmla="*/ 14 w 662"/>
                  <a:gd name="T33" fmla="*/ 430 h 664"/>
                  <a:gd name="T34" fmla="*/ 0 w 662"/>
                  <a:gd name="T35" fmla="*/ 366 h 664"/>
                  <a:gd name="T36" fmla="*/ 0 w 662"/>
                  <a:gd name="T37" fmla="*/ 331 h 664"/>
                  <a:gd name="T38" fmla="*/ 0 w 662"/>
                  <a:gd name="T39" fmla="*/ 298 h 664"/>
                  <a:gd name="T40" fmla="*/ 14 w 662"/>
                  <a:gd name="T41" fmla="*/ 233 h 664"/>
                  <a:gd name="T42" fmla="*/ 39 w 662"/>
                  <a:gd name="T43" fmla="*/ 174 h 664"/>
                  <a:gd name="T44" fmla="*/ 75 w 662"/>
                  <a:gd name="T45" fmla="*/ 121 h 664"/>
                  <a:gd name="T46" fmla="*/ 120 w 662"/>
                  <a:gd name="T47" fmla="*/ 76 h 664"/>
                  <a:gd name="T48" fmla="*/ 173 w 662"/>
                  <a:gd name="T49" fmla="*/ 40 h 664"/>
                  <a:gd name="T50" fmla="*/ 232 w 662"/>
                  <a:gd name="T51" fmla="*/ 14 h 664"/>
                  <a:gd name="T52" fmla="*/ 297 w 662"/>
                  <a:gd name="T53" fmla="*/ 1 h 664"/>
                  <a:gd name="T54" fmla="*/ 331 w 662"/>
                  <a:gd name="T55" fmla="*/ 0 h 664"/>
                  <a:gd name="T56" fmla="*/ 364 w 662"/>
                  <a:gd name="T57" fmla="*/ 1 h 664"/>
                  <a:gd name="T58" fmla="*/ 429 w 662"/>
                  <a:gd name="T59" fmla="*/ 14 h 664"/>
                  <a:gd name="T60" fmla="*/ 490 w 662"/>
                  <a:gd name="T61" fmla="*/ 40 h 664"/>
                  <a:gd name="T62" fmla="*/ 541 w 662"/>
                  <a:gd name="T63" fmla="*/ 76 h 664"/>
                  <a:gd name="T64" fmla="*/ 588 w 662"/>
                  <a:gd name="T65" fmla="*/ 121 h 664"/>
                  <a:gd name="T66" fmla="*/ 622 w 662"/>
                  <a:gd name="T67" fmla="*/ 174 h 664"/>
                  <a:gd name="T68" fmla="*/ 648 w 662"/>
                  <a:gd name="T69" fmla="*/ 233 h 664"/>
                  <a:gd name="T70" fmla="*/ 661 w 662"/>
                  <a:gd name="T71" fmla="*/ 298 h 664"/>
                  <a:gd name="T72" fmla="*/ 662 w 662"/>
                  <a:gd name="T73" fmla="*/ 331 h 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62" h="664">
                    <a:moveTo>
                      <a:pt x="662" y="331"/>
                    </a:moveTo>
                    <a:lnTo>
                      <a:pt x="661" y="366"/>
                    </a:lnTo>
                    <a:lnTo>
                      <a:pt x="648" y="430"/>
                    </a:lnTo>
                    <a:lnTo>
                      <a:pt x="622" y="489"/>
                    </a:lnTo>
                    <a:lnTo>
                      <a:pt x="588" y="543"/>
                    </a:lnTo>
                    <a:lnTo>
                      <a:pt x="541" y="587"/>
                    </a:lnTo>
                    <a:lnTo>
                      <a:pt x="490" y="623"/>
                    </a:lnTo>
                    <a:lnTo>
                      <a:pt x="429" y="649"/>
                    </a:lnTo>
                    <a:lnTo>
                      <a:pt x="364" y="662"/>
                    </a:lnTo>
                    <a:lnTo>
                      <a:pt x="331" y="664"/>
                    </a:lnTo>
                    <a:lnTo>
                      <a:pt x="297" y="662"/>
                    </a:lnTo>
                    <a:lnTo>
                      <a:pt x="232" y="649"/>
                    </a:lnTo>
                    <a:lnTo>
                      <a:pt x="173" y="623"/>
                    </a:lnTo>
                    <a:lnTo>
                      <a:pt x="120" y="587"/>
                    </a:lnTo>
                    <a:lnTo>
                      <a:pt x="75" y="543"/>
                    </a:lnTo>
                    <a:lnTo>
                      <a:pt x="39" y="489"/>
                    </a:lnTo>
                    <a:lnTo>
                      <a:pt x="14" y="430"/>
                    </a:lnTo>
                    <a:lnTo>
                      <a:pt x="0" y="366"/>
                    </a:lnTo>
                    <a:lnTo>
                      <a:pt x="0" y="331"/>
                    </a:lnTo>
                    <a:lnTo>
                      <a:pt x="0" y="298"/>
                    </a:lnTo>
                    <a:lnTo>
                      <a:pt x="14" y="233"/>
                    </a:lnTo>
                    <a:lnTo>
                      <a:pt x="39" y="174"/>
                    </a:lnTo>
                    <a:lnTo>
                      <a:pt x="75" y="121"/>
                    </a:lnTo>
                    <a:lnTo>
                      <a:pt x="120" y="76"/>
                    </a:lnTo>
                    <a:lnTo>
                      <a:pt x="173" y="40"/>
                    </a:lnTo>
                    <a:lnTo>
                      <a:pt x="232" y="14"/>
                    </a:lnTo>
                    <a:lnTo>
                      <a:pt x="297" y="1"/>
                    </a:lnTo>
                    <a:lnTo>
                      <a:pt x="331" y="0"/>
                    </a:lnTo>
                    <a:lnTo>
                      <a:pt x="364" y="1"/>
                    </a:lnTo>
                    <a:lnTo>
                      <a:pt x="429" y="14"/>
                    </a:lnTo>
                    <a:lnTo>
                      <a:pt x="490" y="40"/>
                    </a:lnTo>
                    <a:lnTo>
                      <a:pt x="541" y="76"/>
                    </a:lnTo>
                    <a:lnTo>
                      <a:pt x="588" y="121"/>
                    </a:lnTo>
                    <a:lnTo>
                      <a:pt x="622" y="174"/>
                    </a:lnTo>
                    <a:lnTo>
                      <a:pt x="648" y="233"/>
                    </a:lnTo>
                    <a:lnTo>
                      <a:pt x="661" y="298"/>
                    </a:lnTo>
                    <a:lnTo>
                      <a:pt x="662" y="331"/>
                    </a:lnTo>
                    <a:close/>
                  </a:path>
                </a:pathLst>
              </a:custGeom>
              <a:solidFill>
                <a:srgbClr val="D7C4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0" name="Freeform 284">
                <a:extLst>
                  <a:ext uri="{FF2B5EF4-FFF2-40B4-BE49-F238E27FC236}">
                    <a16:creationId xmlns:a16="http://schemas.microsoft.com/office/drawing/2014/main" id="{7EBD9B49-94A4-4D61-8A80-E3549A4DB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9222" y="4126971"/>
                <a:ext cx="206375" cy="206375"/>
              </a:xfrm>
              <a:custGeom>
                <a:avLst/>
                <a:gdLst>
                  <a:gd name="T0" fmla="*/ 391 w 391"/>
                  <a:gd name="T1" fmla="*/ 194 h 390"/>
                  <a:gd name="T2" fmla="*/ 391 w 391"/>
                  <a:gd name="T3" fmla="*/ 214 h 390"/>
                  <a:gd name="T4" fmla="*/ 382 w 391"/>
                  <a:gd name="T5" fmla="*/ 253 h 390"/>
                  <a:gd name="T6" fmla="*/ 368 w 391"/>
                  <a:gd name="T7" fmla="*/ 288 h 390"/>
                  <a:gd name="T8" fmla="*/ 347 w 391"/>
                  <a:gd name="T9" fmla="*/ 319 h 390"/>
                  <a:gd name="T10" fmla="*/ 320 w 391"/>
                  <a:gd name="T11" fmla="*/ 345 h 390"/>
                  <a:gd name="T12" fmla="*/ 288 w 391"/>
                  <a:gd name="T13" fmla="*/ 367 h 390"/>
                  <a:gd name="T14" fmla="*/ 254 w 391"/>
                  <a:gd name="T15" fmla="*/ 381 h 390"/>
                  <a:gd name="T16" fmla="*/ 216 w 391"/>
                  <a:gd name="T17" fmla="*/ 390 h 390"/>
                  <a:gd name="T18" fmla="*/ 196 w 391"/>
                  <a:gd name="T19" fmla="*/ 390 h 390"/>
                  <a:gd name="T20" fmla="*/ 176 w 391"/>
                  <a:gd name="T21" fmla="*/ 390 h 390"/>
                  <a:gd name="T22" fmla="*/ 137 w 391"/>
                  <a:gd name="T23" fmla="*/ 381 h 390"/>
                  <a:gd name="T24" fmla="*/ 103 w 391"/>
                  <a:gd name="T25" fmla="*/ 367 h 390"/>
                  <a:gd name="T26" fmla="*/ 71 w 391"/>
                  <a:gd name="T27" fmla="*/ 345 h 390"/>
                  <a:gd name="T28" fmla="*/ 45 w 391"/>
                  <a:gd name="T29" fmla="*/ 319 h 390"/>
                  <a:gd name="T30" fmla="*/ 23 w 391"/>
                  <a:gd name="T31" fmla="*/ 288 h 390"/>
                  <a:gd name="T32" fmla="*/ 9 w 391"/>
                  <a:gd name="T33" fmla="*/ 253 h 390"/>
                  <a:gd name="T34" fmla="*/ 2 w 391"/>
                  <a:gd name="T35" fmla="*/ 214 h 390"/>
                  <a:gd name="T36" fmla="*/ 0 w 391"/>
                  <a:gd name="T37" fmla="*/ 194 h 390"/>
                  <a:gd name="T38" fmla="*/ 2 w 391"/>
                  <a:gd name="T39" fmla="*/ 175 h 390"/>
                  <a:gd name="T40" fmla="*/ 9 w 391"/>
                  <a:gd name="T41" fmla="*/ 136 h 390"/>
                  <a:gd name="T42" fmla="*/ 23 w 391"/>
                  <a:gd name="T43" fmla="*/ 102 h 390"/>
                  <a:gd name="T44" fmla="*/ 45 w 391"/>
                  <a:gd name="T45" fmla="*/ 70 h 390"/>
                  <a:gd name="T46" fmla="*/ 71 w 391"/>
                  <a:gd name="T47" fmla="*/ 44 h 390"/>
                  <a:gd name="T48" fmla="*/ 103 w 391"/>
                  <a:gd name="T49" fmla="*/ 23 h 390"/>
                  <a:gd name="T50" fmla="*/ 137 w 391"/>
                  <a:gd name="T51" fmla="*/ 8 h 390"/>
                  <a:gd name="T52" fmla="*/ 176 w 391"/>
                  <a:gd name="T53" fmla="*/ 0 h 390"/>
                  <a:gd name="T54" fmla="*/ 196 w 391"/>
                  <a:gd name="T55" fmla="*/ 0 h 390"/>
                  <a:gd name="T56" fmla="*/ 216 w 391"/>
                  <a:gd name="T57" fmla="*/ 0 h 390"/>
                  <a:gd name="T58" fmla="*/ 254 w 391"/>
                  <a:gd name="T59" fmla="*/ 8 h 390"/>
                  <a:gd name="T60" fmla="*/ 288 w 391"/>
                  <a:gd name="T61" fmla="*/ 23 h 390"/>
                  <a:gd name="T62" fmla="*/ 320 w 391"/>
                  <a:gd name="T63" fmla="*/ 44 h 390"/>
                  <a:gd name="T64" fmla="*/ 347 w 391"/>
                  <a:gd name="T65" fmla="*/ 70 h 390"/>
                  <a:gd name="T66" fmla="*/ 368 w 391"/>
                  <a:gd name="T67" fmla="*/ 102 h 390"/>
                  <a:gd name="T68" fmla="*/ 382 w 391"/>
                  <a:gd name="T69" fmla="*/ 136 h 390"/>
                  <a:gd name="T70" fmla="*/ 391 w 391"/>
                  <a:gd name="T71" fmla="*/ 175 h 390"/>
                  <a:gd name="T72" fmla="*/ 391 w 391"/>
                  <a:gd name="T73" fmla="*/ 194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91" h="390">
                    <a:moveTo>
                      <a:pt x="391" y="194"/>
                    </a:moveTo>
                    <a:lnTo>
                      <a:pt x="391" y="214"/>
                    </a:lnTo>
                    <a:lnTo>
                      <a:pt x="382" y="253"/>
                    </a:lnTo>
                    <a:lnTo>
                      <a:pt x="368" y="288"/>
                    </a:lnTo>
                    <a:lnTo>
                      <a:pt x="347" y="319"/>
                    </a:lnTo>
                    <a:lnTo>
                      <a:pt x="320" y="345"/>
                    </a:lnTo>
                    <a:lnTo>
                      <a:pt x="288" y="367"/>
                    </a:lnTo>
                    <a:lnTo>
                      <a:pt x="254" y="381"/>
                    </a:lnTo>
                    <a:lnTo>
                      <a:pt x="216" y="390"/>
                    </a:lnTo>
                    <a:lnTo>
                      <a:pt x="196" y="390"/>
                    </a:lnTo>
                    <a:lnTo>
                      <a:pt x="176" y="390"/>
                    </a:lnTo>
                    <a:lnTo>
                      <a:pt x="137" y="381"/>
                    </a:lnTo>
                    <a:lnTo>
                      <a:pt x="103" y="367"/>
                    </a:lnTo>
                    <a:lnTo>
                      <a:pt x="71" y="345"/>
                    </a:lnTo>
                    <a:lnTo>
                      <a:pt x="45" y="319"/>
                    </a:lnTo>
                    <a:lnTo>
                      <a:pt x="23" y="288"/>
                    </a:lnTo>
                    <a:lnTo>
                      <a:pt x="9" y="253"/>
                    </a:lnTo>
                    <a:lnTo>
                      <a:pt x="2" y="214"/>
                    </a:lnTo>
                    <a:lnTo>
                      <a:pt x="0" y="194"/>
                    </a:lnTo>
                    <a:lnTo>
                      <a:pt x="2" y="175"/>
                    </a:lnTo>
                    <a:lnTo>
                      <a:pt x="9" y="136"/>
                    </a:lnTo>
                    <a:lnTo>
                      <a:pt x="23" y="102"/>
                    </a:lnTo>
                    <a:lnTo>
                      <a:pt x="45" y="70"/>
                    </a:lnTo>
                    <a:lnTo>
                      <a:pt x="71" y="44"/>
                    </a:lnTo>
                    <a:lnTo>
                      <a:pt x="103" y="23"/>
                    </a:lnTo>
                    <a:lnTo>
                      <a:pt x="137" y="8"/>
                    </a:lnTo>
                    <a:lnTo>
                      <a:pt x="176" y="0"/>
                    </a:lnTo>
                    <a:lnTo>
                      <a:pt x="196" y="0"/>
                    </a:lnTo>
                    <a:lnTo>
                      <a:pt x="216" y="0"/>
                    </a:lnTo>
                    <a:lnTo>
                      <a:pt x="254" y="8"/>
                    </a:lnTo>
                    <a:lnTo>
                      <a:pt x="288" y="23"/>
                    </a:lnTo>
                    <a:lnTo>
                      <a:pt x="320" y="44"/>
                    </a:lnTo>
                    <a:lnTo>
                      <a:pt x="347" y="70"/>
                    </a:lnTo>
                    <a:lnTo>
                      <a:pt x="368" y="102"/>
                    </a:lnTo>
                    <a:lnTo>
                      <a:pt x="382" y="136"/>
                    </a:lnTo>
                    <a:lnTo>
                      <a:pt x="391" y="175"/>
                    </a:lnTo>
                    <a:lnTo>
                      <a:pt x="391" y="194"/>
                    </a:lnTo>
                    <a:close/>
                  </a:path>
                </a:pathLst>
              </a:custGeom>
              <a:solidFill>
                <a:srgbClr val="6E91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1" name="Rectangle 285">
                <a:extLst>
                  <a:ext uri="{FF2B5EF4-FFF2-40B4-BE49-F238E27FC236}">
                    <a16:creationId xmlns:a16="http://schemas.microsoft.com/office/drawing/2014/main" id="{29A80B67-72B6-4682-B82F-E0CDD8ABA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55502">
                <a:off x="3011346" y="4108450"/>
                <a:ext cx="209550" cy="119063"/>
              </a:xfrm>
              <a:prstGeom prst="rect">
                <a:avLst/>
              </a:pr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2" name="Freeform 286">
                <a:extLst>
                  <a:ext uri="{FF2B5EF4-FFF2-40B4-BE49-F238E27FC236}">
                    <a16:creationId xmlns:a16="http://schemas.microsoft.com/office/drawing/2014/main" id="{A6029F5E-DAB3-4DE6-A1EC-65AA3393E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2922" y="4152371"/>
                <a:ext cx="185738" cy="122238"/>
              </a:xfrm>
              <a:custGeom>
                <a:avLst/>
                <a:gdLst>
                  <a:gd name="T0" fmla="*/ 0 w 351"/>
                  <a:gd name="T1" fmla="*/ 230 h 230"/>
                  <a:gd name="T2" fmla="*/ 3 w 351"/>
                  <a:gd name="T3" fmla="*/ 201 h 230"/>
                  <a:gd name="T4" fmla="*/ 19 w 351"/>
                  <a:gd name="T5" fmla="*/ 147 h 230"/>
                  <a:gd name="T6" fmla="*/ 47 w 351"/>
                  <a:gd name="T7" fmla="*/ 96 h 230"/>
                  <a:gd name="T8" fmla="*/ 88 w 351"/>
                  <a:gd name="T9" fmla="*/ 53 h 230"/>
                  <a:gd name="T10" fmla="*/ 112 w 351"/>
                  <a:gd name="T11" fmla="*/ 37 h 230"/>
                  <a:gd name="T12" fmla="*/ 141 w 351"/>
                  <a:gd name="T13" fmla="*/ 20 h 230"/>
                  <a:gd name="T14" fmla="*/ 207 w 351"/>
                  <a:gd name="T15" fmla="*/ 1 h 230"/>
                  <a:gd name="T16" fmla="*/ 240 w 351"/>
                  <a:gd name="T17" fmla="*/ 0 h 230"/>
                  <a:gd name="T18" fmla="*/ 265 w 351"/>
                  <a:gd name="T19" fmla="*/ 1 h 230"/>
                  <a:gd name="T20" fmla="*/ 312 w 351"/>
                  <a:gd name="T21" fmla="*/ 11 h 230"/>
                  <a:gd name="T22" fmla="*/ 334 w 351"/>
                  <a:gd name="T23" fmla="*/ 20 h 230"/>
                  <a:gd name="T24" fmla="*/ 341 w 351"/>
                  <a:gd name="T25" fmla="*/ 23 h 230"/>
                  <a:gd name="T26" fmla="*/ 351 w 351"/>
                  <a:gd name="T27" fmla="*/ 33 h 230"/>
                  <a:gd name="T28" fmla="*/ 351 w 351"/>
                  <a:gd name="T29" fmla="*/ 40 h 230"/>
                  <a:gd name="T30" fmla="*/ 347 w 351"/>
                  <a:gd name="T31" fmla="*/ 47 h 230"/>
                  <a:gd name="T32" fmla="*/ 338 w 351"/>
                  <a:gd name="T33" fmla="*/ 51 h 230"/>
                  <a:gd name="T34" fmla="*/ 170 w 351"/>
                  <a:gd name="T35" fmla="*/ 141 h 230"/>
                  <a:gd name="T36" fmla="*/ 0 w 351"/>
                  <a:gd name="T37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51" h="230">
                    <a:moveTo>
                      <a:pt x="0" y="230"/>
                    </a:moveTo>
                    <a:lnTo>
                      <a:pt x="3" y="201"/>
                    </a:lnTo>
                    <a:lnTo>
                      <a:pt x="19" y="147"/>
                    </a:lnTo>
                    <a:lnTo>
                      <a:pt x="47" y="96"/>
                    </a:lnTo>
                    <a:lnTo>
                      <a:pt x="88" y="53"/>
                    </a:lnTo>
                    <a:lnTo>
                      <a:pt x="112" y="37"/>
                    </a:lnTo>
                    <a:lnTo>
                      <a:pt x="141" y="20"/>
                    </a:lnTo>
                    <a:lnTo>
                      <a:pt x="207" y="1"/>
                    </a:lnTo>
                    <a:lnTo>
                      <a:pt x="240" y="0"/>
                    </a:lnTo>
                    <a:lnTo>
                      <a:pt x="265" y="1"/>
                    </a:lnTo>
                    <a:lnTo>
                      <a:pt x="312" y="11"/>
                    </a:lnTo>
                    <a:lnTo>
                      <a:pt x="334" y="20"/>
                    </a:lnTo>
                    <a:lnTo>
                      <a:pt x="341" y="23"/>
                    </a:lnTo>
                    <a:lnTo>
                      <a:pt x="351" y="33"/>
                    </a:lnTo>
                    <a:lnTo>
                      <a:pt x="351" y="40"/>
                    </a:lnTo>
                    <a:lnTo>
                      <a:pt x="347" y="47"/>
                    </a:lnTo>
                    <a:lnTo>
                      <a:pt x="338" y="51"/>
                    </a:lnTo>
                    <a:lnTo>
                      <a:pt x="170" y="141"/>
                    </a:lnTo>
                    <a:lnTo>
                      <a:pt x="0" y="230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3" name="Freeform 287">
                <a:extLst>
                  <a:ext uri="{FF2B5EF4-FFF2-40B4-BE49-F238E27FC236}">
                    <a16:creationId xmlns:a16="http://schemas.microsoft.com/office/drawing/2014/main" id="{215948FC-41D6-4454-A051-027C04E1CF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5097" y="4147608"/>
                <a:ext cx="173038" cy="109538"/>
              </a:xfrm>
              <a:custGeom>
                <a:avLst/>
                <a:gdLst>
                  <a:gd name="T0" fmla="*/ 164 w 327"/>
                  <a:gd name="T1" fmla="*/ 206 h 206"/>
                  <a:gd name="T2" fmla="*/ 147 w 327"/>
                  <a:gd name="T3" fmla="*/ 206 h 206"/>
                  <a:gd name="T4" fmla="*/ 130 w 327"/>
                  <a:gd name="T5" fmla="*/ 203 h 206"/>
                  <a:gd name="T6" fmla="*/ 98 w 327"/>
                  <a:gd name="T7" fmla="*/ 193 h 206"/>
                  <a:gd name="T8" fmla="*/ 66 w 327"/>
                  <a:gd name="T9" fmla="*/ 181 h 206"/>
                  <a:gd name="T10" fmla="*/ 50 w 327"/>
                  <a:gd name="T11" fmla="*/ 179 h 206"/>
                  <a:gd name="T12" fmla="*/ 35 w 327"/>
                  <a:gd name="T13" fmla="*/ 177 h 206"/>
                  <a:gd name="T14" fmla="*/ 17 w 327"/>
                  <a:gd name="T15" fmla="*/ 179 h 206"/>
                  <a:gd name="T16" fmla="*/ 0 w 327"/>
                  <a:gd name="T17" fmla="*/ 186 h 206"/>
                  <a:gd name="T18" fmla="*/ 2 w 327"/>
                  <a:gd name="T19" fmla="*/ 167 h 206"/>
                  <a:gd name="T20" fmla="*/ 13 w 327"/>
                  <a:gd name="T21" fmla="*/ 132 h 206"/>
                  <a:gd name="T22" fmla="*/ 39 w 327"/>
                  <a:gd name="T23" fmla="*/ 84 h 206"/>
                  <a:gd name="T24" fmla="*/ 63 w 327"/>
                  <a:gd name="T25" fmla="*/ 55 h 206"/>
                  <a:gd name="T26" fmla="*/ 84 w 327"/>
                  <a:gd name="T27" fmla="*/ 35 h 206"/>
                  <a:gd name="T28" fmla="*/ 107 w 327"/>
                  <a:gd name="T29" fmla="*/ 19 h 206"/>
                  <a:gd name="T30" fmla="*/ 124 w 327"/>
                  <a:gd name="T31" fmla="*/ 10 h 206"/>
                  <a:gd name="T32" fmla="*/ 158 w 327"/>
                  <a:gd name="T33" fmla="*/ 1 h 206"/>
                  <a:gd name="T34" fmla="*/ 177 w 327"/>
                  <a:gd name="T35" fmla="*/ 0 h 206"/>
                  <a:gd name="T36" fmla="*/ 200 w 327"/>
                  <a:gd name="T37" fmla="*/ 1 h 206"/>
                  <a:gd name="T38" fmla="*/ 223 w 327"/>
                  <a:gd name="T39" fmla="*/ 7 h 206"/>
                  <a:gd name="T40" fmla="*/ 251 w 327"/>
                  <a:gd name="T41" fmla="*/ 19 h 206"/>
                  <a:gd name="T42" fmla="*/ 297 w 327"/>
                  <a:gd name="T43" fmla="*/ 58 h 206"/>
                  <a:gd name="T44" fmla="*/ 313 w 327"/>
                  <a:gd name="T45" fmla="*/ 82 h 206"/>
                  <a:gd name="T46" fmla="*/ 321 w 327"/>
                  <a:gd name="T47" fmla="*/ 98 h 206"/>
                  <a:gd name="T48" fmla="*/ 327 w 327"/>
                  <a:gd name="T49" fmla="*/ 130 h 206"/>
                  <a:gd name="T50" fmla="*/ 323 w 327"/>
                  <a:gd name="T51" fmla="*/ 145 h 206"/>
                  <a:gd name="T52" fmla="*/ 314 w 327"/>
                  <a:gd name="T53" fmla="*/ 161 h 206"/>
                  <a:gd name="T54" fmla="*/ 281 w 327"/>
                  <a:gd name="T55" fmla="*/ 181 h 206"/>
                  <a:gd name="T56" fmla="*/ 262 w 327"/>
                  <a:gd name="T57" fmla="*/ 187 h 206"/>
                  <a:gd name="T58" fmla="*/ 238 w 327"/>
                  <a:gd name="T59" fmla="*/ 194 h 206"/>
                  <a:gd name="T60" fmla="*/ 189 w 327"/>
                  <a:gd name="T61" fmla="*/ 204 h 206"/>
                  <a:gd name="T62" fmla="*/ 164 w 327"/>
                  <a:gd name="T63" fmla="*/ 206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27" h="206">
                    <a:moveTo>
                      <a:pt x="164" y="206"/>
                    </a:moveTo>
                    <a:lnTo>
                      <a:pt x="147" y="206"/>
                    </a:lnTo>
                    <a:lnTo>
                      <a:pt x="130" y="203"/>
                    </a:lnTo>
                    <a:lnTo>
                      <a:pt x="98" y="193"/>
                    </a:lnTo>
                    <a:lnTo>
                      <a:pt x="66" y="181"/>
                    </a:lnTo>
                    <a:lnTo>
                      <a:pt x="50" y="179"/>
                    </a:lnTo>
                    <a:lnTo>
                      <a:pt x="35" y="177"/>
                    </a:lnTo>
                    <a:lnTo>
                      <a:pt x="17" y="179"/>
                    </a:lnTo>
                    <a:lnTo>
                      <a:pt x="0" y="186"/>
                    </a:lnTo>
                    <a:lnTo>
                      <a:pt x="2" y="167"/>
                    </a:lnTo>
                    <a:lnTo>
                      <a:pt x="13" y="132"/>
                    </a:lnTo>
                    <a:lnTo>
                      <a:pt x="39" y="84"/>
                    </a:lnTo>
                    <a:lnTo>
                      <a:pt x="63" y="55"/>
                    </a:lnTo>
                    <a:lnTo>
                      <a:pt x="84" y="35"/>
                    </a:lnTo>
                    <a:lnTo>
                      <a:pt x="107" y="19"/>
                    </a:lnTo>
                    <a:lnTo>
                      <a:pt x="124" y="10"/>
                    </a:lnTo>
                    <a:lnTo>
                      <a:pt x="158" y="1"/>
                    </a:lnTo>
                    <a:lnTo>
                      <a:pt x="177" y="0"/>
                    </a:lnTo>
                    <a:lnTo>
                      <a:pt x="200" y="1"/>
                    </a:lnTo>
                    <a:lnTo>
                      <a:pt x="223" y="7"/>
                    </a:lnTo>
                    <a:lnTo>
                      <a:pt x="251" y="19"/>
                    </a:lnTo>
                    <a:lnTo>
                      <a:pt x="297" y="58"/>
                    </a:lnTo>
                    <a:lnTo>
                      <a:pt x="313" y="82"/>
                    </a:lnTo>
                    <a:lnTo>
                      <a:pt x="321" y="98"/>
                    </a:lnTo>
                    <a:lnTo>
                      <a:pt x="327" y="130"/>
                    </a:lnTo>
                    <a:lnTo>
                      <a:pt x="323" y="145"/>
                    </a:lnTo>
                    <a:lnTo>
                      <a:pt x="314" y="161"/>
                    </a:lnTo>
                    <a:lnTo>
                      <a:pt x="281" y="181"/>
                    </a:lnTo>
                    <a:lnTo>
                      <a:pt x="262" y="187"/>
                    </a:lnTo>
                    <a:lnTo>
                      <a:pt x="238" y="194"/>
                    </a:lnTo>
                    <a:lnTo>
                      <a:pt x="189" y="204"/>
                    </a:lnTo>
                    <a:lnTo>
                      <a:pt x="164" y="206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4" name="Freeform 288">
                <a:extLst>
                  <a:ext uri="{FF2B5EF4-FFF2-40B4-BE49-F238E27FC236}">
                    <a16:creationId xmlns:a16="http://schemas.microsoft.com/office/drawing/2014/main" id="{15A080C2-B483-4AD5-B04D-BC96F3BCD8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4871" y="4149196"/>
                <a:ext cx="169863" cy="104775"/>
              </a:xfrm>
              <a:custGeom>
                <a:avLst/>
                <a:gdLst>
                  <a:gd name="T0" fmla="*/ 2 w 321"/>
                  <a:gd name="T1" fmla="*/ 199 h 199"/>
                  <a:gd name="T2" fmla="*/ 0 w 321"/>
                  <a:gd name="T3" fmla="*/ 178 h 199"/>
                  <a:gd name="T4" fmla="*/ 5 w 321"/>
                  <a:gd name="T5" fmla="*/ 141 h 199"/>
                  <a:gd name="T6" fmla="*/ 18 w 321"/>
                  <a:gd name="T7" fmla="*/ 105 h 199"/>
                  <a:gd name="T8" fmla="*/ 36 w 321"/>
                  <a:gd name="T9" fmla="*/ 72 h 199"/>
                  <a:gd name="T10" fmla="*/ 49 w 321"/>
                  <a:gd name="T11" fmla="*/ 57 h 199"/>
                  <a:gd name="T12" fmla="*/ 62 w 321"/>
                  <a:gd name="T13" fmla="*/ 45 h 199"/>
                  <a:gd name="T14" fmla="*/ 91 w 321"/>
                  <a:gd name="T15" fmla="*/ 23 h 199"/>
                  <a:gd name="T16" fmla="*/ 124 w 321"/>
                  <a:gd name="T17" fmla="*/ 9 h 199"/>
                  <a:gd name="T18" fmla="*/ 160 w 321"/>
                  <a:gd name="T19" fmla="*/ 1 h 199"/>
                  <a:gd name="T20" fmla="*/ 177 w 321"/>
                  <a:gd name="T21" fmla="*/ 0 h 199"/>
                  <a:gd name="T22" fmla="*/ 182 w 321"/>
                  <a:gd name="T23" fmla="*/ 0 h 199"/>
                  <a:gd name="T24" fmla="*/ 186 w 321"/>
                  <a:gd name="T25" fmla="*/ 1 h 199"/>
                  <a:gd name="T26" fmla="*/ 208 w 321"/>
                  <a:gd name="T27" fmla="*/ 3 h 199"/>
                  <a:gd name="T28" fmla="*/ 248 w 321"/>
                  <a:gd name="T29" fmla="*/ 17 h 199"/>
                  <a:gd name="T30" fmla="*/ 283 w 321"/>
                  <a:gd name="T31" fmla="*/ 40 h 199"/>
                  <a:gd name="T32" fmla="*/ 309 w 321"/>
                  <a:gd name="T33" fmla="*/ 73 h 199"/>
                  <a:gd name="T34" fmla="*/ 317 w 321"/>
                  <a:gd name="T35" fmla="*/ 92 h 199"/>
                  <a:gd name="T36" fmla="*/ 321 w 321"/>
                  <a:gd name="T37" fmla="*/ 109 h 199"/>
                  <a:gd name="T38" fmla="*/ 320 w 321"/>
                  <a:gd name="T39" fmla="*/ 144 h 199"/>
                  <a:gd name="T40" fmla="*/ 313 w 321"/>
                  <a:gd name="T41" fmla="*/ 160 h 199"/>
                  <a:gd name="T42" fmla="*/ 307 w 321"/>
                  <a:gd name="T43" fmla="*/ 170 h 199"/>
                  <a:gd name="T44" fmla="*/ 290 w 321"/>
                  <a:gd name="T45" fmla="*/ 183 h 199"/>
                  <a:gd name="T46" fmla="*/ 258 w 321"/>
                  <a:gd name="T47" fmla="*/ 196 h 199"/>
                  <a:gd name="T48" fmla="*/ 235 w 321"/>
                  <a:gd name="T49" fmla="*/ 197 h 199"/>
                  <a:gd name="T50" fmla="*/ 224 w 321"/>
                  <a:gd name="T51" fmla="*/ 197 h 199"/>
                  <a:gd name="T52" fmla="*/ 212 w 321"/>
                  <a:gd name="T53" fmla="*/ 196 h 199"/>
                  <a:gd name="T54" fmla="*/ 159 w 321"/>
                  <a:gd name="T55" fmla="*/ 181 h 199"/>
                  <a:gd name="T56" fmla="*/ 104 w 321"/>
                  <a:gd name="T57" fmla="*/ 165 h 199"/>
                  <a:gd name="T58" fmla="*/ 91 w 321"/>
                  <a:gd name="T59" fmla="*/ 164 h 199"/>
                  <a:gd name="T60" fmla="*/ 78 w 321"/>
                  <a:gd name="T61" fmla="*/ 163 h 199"/>
                  <a:gd name="T62" fmla="*/ 57 w 321"/>
                  <a:gd name="T63" fmla="*/ 164 h 199"/>
                  <a:gd name="T64" fmla="*/ 16 w 321"/>
                  <a:gd name="T65" fmla="*/ 181 h 199"/>
                  <a:gd name="T66" fmla="*/ 2 w 321"/>
                  <a:gd name="T67" fmla="*/ 199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21" h="199">
                    <a:moveTo>
                      <a:pt x="2" y="199"/>
                    </a:moveTo>
                    <a:lnTo>
                      <a:pt x="0" y="178"/>
                    </a:lnTo>
                    <a:lnTo>
                      <a:pt x="5" y="141"/>
                    </a:lnTo>
                    <a:lnTo>
                      <a:pt x="18" y="105"/>
                    </a:lnTo>
                    <a:lnTo>
                      <a:pt x="36" y="72"/>
                    </a:lnTo>
                    <a:lnTo>
                      <a:pt x="49" y="57"/>
                    </a:lnTo>
                    <a:lnTo>
                      <a:pt x="62" y="45"/>
                    </a:lnTo>
                    <a:lnTo>
                      <a:pt x="91" y="23"/>
                    </a:lnTo>
                    <a:lnTo>
                      <a:pt x="124" y="9"/>
                    </a:lnTo>
                    <a:lnTo>
                      <a:pt x="160" y="1"/>
                    </a:lnTo>
                    <a:lnTo>
                      <a:pt x="177" y="0"/>
                    </a:lnTo>
                    <a:lnTo>
                      <a:pt x="182" y="0"/>
                    </a:lnTo>
                    <a:lnTo>
                      <a:pt x="186" y="1"/>
                    </a:lnTo>
                    <a:lnTo>
                      <a:pt x="208" y="3"/>
                    </a:lnTo>
                    <a:lnTo>
                      <a:pt x="248" y="17"/>
                    </a:lnTo>
                    <a:lnTo>
                      <a:pt x="283" y="40"/>
                    </a:lnTo>
                    <a:lnTo>
                      <a:pt x="309" y="73"/>
                    </a:lnTo>
                    <a:lnTo>
                      <a:pt x="317" y="92"/>
                    </a:lnTo>
                    <a:lnTo>
                      <a:pt x="321" y="109"/>
                    </a:lnTo>
                    <a:lnTo>
                      <a:pt x="320" y="144"/>
                    </a:lnTo>
                    <a:lnTo>
                      <a:pt x="313" y="160"/>
                    </a:lnTo>
                    <a:lnTo>
                      <a:pt x="307" y="170"/>
                    </a:lnTo>
                    <a:lnTo>
                      <a:pt x="290" y="183"/>
                    </a:lnTo>
                    <a:lnTo>
                      <a:pt x="258" y="196"/>
                    </a:lnTo>
                    <a:lnTo>
                      <a:pt x="235" y="197"/>
                    </a:lnTo>
                    <a:lnTo>
                      <a:pt x="224" y="197"/>
                    </a:lnTo>
                    <a:lnTo>
                      <a:pt x="212" y="196"/>
                    </a:lnTo>
                    <a:lnTo>
                      <a:pt x="159" y="181"/>
                    </a:lnTo>
                    <a:lnTo>
                      <a:pt x="104" y="165"/>
                    </a:lnTo>
                    <a:lnTo>
                      <a:pt x="91" y="164"/>
                    </a:lnTo>
                    <a:lnTo>
                      <a:pt x="78" y="163"/>
                    </a:lnTo>
                    <a:lnTo>
                      <a:pt x="57" y="164"/>
                    </a:lnTo>
                    <a:lnTo>
                      <a:pt x="16" y="181"/>
                    </a:lnTo>
                    <a:lnTo>
                      <a:pt x="2" y="199"/>
                    </a:lnTo>
                    <a:close/>
                  </a:path>
                </a:pathLst>
              </a:custGeom>
              <a:solidFill>
                <a:srgbClr val="A2B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5" name="Freeform 289">
                <a:extLst>
                  <a:ext uri="{FF2B5EF4-FFF2-40B4-BE49-F238E27FC236}">
                    <a16:creationId xmlns:a16="http://schemas.microsoft.com/office/drawing/2014/main" id="{F0EE374C-DFE8-4386-B17B-CCFE6240F5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2532" y="2471208"/>
                <a:ext cx="155575" cy="57150"/>
              </a:xfrm>
              <a:custGeom>
                <a:avLst/>
                <a:gdLst>
                  <a:gd name="T0" fmla="*/ 294 w 294"/>
                  <a:gd name="T1" fmla="*/ 0 h 107"/>
                  <a:gd name="T2" fmla="*/ 6 w 294"/>
                  <a:gd name="T3" fmla="*/ 51 h 107"/>
                  <a:gd name="T4" fmla="*/ 0 w 294"/>
                  <a:gd name="T5" fmla="*/ 83 h 107"/>
                  <a:gd name="T6" fmla="*/ 285 w 294"/>
                  <a:gd name="T7" fmla="*/ 107 h 107"/>
                  <a:gd name="T8" fmla="*/ 294 w 294"/>
                  <a:gd name="T9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107">
                    <a:moveTo>
                      <a:pt x="294" y="0"/>
                    </a:moveTo>
                    <a:lnTo>
                      <a:pt x="6" y="51"/>
                    </a:lnTo>
                    <a:lnTo>
                      <a:pt x="0" y="83"/>
                    </a:lnTo>
                    <a:lnTo>
                      <a:pt x="285" y="107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6" name="Freeform 290">
                <a:extLst>
                  <a:ext uri="{FF2B5EF4-FFF2-40B4-BE49-F238E27FC236}">
                    <a16:creationId xmlns:a16="http://schemas.microsoft.com/office/drawing/2014/main" id="{3B55B8BB-1CF3-4E42-BF2D-4ACFE9E4D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5305" y="2188633"/>
                <a:ext cx="2185989" cy="354013"/>
              </a:xfrm>
              <a:custGeom>
                <a:avLst/>
                <a:gdLst>
                  <a:gd name="T0" fmla="*/ 0 w 4130"/>
                  <a:gd name="T1" fmla="*/ 515 h 669"/>
                  <a:gd name="T2" fmla="*/ 3816 w 4130"/>
                  <a:gd name="T3" fmla="*/ 0 h 669"/>
                  <a:gd name="T4" fmla="*/ 3845 w 4130"/>
                  <a:gd name="T5" fmla="*/ 125 h 669"/>
                  <a:gd name="T6" fmla="*/ 4012 w 4130"/>
                  <a:gd name="T7" fmla="*/ 96 h 669"/>
                  <a:gd name="T8" fmla="*/ 4032 w 4130"/>
                  <a:gd name="T9" fmla="*/ 223 h 669"/>
                  <a:gd name="T10" fmla="*/ 4123 w 4130"/>
                  <a:gd name="T11" fmla="*/ 223 h 669"/>
                  <a:gd name="T12" fmla="*/ 4130 w 4130"/>
                  <a:gd name="T13" fmla="*/ 452 h 669"/>
                  <a:gd name="T14" fmla="*/ 3977 w 4130"/>
                  <a:gd name="T15" fmla="*/ 481 h 669"/>
                  <a:gd name="T16" fmla="*/ 3977 w 4130"/>
                  <a:gd name="T17" fmla="*/ 620 h 669"/>
                  <a:gd name="T18" fmla="*/ 14 w 4130"/>
                  <a:gd name="T19" fmla="*/ 669 h 669"/>
                  <a:gd name="T20" fmla="*/ 0 w 4130"/>
                  <a:gd name="T21" fmla="*/ 515 h 6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130" h="669">
                    <a:moveTo>
                      <a:pt x="0" y="515"/>
                    </a:moveTo>
                    <a:lnTo>
                      <a:pt x="3816" y="0"/>
                    </a:lnTo>
                    <a:lnTo>
                      <a:pt x="3845" y="125"/>
                    </a:lnTo>
                    <a:lnTo>
                      <a:pt x="4012" y="96"/>
                    </a:lnTo>
                    <a:lnTo>
                      <a:pt x="4032" y="223"/>
                    </a:lnTo>
                    <a:lnTo>
                      <a:pt x="4123" y="223"/>
                    </a:lnTo>
                    <a:lnTo>
                      <a:pt x="4130" y="452"/>
                    </a:lnTo>
                    <a:lnTo>
                      <a:pt x="3977" y="481"/>
                    </a:lnTo>
                    <a:lnTo>
                      <a:pt x="3977" y="620"/>
                    </a:lnTo>
                    <a:lnTo>
                      <a:pt x="14" y="669"/>
                    </a:lnTo>
                    <a:lnTo>
                      <a:pt x="0" y="515"/>
                    </a:lnTo>
                    <a:close/>
                  </a:path>
                </a:pathLst>
              </a:custGeom>
              <a:solidFill>
                <a:srgbClr val="DA29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7" name="Freeform 291">
                <a:extLst>
                  <a:ext uri="{FF2B5EF4-FFF2-40B4-BE49-F238E27FC236}">
                    <a16:creationId xmlns:a16="http://schemas.microsoft.com/office/drawing/2014/main" id="{098E475A-711C-407B-B1FB-1F01C7DF7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4770" y="2442633"/>
                <a:ext cx="2097089" cy="77788"/>
              </a:xfrm>
              <a:custGeom>
                <a:avLst/>
                <a:gdLst>
                  <a:gd name="T0" fmla="*/ 0 w 3963"/>
                  <a:gd name="T1" fmla="*/ 145 h 145"/>
                  <a:gd name="T2" fmla="*/ 3963 w 3963"/>
                  <a:gd name="T3" fmla="*/ 0 h 145"/>
                  <a:gd name="T4" fmla="*/ 3963 w 3963"/>
                  <a:gd name="T5" fmla="*/ 139 h 145"/>
                  <a:gd name="T6" fmla="*/ 0 w 3963"/>
                  <a:gd name="T7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63" h="145">
                    <a:moveTo>
                      <a:pt x="0" y="145"/>
                    </a:moveTo>
                    <a:lnTo>
                      <a:pt x="3963" y="0"/>
                    </a:lnTo>
                    <a:lnTo>
                      <a:pt x="3963" y="139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8" name="Freeform 292">
                <a:extLst>
                  <a:ext uri="{FF2B5EF4-FFF2-40B4-BE49-F238E27FC236}">
                    <a16:creationId xmlns:a16="http://schemas.microsoft.com/office/drawing/2014/main" id="{44F3985D-3726-4266-8470-9EEB6CC6D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0007" y="2239433"/>
                <a:ext cx="2130427" cy="250825"/>
              </a:xfrm>
              <a:custGeom>
                <a:avLst/>
                <a:gdLst>
                  <a:gd name="T0" fmla="*/ 0 w 4026"/>
                  <a:gd name="T1" fmla="*/ 475 h 475"/>
                  <a:gd name="T2" fmla="*/ 4006 w 4026"/>
                  <a:gd name="T3" fmla="*/ 0 h 475"/>
                  <a:gd name="T4" fmla="*/ 4026 w 4026"/>
                  <a:gd name="T5" fmla="*/ 127 h 475"/>
                  <a:gd name="T6" fmla="*/ 0 w 4026"/>
                  <a:gd name="T7" fmla="*/ 475 h 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26" h="475">
                    <a:moveTo>
                      <a:pt x="0" y="475"/>
                    </a:moveTo>
                    <a:lnTo>
                      <a:pt x="4006" y="0"/>
                    </a:lnTo>
                    <a:lnTo>
                      <a:pt x="4026" y="127"/>
                    </a:lnTo>
                    <a:lnTo>
                      <a:pt x="0" y="4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79" name="Freeform 293">
                <a:extLst>
                  <a:ext uri="{FF2B5EF4-FFF2-40B4-BE49-F238E27FC236}">
                    <a16:creationId xmlns:a16="http://schemas.microsoft.com/office/drawing/2014/main" id="{928183F7-D0B9-44E4-BB73-C466AAD38C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646" y="2512483"/>
                <a:ext cx="2074864" cy="149225"/>
              </a:xfrm>
              <a:custGeom>
                <a:avLst/>
                <a:gdLst>
                  <a:gd name="T0" fmla="*/ 26 w 3920"/>
                  <a:gd name="T1" fmla="*/ 64 h 280"/>
                  <a:gd name="T2" fmla="*/ 16 w 3920"/>
                  <a:gd name="T3" fmla="*/ 65 h 280"/>
                  <a:gd name="T4" fmla="*/ 3 w 3920"/>
                  <a:gd name="T5" fmla="*/ 77 h 280"/>
                  <a:gd name="T6" fmla="*/ 0 w 3920"/>
                  <a:gd name="T7" fmla="*/ 92 h 280"/>
                  <a:gd name="T8" fmla="*/ 7 w 3920"/>
                  <a:gd name="T9" fmla="*/ 108 h 280"/>
                  <a:gd name="T10" fmla="*/ 16 w 3920"/>
                  <a:gd name="T11" fmla="*/ 114 h 280"/>
                  <a:gd name="T12" fmla="*/ 72 w 3920"/>
                  <a:gd name="T13" fmla="*/ 138 h 280"/>
                  <a:gd name="T14" fmla="*/ 233 w 3920"/>
                  <a:gd name="T15" fmla="*/ 195 h 280"/>
                  <a:gd name="T16" fmla="*/ 393 w 3920"/>
                  <a:gd name="T17" fmla="*/ 233 h 280"/>
                  <a:gd name="T18" fmla="*/ 516 w 3920"/>
                  <a:gd name="T19" fmla="*/ 255 h 280"/>
                  <a:gd name="T20" fmla="*/ 652 w 3920"/>
                  <a:gd name="T21" fmla="*/ 271 h 280"/>
                  <a:gd name="T22" fmla="*/ 802 w 3920"/>
                  <a:gd name="T23" fmla="*/ 278 h 280"/>
                  <a:gd name="T24" fmla="*/ 881 w 3920"/>
                  <a:gd name="T25" fmla="*/ 280 h 280"/>
                  <a:gd name="T26" fmla="*/ 1148 w 3920"/>
                  <a:gd name="T27" fmla="*/ 277 h 280"/>
                  <a:gd name="T28" fmla="*/ 1761 w 3920"/>
                  <a:gd name="T29" fmla="*/ 267 h 280"/>
                  <a:gd name="T30" fmla="*/ 2225 w 3920"/>
                  <a:gd name="T31" fmla="*/ 254 h 280"/>
                  <a:gd name="T32" fmla="*/ 2697 w 3920"/>
                  <a:gd name="T33" fmla="*/ 229 h 280"/>
                  <a:gd name="T34" fmla="*/ 3145 w 3920"/>
                  <a:gd name="T35" fmla="*/ 195 h 280"/>
                  <a:gd name="T36" fmla="*/ 3439 w 3920"/>
                  <a:gd name="T37" fmla="*/ 159 h 280"/>
                  <a:gd name="T38" fmla="*/ 3609 w 3920"/>
                  <a:gd name="T39" fmla="*/ 130 h 280"/>
                  <a:gd name="T40" fmla="*/ 3754 w 3920"/>
                  <a:gd name="T41" fmla="*/ 97 h 280"/>
                  <a:gd name="T42" fmla="*/ 3867 w 3920"/>
                  <a:gd name="T43" fmla="*/ 59 h 280"/>
                  <a:gd name="T44" fmla="*/ 3908 w 3920"/>
                  <a:gd name="T45" fmla="*/ 38 h 280"/>
                  <a:gd name="T46" fmla="*/ 3914 w 3920"/>
                  <a:gd name="T47" fmla="*/ 33 h 280"/>
                  <a:gd name="T48" fmla="*/ 3920 w 3920"/>
                  <a:gd name="T49" fmla="*/ 22 h 280"/>
                  <a:gd name="T50" fmla="*/ 3915 w 3920"/>
                  <a:gd name="T51" fmla="*/ 10 h 280"/>
                  <a:gd name="T52" fmla="*/ 3907 w 3920"/>
                  <a:gd name="T53" fmla="*/ 2 h 280"/>
                  <a:gd name="T54" fmla="*/ 3900 w 3920"/>
                  <a:gd name="T55" fmla="*/ 0 h 280"/>
                  <a:gd name="T56" fmla="*/ 26 w 3920"/>
                  <a:gd name="T57" fmla="*/ 64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920" h="280">
                    <a:moveTo>
                      <a:pt x="26" y="64"/>
                    </a:moveTo>
                    <a:lnTo>
                      <a:pt x="16" y="65"/>
                    </a:lnTo>
                    <a:lnTo>
                      <a:pt x="3" y="77"/>
                    </a:lnTo>
                    <a:lnTo>
                      <a:pt x="0" y="92"/>
                    </a:lnTo>
                    <a:lnTo>
                      <a:pt x="7" y="108"/>
                    </a:lnTo>
                    <a:lnTo>
                      <a:pt x="16" y="114"/>
                    </a:lnTo>
                    <a:lnTo>
                      <a:pt x="72" y="138"/>
                    </a:lnTo>
                    <a:lnTo>
                      <a:pt x="233" y="195"/>
                    </a:lnTo>
                    <a:lnTo>
                      <a:pt x="393" y="233"/>
                    </a:lnTo>
                    <a:lnTo>
                      <a:pt x="516" y="255"/>
                    </a:lnTo>
                    <a:lnTo>
                      <a:pt x="652" y="271"/>
                    </a:lnTo>
                    <a:lnTo>
                      <a:pt x="802" y="278"/>
                    </a:lnTo>
                    <a:lnTo>
                      <a:pt x="881" y="280"/>
                    </a:lnTo>
                    <a:lnTo>
                      <a:pt x="1148" y="277"/>
                    </a:lnTo>
                    <a:lnTo>
                      <a:pt x="1761" y="267"/>
                    </a:lnTo>
                    <a:lnTo>
                      <a:pt x="2225" y="254"/>
                    </a:lnTo>
                    <a:lnTo>
                      <a:pt x="2697" y="229"/>
                    </a:lnTo>
                    <a:lnTo>
                      <a:pt x="3145" y="195"/>
                    </a:lnTo>
                    <a:lnTo>
                      <a:pt x="3439" y="159"/>
                    </a:lnTo>
                    <a:lnTo>
                      <a:pt x="3609" y="130"/>
                    </a:lnTo>
                    <a:lnTo>
                      <a:pt x="3754" y="97"/>
                    </a:lnTo>
                    <a:lnTo>
                      <a:pt x="3867" y="59"/>
                    </a:lnTo>
                    <a:lnTo>
                      <a:pt x="3908" y="38"/>
                    </a:lnTo>
                    <a:lnTo>
                      <a:pt x="3914" y="33"/>
                    </a:lnTo>
                    <a:lnTo>
                      <a:pt x="3920" y="22"/>
                    </a:lnTo>
                    <a:lnTo>
                      <a:pt x="3915" y="10"/>
                    </a:lnTo>
                    <a:lnTo>
                      <a:pt x="3907" y="2"/>
                    </a:lnTo>
                    <a:lnTo>
                      <a:pt x="3900" y="0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0" name="Freeform 294">
                <a:extLst>
                  <a:ext uri="{FF2B5EF4-FFF2-40B4-BE49-F238E27FC236}">
                    <a16:creationId xmlns:a16="http://schemas.microsoft.com/office/drawing/2014/main" id="{9B7F233C-5C54-42C6-AB46-79DB2049B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2847" y="2390246"/>
                <a:ext cx="117475" cy="138113"/>
              </a:xfrm>
              <a:custGeom>
                <a:avLst/>
                <a:gdLst>
                  <a:gd name="T0" fmla="*/ 0 w 222"/>
                  <a:gd name="T1" fmla="*/ 253 h 261"/>
                  <a:gd name="T2" fmla="*/ 12 w 222"/>
                  <a:gd name="T3" fmla="*/ 227 h 261"/>
                  <a:gd name="T4" fmla="*/ 92 w 222"/>
                  <a:gd name="T5" fmla="*/ 102 h 261"/>
                  <a:gd name="T6" fmla="*/ 153 w 222"/>
                  <a:gd name="T7" fmla="*/ 42 h 261"/>
                  <a:gd name="T8" fmla="*/ 197 w 222"/>
                  <a:gd name="T9" fmla="*/ 11 h 261"/>
                  <a:gd name="T10" fmla="*/ 222 w 222"/>
                  <a:gd name="T11" fmla="*/ 0 h 261"/>
                  <a:gd name="T12" fmla="*/ 212 w 222"/>
                  <a:gd name="T13" fmla="*/ 11 h 261"/>
                  <a:gd name="T14" fmla="*/ 167 w 222"/>
                  <a:gd name="T15" fmla="*/ 101 h 261"/>
                  <a:gd name="T16" fmla="*/ 137 w 222"/>
                  <a:gd name="T17" fmla="*/ 199 h 261"/>
                  <a:gd name="T18" fmla="*/ 128 w 222"/>
                  <a:gd name="T19" fmla="*/ 261 h 261"/>
                  <a:gd name="T20" fmla="*/ 0 w 222"/>
                  <a:gd name="T21" fmla="*/ 253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22" h="261">
                    <a:moveTo>
                      <a:pt x="0" y="253"/>
                    </a:moveTo>
                    <a:lnTo>
                      <a:pt x="12" y="227"/>
                    </a:lnTo>
                    <a:lnTo>
                      <a:pt x="92" y="102"/>
                    </a:lnTo>
                    <a:lnTo>
                      <a:pt x="153" y="42"/>
                    </a:lnTo>
                    <a:lnTo>
                      <a:pt x="197" y="11"/>
                    </a:lnTo>
                    <a:lnTo>
                      <a:pt x="222" y="0"/>
                    </a:lnTo>
                    <a:lnTo>
                      <a:pt x="212" y="11"/>
                    </a:lnTo>
                    <a:lnTo>
                      <a:pt x="167" y="101"/>
                    </a:lnTo>
                    <a:lnTo>
                      <a:pt x="137" y="199"/>
                    </a:lnTo>
                    <a:lnTo>
                      <a:pt x="128" y="261"/>
                    </a:lnTo>
                    <a:lnTo>
                      <a:pt x="0" y="25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1" name="Rectangle 295">
                <a:extLst>
                  <a:ext uri="{FF2B5EF4-FFF2-40B4-BE49-F238E27FC236}">
                    <a16:creationId xmlns:a16="http://schemas.microsoft.com/office/drawing/2014/main" id="{40BB3D00-74C2-4ECB-9496-B75205B85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835026" cy="211138"/>
              </a:xfrm>
              <a:prstGeom prst="rect">
                <a:avLst/>
              </a:prstGeom>
              <a:solidFill>
                <a:srgbClr val="6CB28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2" name="Rectangle 296">
                <a:extLst>
                  <a:ext uri="{FF2B5EF4-FFF2-40B4-BE49-F238E27FC236}">
                    <a16:creationId xmlns:a16="http://schemas.microsoft.com/office/drawing/2014/main" id="{DB90826B-2467-4742-85B2-32F3A71439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1921" y="2133071"/>
                <a:ext cx="587375" cy="200025"/>
              </a:xfrm>
              <a:prstGeom prst="rect">
                <a:avLst/>
              </a:prstGeom>
              <a:solidFill>
                <a:srgbClr val="E5754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3" name="Freeform 297">
                <a:extLst>
                  <a:ext uri="{FF2B5EF4-FFF2-40B4-BE49-F238E27FC236}">
                    <a16:creationId xmlns:a16="http://schemas.microsoft.com/office/drawing/2014/main" id="{698AD5BF-3FFD-44DE-A971-E4AA505D1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4884" y="2369608"/>
                <a:ext cx="960438" cy="47625"/>
              </a:xfrm>
              <a:custGeom>
                <a:avLst/>
                <a:gdLst>
                  <a:gd name="T0" fmla="*/ 15 w 1815"/>
                  <a:gd name="T1" fmla="*/ 0 h 91"/>
                  <a:gd name="T2" fmla="*/ 1815 w 1815"/>
                  <a:gd name="T3" fmla="*/ 27 h 91"/>
                  <a:gd name="T4" fmla="*/ 1808 w 1815"/>
                  <a:gd name="T5" fmla="*/ 91 h 91"/>
                  <a:gd name="T6" fmla="*/ 0 w 1815"/>
                  <a:gd name="T7" fmla="*/ 56 h 91"/>
                  <a:gd name="T8" fmla="*/ 15 w 1815"/>
                  <a:gd name="T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15" h="91">
                    <a:moveTo>
                      <a:pt x="15" y="0"/>
                    </a:moveTo>
                    <a:lnTo>
                      <a:pt x="1815" y="27"/>
                    </a:lnTo>
                    <a:lnTo>
                      <a:pt x="1808" y="91"/>
                    </a:lnTo>
                    <a:lnTo>
                      <a:pt x="0" y="56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FFF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4" name="Rectangle 298">
                <a:extLst>
                  <a:ext uri="{FF2B5EF4-FFF2-40B4-BE49-F238E27FC236}">
                    <a16:creationId xmlns:a16="http://schemas.microsoft.com/office/drawing/2014/main" id="{6D9DB6F0-AC82-40C0-AC20-2112E561F8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3509" y="2229908"/>
                <a:ext cx="585788" cy="7938"/>
              </a:xfrm>
              <a:prstGeom prst="rect">
                <a:avLst/>
              </a:prstGeom>
              <a:solidFill>
                <a:srgbClr val="A83E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5" name="Rectangle 299">
                <a:extLst>
                  <a:ext uri="{FF2B5EF4-FFF2-40B4-BE49-F238E27FC236}">
                    <a16:creationId xmlns:a16="http://schemas.microsoft.com/office/drawing/2014/main" id="{F73D8D1D-EC99-4111-8A39-554A4FF39E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346" y="2217208"/>
                <a:ext cx="65088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6" name="Rectangle 300">
                <a:extLst>
                  <a:ext uri="{FF2B5EF4-FFF2-40B4-BE49-F238E27FC236}">
                    <a16:creationId xmlns:a16="http://schemas.microsoft.com/office/drawing/2014/main" id="{16C8D75B-2230-4AA8-8503-BF528C1920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81496" y="2217208"/>
                <a:ext cx="63500" cy="36513"/>
              </a:xfrm>
              <a:prstGeom prst="rect">
                <a:avLst/>
              </a:pr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7" name="Freeform 301">
                <a:extLst>
                  <a:ext uri="{FF2B5EF4-FFF2-40B4-BE49-F238E27FC236}">
                    <a16:creationId xmlns:a16="http://schemas.microsoft.com/office/drawing/2014/main" id="{21215939-A012-467B-B1F6-A6A661AFA4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5121" y="2234671"/>
                <a:ext cx="169863" cy="38100"/>
              </a:xfrm>
              <a:custGeom>
                <a:avLst/>
                <a:gdLst>
                  <a:gd name="T0" fmla="*/ 2 w 320"/>
                  <a:gd name="T1" fmla="*/ 3 h 72"/>
                  <a:gd name="T2" fmla="*/ 0 w 320"/>
                  <a:gd name="T3" fmla="*/ 12 h 72"/>
                  <a:gd name="T4" fmla="*/ 6 w 320"/>
                  <a:gd name="T5" fmla="*/ 51 h 72"/>
                  <a:gd name="T6" fmla="*/ 19 w 320"/>
                  <a:gd name="T7" fmla="*/ 71 h 72"/>
                  <a:gd name="T8" fmla="*/ 31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9 w 320"/>
                  <a:gd name="T17" fmla="*/ 25 h 72"/>
                  <a:gd name="T18" fmla="*/ 320 w 320"/>
                  <a:gd name="T19" fmla="*/ 0 h 72"/>
                  <a:gd name="T20" fmla="*/ 261 w 320"/>
                  <a:gd name="T21" fmla="*/ 0 h 72"/>
                  <a:gd name="T22" fmla="*/ 261 w 320"/>
                  <a:gd name="T23" fmla="*/ 6 h 72"/>
                  <a:gd name="T24" fmla="*/ 257 w 320"/>
                  <a:gd name="T25" fmla="*/ 32 h 72"/>
                  <a:gd name="T26" fmla="*/ 249 w 320"/>
                  <a:gd name="T27" fmla="*/ 45 h 72"/>
                  <a:gd name="T28" fmla="*/ 244 w 320"/>
                  <a:gd name="T29" fmla="*/ 46 h 72"/>
                  <a:gd name="T30" fmla="*/ 146 w 320"/>
                  <a:gd name="T31" fmla="*/ 48 h 72"/>
                  <a:gd name="T32" fmla="*/ 67 w 320"/>
                  <a:gd name="T33" fmla="*/ 46 h 72"/>
                  <a:gd name="T34" fmla="*/ 64 w 320"/>
                  <a:gd name="T35" fmla="*/ 46 h 72"/>
                  <a:gd name="T36" fmla="*/ 52 w 320"/>
                  <a:gd name="T37" fmla="*/ 36 h 72"/>
                  <a:gd name="T38" fmla="*/ 46 w 320"/>
                  <a:gd name="T39" fmla="*/ 17 h 72"/>
                  <a:gd name="T40" fmla="*/ 45 w 320"/>
                  <a:gd name="T41" fmla="*/ 3 h 72"/>
                  <a:gd name="T42" fmla="*/ 2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2" y="3"/>
                    </a:moveTo>
                    <a:lnTo>
                      <a:pt x="0" y="12"/>
                    </a:lnTo>
                    <a:lnTo>
                      <a:pt x="6" y="51"/>
                    </a:lnTo>
                    <a:lnTo>
                      <a:pt x="19" y="71"/>
                    </a:lnTo>
                    <a:lnTo>
                      <a:pt x="31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9" y="25"/>
                    </a:lnTo>
                    <a:lnTo>
                      <a:pt x="320" y="0"/>
                    </a:lnTo>
                    <a:lnTo>
                      <a:pt x="261" y="0"/>
                    </a:lnTo>
                    <a:lnTo>
                      <a:pt x="261" y="6"/>
                    </a:lnTo>
                    <a:lnTo>
                      <a:pt x="257" y="32"/>
                    </a:lnTo>
                    <a:lnTo>
                      <a:pt x="249" y="45"/>
                    </a:lnTo>
                    <a:lnTo>
                      <a:pt x="244" y="46"/>
                    </a:lnTo>
                    <a:lnTo>
                      <a:pt x="146" y="48"/>
                    </a:lnTo>
                    <a:lnTo>
                      <a:pt x="67" y="46"/>
                    </a:lnTo>
                    <a:lnTo>
                      <a:pt x="64" y="46"/>
                    </a:lnTo>
                    <a:lnTo>
                      <a:pt x="52" y="36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FAB6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8" name="Rectangle 302">
                <a:extLst>
                  <a:ext uri="{FF2B5EF4-FFF2-40B4-BE49-F238E27FC236}">
                    <a16:creationId xmlns:a16="http://schemas.microsoft.com/office/drawing/2014/main" id="{A3B906DA-7B0E-46D1-9330-3E1427EE26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5871" y="2323571"/>
                <a:ext cx="149225" cy="211138"/>
              </a:xfrm>
              <a:prstGeom prst="rect">
                <a:avLst/>
              </a:pr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89" name="Rectangle 303">
                <a:extLst>
                  <a:ext uri="{FF2B5EF4-FFF2-40B4-BE49-F238E27FC236}">
                    <a16:creationId xmlns:a16="http://schemas.microsoft.com/office/drawing/2014/main" id="{3EC9E400-A692-4D08-8CAE-B5E46BE0F2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9046" y="2429933"/>
                <a:ext cx="830263" cy="635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0" name="Rectangle 304">
                <a:extLst>
                  <a:ext uri="{FF2B5EF4-FFF2-40B4-BE49-F238E27FC236}">
                    <a16:creationId xmlns:a16="http://schemas.microsoft.com/office/drawing/2014/main" id="{AF37D5F4-0606-4A85-B095-6C41551D29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81459" y="2414058"/>
                <a:ext cx="114300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1" name="Rectangle 305">
                <a:extLst>
                  <a:ext uri="{FF2B5EF4-FFF2-40B4-BE49-F238E27FC236}">
                    <a16:creationId xmlns:a16="http://schemas.microsoft.com/office/drawing/2014/main" id="{B4124CB7-6FF3-41D1-9C00-29E931D28A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59284" y="2414058"/>
                <a:ext cx="112713" cy="38100"/>
              </a:xfrm>
              <a:prstGeom prst="rect">
                <a:avLst/>
              </a:prstGeom>
              <a:solidFill>
                <a:srgbClr val="37745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2" name="Freeform 306">
                <a:extLst>
                  <a:ext uri="{FF2B5EF4-FFF2-40B4-BE49-F238E27FC236}">
                    <a16:creationId xmlns:a16="http://schemas.microsoft.com/office/drawing/2014/main" id="{CACCBDF8-A58D-4941-864D-35EBE00EF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37034" y="2429933"/>
                <a:ext cx="169863" cy="38100"/>
              </a:xfrm>
              <a:custGeom>
                <a:avLst/>
                <a:gdLst>
                  <a:gd name="T0" fmla="*/ 1 w 320"/>
                  <a:gd name="T1" fmla="*/ 3 h 72"/>
                  <a:gd name="T2" fmla="*/ 0 w 320"/>
                  <a:gd name="T3" fmla="*/ 11 h 72"/>
                  <a:gd name="T4" fmla="*/ 6 w 320"/>
                  <a:gd name="T5" fmla="*/ 50 h 72"/>
                  <a:gd name="T6" fmla="*/ 19 w 320"/>
                  <a:gd name="T7" fmla="*/ 69 h 72"/>
                  <a:gd name="T8" fmla="*/ 30 w 320"/>
                  <a:gd name="T9" fmla="*/ 72 h 72"/>
                  <a:gd name="T10" fmla="*/ 287 w 320"/>
                  <a:gd name="T11" fmla="*/ 72 h 72"/>
                  <a:gd name="T12" fmla="*/ 291 w 320"/>
                  <a:gd name="T13" fmla="*/ 72 h 72"/>
                  <a:gd name="T14" fmla="*/ 310 w 320"/>
                  <a:gd name="T15" fmla="*/ 55 h 72"/>
                  <a:gd name="T16" fmla="*/ 318 w 320"/>
                  <a:gd name="T17" fmla="*/ 24 h 72"/>
                  <a:gd name="T18" fmla="*/ 320 w 320"/>
                  <a:gd name="T19" fmla="*/ 0 h 72"/>
                  <a:gd name="T20" fmla="*/ 262 w 320"/>
                  <a:gd name="T21" fmla="*/ 0 h 72"/>
                  <a:gd name="T22" fmla="*/ 261 w 320"/>
                  <a:gd name="T23" fmla="*/ 6 h 72"/>
                  <a:gd name="T24" fmla="*/ 256 w 320"/>
                  <a:gd name="T25" fmla="*/ 30 h 72"/>
                  <a:gd name="T26" fmla="*/ 249 w 320"/>
                  <a:gd name="T27" fmla="*/ 44 h 72"/>
                  <a:gd name="T28" fmla="*/ 243 w 320"/>
                  <a:gd name="T29" fmla="*/ 46 h 72"/>
                  <a:gd name="T30" fmla="*/ 145 w 320"/>
                  <a:gd name="T31" fmla="*/ 46 h 72"/>
                  <a:gd name="T32" fmla="*/ 66 w 320"/>
                  <a:gd name="T33" fmla="*/ 46 h 72"/>
                  <a:gd name="T34" fmla="*/ 63 w 320"/>
                  <a:gd name="T35" fmla="*/ 46 h 72"/>
                  <a:gd name="T36" fmla="*/ 52 w 320"/>
                  <a:gd name="T37" fmla="*/ 34 h 72"/>
                  <a:gd name="T38" fmla="*/ 46 w 320"/>
                  <a:gd name="T39" fmla="*/ 17 h 72"/>
                  <a:gd name="T40" fmla="*/ 45 w 320"/>
                  <a:gd name="T41" fmla="*/ 3 h 72"/>
                  <a:gd name="T42" fmla="*/ 1 w 320"/>
                  <a:gd name="T43" fmla="*/ 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0" h="72">
                    <a:moveTo>
                      <a:pt x="1" y="3"/>
                    </a:moveTo>
                    <a:lnTo>
                      <a:pt x="0" y="11"/>
                    </a:lnTo>
                    <a:lnTo>
                      <a:pt x="6" y="50"/>
                    </a:lnTo>
                    <a:lnTo>
                      <a:pt x="19" y="69"/>
                    </a:lnTo>
                    <a:lnTo>
                      <a:pt x="30" y="72"/>
                    </a:lnTo>
                    <a:lnTo>
                      <a:pt x="287" y="72"/>
                    </a:lnTo>
                    <a:lnTo>
                      <a:pt x="291" y="72"/>
                    </a:lnTo>
                    <a:lnTo>
                      <a:pt x="310" y="55"/>
                    </a:lnTo>
                    <a:lnTo>
                      <a:pt x="318" y="24"/>
                    </a:lnTo>
                    <a:lnTo>
                      <a:pt x="320" y="0"/>
                    </a:lnTo>
                    <a:lnTo>
                      <a:pt x="262" y="0"/>
                    </a:lnTo>
                    <a:lnTo>
                      <a:pt x="261" y="6"/>
                    </a:lnTo>
                    <a:lnTo>
                      <a:pt x="256" y="30"/>
                    </a:lnTo>
                    <a:lnTo>
                      <a:pt x="249" y="44"/>
                    </a:lnTo>
                    <a:lnTo>
                      <a:pt x="243" y="46"/>
                    </a:lnTo>
                    <a:lnTo>
                      <a:pt x="145" y="46"/>
                    </a:lnTo>
                    <a:lnTo>
                      <a:pt x="66" y="46"/>
                    </a:lnTo>
                    <a:lnTo>
                      <a:pt x="63" y="46"/>
                    </a:lnTo>
                    <a:lnTo>
                      <a:pt x="52" y="34"/>
                    </a:lnTo>
                    <a:lnTo>
                      <a:pt x="46" y="17"/>
                    </a:lnTo>
                    <a:lnTo>
                      <a:pt x="45" y="3"/>
                    </a:lnTo>
                    <a:lnTo>
                      <a:pt x="1" y="3"/>
                    </a:lnTo>
                    <a:close/>
                  </a:path>
                </a:pathLst>
              </a:custGeom>
              <a:solidFill>
                <a:srgbClr val="89D5A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93" name="Freeform 307">
                <a:extLst>
                  <a:ext uri="{FF2B5EF4-FFF2-40B4-BE49-F238E27FC236}">
                    <a16:creationId xmlns:a16="http://schemas.microsoft.com/office/drawing/2014/main" id="{C039A2E4-AA75-450B-A35B-EA038FAA7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19684" y="2334683"/>
                <a:ext cx="168275" cy="198438"/>
              </a:xfrm>
              <a:custGeom>
                <a:avLst/>
                <a:gdLst>
                  <a:gd name="T0" fmla="*/ 0 w 320"/>
                  <a:gd name="T1" fmla="*/ 363 h 375"/>
                  <a:gd name="T2" fmla="*/ 17 w 320"/>
                  <a:gd name="T3" fmla="*/ 326 h 375"/>
                  <a:gd name="T4" fmla="*/ 111 w 320"/>
                  <a:gd name="T5" fmla="*/ 177 h 375"/>
                  <a:gd name="T6" fmla="*/ 161 w 320"/>
                  <a:gd name="T7" fmla="*/ 115 h 375"/>
                  <a:gd name="T8" fmla="*/ 219 w 320"/>
                  <a:gd name="T9" fmla="*/ 59 h 375"/>
                  <a:gd name="T10" fmla="*/ 284 w 320"/>
                  <a:gd name="T11" fmla="*/ 15 h 375"/>
                  <a:gd name="T12" fmla="*/ 320 w 320"/>
                  <a:gd name="T13" fmla="*/ 0 h 375"/>
                  <a:gd name="T14" fmla="*/ 307 w 320"/>
                  <a:gd name="T15" fmla="*/ 16 h 375"/>
                  <a:gd name="T16" fmla="*/ 241 w 320"/>
                  <a:gd name="T17" fmla="*/ 144 h 375"/>
                  <a:gd name="T18" fmla="*/ 209 w 320"/>
                  <a:gd name="T19" fmla="*/ 246 h 375"/>
                  <a:gd name="T20" fmla="*/ 192 w 320"/>
                  <a:gd name="T21" fmla="*/ 329 h 375"/>
                  <a:gd name="T22" fmla="*/ 184 w 320"/>
                  <a:gd name="T23" fmla="*/ 375 h 375"/>
                  <a:gd name="T24" fmla="*/ 0 w 320"/>
                  <a:gd name="T25" fmla="*/ 363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20" h="375">
                    <a:moveTo>
                      <a:pt x="0" y="363"/>
                    </a:moveTo>
                    <a:lnTo>
                      <a:pt x="17" y="326"/>
                    </a:lnTo>
                    <a:lnTo>
                      <a:pt x="111" y="177"/>
                    </a:lnTo>
                    <a:lnTo>
                      <a:pt x="161" y="115"/>
                    </a:lnTo>
                    <a:lnTo>
                      <a:pt x="219" y="59"/>
                    </a:lnTo>
                    <a:lnTo>
                      <a:pt x="284" y="15"/>
                    </a:lnTo>
                    <a:lnTo>
                      <a:pt x="320" y="0"/>
                    </a:lnTo>
                    <a:lnTo>
                      <a:pt x="307" y="16"/>
                    </a:lnTo>
                    <a:lnTo>
                      <a:pt x="241" y="144"/>
                    </a:lnTo>
                    <a:lnTo>
                      <a:pt x="209" y="246"/>
                    </a:lnTo>
                    <a:lnTo>
                      <a:pt x="192" y="329"/>
                    </a:lnTo>
                    <a:lnTo>
                      <a:pt x="184" y="375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F8F4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6AC3CC8F-518E-466D-A7F8-E4DB928B0439}"/>
                </a:ext>
              </a:extLst>
            </p:cNvPr>
            <p:cNvGrpSpPr/>
            <p:nvPr/>
          </p:nvGrpSpPr>
          <p:grpSpPr>
            <a:xfrm rot="1455789">
              <a:off x="8169841" y="377660"/>
              <a:ext cx="832605" cy="1168491"/>
              <a:chOff x="-529439" y="428889"/>
              <a:chExt cx="1797052" cy="3328988"/>
            </a:xfrm>
          </p:grpSpPr>
          <p:sp>
            <p:nvSpPr>
              <p:cNvPr id="34" name="Freeform 71">
                <a:extLst>
                  <a:ext uri="{FF2B5EF4-FFF2-40B4-BE49-F238E27FC236}">
                    <a16:creationId xmlns:a16="http://schemas.microsoft.com/office/drawing/2014/main" id="{0CB032BF-F1AE-4EFE-8059-ED32227E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890852"/>
                <a:ext cx="901701" cy="342900"/>
              </a:xfrm>
              <a:custGeom>
                <a:avLst/>
                <a:gdLst>
                  <a:gd name="T0" fmla="*/ 0 w 1702"/>
                  <a:gd name="T1" fmla="*/ 649 h 649"/>
                  <a:gd name="T2" fmla="*/ 6 w 1702"/>
                  <a:gd name="T3" fmla="*/ 632 h 649"/>
                  <a:gd name="T4" fmla="*/ 64 w 1702"/>
                  <a:gd name="T5" fmla="*/ 516 h 649"/>
                  <a:gd name="T6" fmla="*/ 128 w 1702"/>
                  <a:gd name="T7" fmla="*/ 412 h 649"/>
                  <a:gd name="T8" fmla="*/ 216 w 1702"/>
                  <a:gd name="T9" fmla="*/ 297 h 649"/>
                  <a:gd name="T10" fmla="*/ 301 w 1702"/>
                  <a:gd name="T11" fmla="*/ 213 h 649"/>
                  <a:gd name="T12" fmla="*/ 366 w 1702"/>
                  <a:gd name="T13" fmla="*/ 161 h 649"/>
                  <a:gd name="T14" fmla="*/ 438 w 1702"/>
                  <a:gd name="T15" fmla="*/ 114 h 649"/>
                  <a:gd name="T16" fmla="*/ 516 w 1702"/>
                  <a:gd name="T17" fmla="*/ 72 h 649"/>
                  <a:gd name="T18" fmla="*/ 602 w 1702"/>
                  <a:gd name="T19" fmla="*/ 39 h 649"/>
                  <a:gd name="T20" fmla="*/ 696 w 1702"/>
                  <a:gd name="T21" fmla="*/ 14 h 649"/>
                  <a:gd name="T22" fmla="*/ 745 w 1702"/>
                  <a:gd name="T23" fmla="*/ 7 h 649"/>
                  <a:gd name="T24" fmla="*/ 795 w 1702"/>
                  <a:gd name="T25" fmla="*/ 1 h 649"/>
                  <a:gd name="T26" fmla="*/ 894 w 1702"/>
                  <a:gd name="T27" fmla="*/ 0 h 649"/>
                  <a:gd name="T28" fmla="*/ 988 w 1702"/>
                  <a:gd name="T29" fmla="*/ 7 h 649"/>
                  <a:gd name="T30" fmla="*/ 1079 w 1702"/>
                  <a:gd name="T31" fmla="*/ 23 h 649"/>
                  <a:gd name="T32" fmla="*/ 1207 w 1702"/>
                  <a:gd name="T33" fmla="*/ 59 h 649"/>
                  <a:gd name="T34" fmla="*/ 1360 w 1702"/>
                  <a:gd name="T35" fmla="*/ 125 h 649"/>
                  <a:gd name="T36" fmla="*/ 1489 w 1702"/>
                  <a:gd name="T37" fmla="*/ 200 h 649"/>
                  <a:gd name="T38" fmla="*/ 1590 w 1702"/>
                  <a:gd name="T39" fmla="*/ 272 h 649"/>
                  <a:gd name="T40" fmla="*/ 1689 w 1702"/>
                  <a:gd name="T41" fmla="*/ 356 h 649"/>
                  <a:gd name="T42" fmla="*/ 1702 w 1702"/>
                  <a:gd name="T43" fmla="*/ 369 h 649"/>
                  <a:gd name="T44" fmla="*/ 1378 w 1702"/>
                  <a:gd name="T45" fmla="*/ 337 h 649"/>
                  <a:gd name="T46" fmla="*/ 1021 w 1702"/>
                  <a:gd name="T47" fmla="*/ 112 h 649"/>
                  <a:gd name="T48" fmla="*/ 1236 w 1702"/>
                  <a:gd name="T49" fmla="*/ 336 h 649"/>
                  <a:gd name="T50" fmla="*/ 881 w 1702"/>
                  <a:gd name="T51" fmla="*/ 300 h 649"/>
                  <a:gd name="T52" fmla="*/ 658 w 1702"/>
                  <a:gd name="T53" fmla="*/ 153 h 649"/>
                  <a:gd name="T54" fmla="*/ 748 w 1702"/>
                  <a:gd name="T55" fmla="*/ 308 h 649"/>
                  <a:gd name="T56" fmla="*/ 740 w 1702"/>
                  <a:gd name="T57" fmla="*/ 307 h 649"/>
                  <a:gd name="T58" fmla="*/ 648 w 1702"/>
                  <a:gd name="T59" fmla="*/ 323 h 649"/>
                  <a:gd name="T60" fmla="*/ 514 w 1702"/>
                  <a:gd name="T61" fmla="*/ 366 h 649"/>
                  <a:gd name="T62" fmla="*/ 398 w 1702"/>
                  <a:gd name="T63" fmla="*/ 416 h 649"/>
                  <a:gd name="T64" fmla="*/ 257 w 1702"/>
                  <a:gd name="T65" fmla="*/ 488 h 649"/>
                  <a:gd name="T66" fmla="*/ 92 w 1702"/>
                  <a:gd name="T67" fmla="*/ 588 h 649"/>
                  <a:gd name="T68" fmla="*/ 0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0" y="649"/>
                    </a:moveTo>
                    <a:lnTo>
                      <a:pt x="6" y="632"/>
                    </a:lnTo>
                    <a:lnTo>
                      <a:pt x="64" y="516"/>
                    </a:lnTo>
                    <a:lnTo>
                      <a:pt x="128" y="412"/>
                    </a:lnTo>
                    <a:lnTo>
                      <a:pt x="216" y="297"/>
                    </a:lnTo>
                    <a:lnTo>
                      <a:pt x="301" y="213"/>
                    </a:lnTo>
                    <a:lnTo>
                      <a:pt x="366" y="161"/>
                    </a:lnTo>
                    <a:lnTo>
                      <a:pt x="438" y="114"/>
                    </a:lnTo>
                    <a:lnTo>
                      <a:pt x="516" y="72"/>
                    </a:lnTo>
                    <a:lnTo>
                      <a:pt x="602" y="39"/>
                    </a:lnTo>
                    <a:lnTo>
                      <a:pt x="696" y="14"/>
                    </a:lnTo>
                    <a:lnTo>
                      <a:pt x="745" y="7"/>
                    </a:lnTo>
                    <a:lnTo>
                      <a:pt x="795" y="1"/>
                    </a:lnTo>
                    <a:lnTo>
                      <a:pt x="894" y="0"/>
                    </a:lnTo>
                    <a:lnTo>
                      <a:pt x="988" y="7"/>
                    </a:lnTo>
                    <a:lnTo>
                      <a:pt x="1079" y="23"/>
                    </a:lnTo>
                    <a:lnTo>
                      <a:pt x="1207" y="59"/>
                    </a:lnTo>
                    <a:lnTo>
                      <a:pt x="1360" y="125"/>
                    </a:lnTo>
                    <a:lnTo>
                      <a:pt x="1489" y="200"/>
                    </a:lnTo>
                    <a:lnTo>
                      <a:pt x="1590" y="272"/>
                    </a:lnTo>
                    <a:lnTo>
                      <a:pt x="1689" y="356"/>
                    </a:lnTo>
                    <a:lnTo>
                      <a:pt x="1702" y="369"/>
                    </a:lnTo>
                    <a:lnTo>
                      <a:pt x="1378" y="337"/>
                    </a:lnTo>
                    <a:lnTo>
                      <a:pt x="1021" y="112"/>
                    </a:lnTo>
                    <a:lnTo>
                      <a:pt x="1236" y="336"/>
                    </a:lnTo>
                    <a:lnTo>
                      <a:pt x="881" y="300"/>
                    </a:lnTo>
                    <a:lnTo>
                      <a:pt x="658" y="153"/>
                    </a:lnTo>
                    <a:lnTo>
                      <a:pt x="748" y="308"/>
                    </a:lnTo>
                    <a:lnTo>
                      <a:pt x="740" y="307"/>
                    </a:lnTo>
                    <a:lnTo>
                      <a:pt x="648" y="323"/>
                    </a:lnTo>
                    <a:lnTo>
                      <a:pt x="514" y="366"/>
                    </a:lnTo>
                    <a:lnTo>
                      <a:pt x="398" y="416"/>
                    </a:lnTo>
                    <a:lnTo>
                      <a:pt x="257" y="488"/>
                    </a:lnTo>
                    <a:lnTo>
                      <a:pt x="92" y="588"/>
                    </a:lnTo>
                    <a:lnTo>
                      <a:pt x="0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5" name="Freeform 72">
                <a:extLst>
                  <a:ext uri="{FF2B5EF4-FFF2-40B4-BE49-F238E27FC236}">
                    <a16:creationId xmlns:a16="http://schemas.microsoft.com/office/drawing/2014/main" id="{E088F34B-1A85-426E-B732-B8476C85ED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912" y="1154377"/>
                <a:ext cx="590550" cy="401638"/>
              </a:xfrm>
              <a:custGeom>
                <a:avLst/>
                <a:gdLst>
                  <a:gd name="T0" fmla="*/ 0 w 1116"/>
                  <a:gd name="T1" fmla="*/ 113 h 757"/>
                  <a:gd name="T2" fmla="*/ 13 w 1116"/>
                  <a:gd name="T3" fmla="*/ 105 h 757"/>
                  <a:gd name="T4" fmla="*/ 100 w 1116"/>
                  <a:gd name="T5" fmla="*/ 63 h 757"/>
                  <a:gd name="T6" fmla="*/ 187 w 1116"/>
                  <a:gd name="T7" fmla="*/ 31 h 757"/>
                  <a:gd name="T8" fmla="*/ 294 w 1116"/>
                  <a:gd name="T9" fmla="*/ 8 h 757"/>
                  <a:gd name="T10" fmla="*/ 415 w 1116"/>
                  <a:gd name="T11" fmla="*/ 0 h 757"/>
                  <a:gd name="T12" fmla="*/ 513 w 1116"/>
                  <a:gd name="T13" fmla="*/ 10 h 757"/>
                  <a:gd name="T14" fmla="*/ 579 w 1116"/>
                  <a:gd name="T15" fmla="*/ 24 h 757"/>
                  <a:gd name="T16" fmla="*/ 648 w 1116"/>
                  <a:gd name="T17" fmla="*/ 49 h 757"/>
                  <a:gd name="T18" fmla="*/ 716 w 1116"/>
                  <a:gd name="T19" fmla="*/ 83 h 757"/>
                  <a:gd name="T20" fmla="*/ 750 w 1116"/>
                  <a:gd name="T21" fmla="*/ 105 h 757"/>
                  <a:gd name="T22" fmla="*/ 784 w 1116"/>
                  <a:gd name="T23" fmla="*/ 128 h 757"/>
                  <a:gd name="T24" fmla="*/ 844 w 1116"/>
                  <a:gd name="T25" fmla="*/ 177 h 757"/>
                  <a:gd name="T26" fmla="*/ 920 w 1116"/>
                  <a:gd name="T27" fmla="*/ 255 h 757"/>
                  <a:gd name="T28" fmla="*/ 997 w 1116"/>
                  <a:gd name="T29" fmla="*/ 363 h 757"/>
                  <a:gd name="T30" fmla="*/ 1051 w 1116"/>
                  <a:gd name="T31" fmla="*/ 471 h 757"/>
                  <a:gd name="T32" fmla="*/ 1086 w 1116"/>
                  <a:gd name="T33" fmla="*/ 570 h 757"/>
                  <a:gd name="T34" fmla="*/ 1105 w 1116"/>
                  <a:gd name="T35" fmla="*/ 655 h 757"/>
                  <a:gd name="T36" fmla="*/ 1116 w 1116"/>
                  <a:gd name="T37" fmla="*/ 744 h 757"/>
                  <a:gd name="T38" fmla="*/ 1116 w 1116"/>
                  <a:gd name="T39" fmla="*/ 757 h 757"/>
                  <a:gd name="T40" fmla="*/ 952 w 1116"/>
                  <a:gd name="T41" fmla="*/ 571 h 757"/>
                  <a:gd name="T42" fmla="*/ 920 w 1116"/>
                  <a:gd name="T43" fmla="*/ 378 h 757"/>
                  <a:gd name="T44" fmla="*/ 910 w 1116"/>
                  <a:gd name="T45" fmla="*/ 538 h 757"/>
                  <a:gd name="T46" fmla="*/ 745 w 1116"/>
                  <a:gd name="T47" fmla="*/ 378 h 757"/>
                  <a:gd name="T48" fmla="*/ 722 w 1116"/>
                  <a:gd name="T49" fmla="*/ 152 h 757"/>
                  <a:gd name="T50" fmla="*/ 694 w 1116"/>
                  <a:gd name="T51" fmla="*/ 342 h 757"/>
                  <a:gd name="T52" fmla="*/ 473 w 1116"/>
                  <a:gd name="T53" fmla="*/ 209 h 757"/>
                  <a:gd name="T54" fmla="*/ 377 w 1116"/>
                  <a:gd name="T55" fmla="*/ 54 h 757"/>
                  <a:gd name="T56" fmla="*/ 401 w 1116"/>
                  <a:gd name="T57" fmla="*/ 164 h 757"/>
                  <a:gd name="T58" fmla="*/ 382 w 1116"/>
                  <a:gd name="T59" fmla="*/ 155 h 757"/>
                  <a:gd name="T60" fmla="*/ 241 w 1116"/>
                  <a:gd name="T61" fmla="*/ 121 h 757"/>
                  <a:gd name="T62" fmla="*/ 92 w 1116"/>
                  <a:gd name="T63" fmla="*/ 109 h 757"/>
                  <a:gd name="T64" fmla="*/ 0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0" y="113"/>
                    </a:moveTo>
                    <a:lnTo>
                      <a:pt x="13" y="105"/>
                    </a:lnTo>
                    <a:lnTo>
                      <a:pt x="100" y="63"/>
                    </a:lnTo>
                    <a:lnTo>
                      <a:pt x="187" y="31"/>
                    </a:lnTo>
                    <a:lnTo>
                      <a:pt x="294" y="8"/>
                    </a:lnTo>
                    <a:lnTo>
                      <a:pt x="415" y="0"/>
                    </a:lnTo>
                    <a:lnTo>
                      <a:pt x="513" y="10"/>
                    </a:lnTo>
                    <a:lnTo>
                      <a:pt x="579" y="24"/>
                    </a:lnTo>
                    <a:lnTo>
                      <a:pt x="648" y="49"/>
                    </a:lnTo>
                    <a:lnTo>
                      <a:pt x="716" y="83"/>
                    </a:lnTo>
                    <a:lnTo>
                      <a:pt x="750" y="105"/>
                    </a:lnTo>
                    <a:lnTo>
                      <a:pt x="784" y="128"/>
                    </a:lnTo>
                    <a:lnTo>
                      <a:pt x="844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1" y="471"/>
                    </a:lnTo>
                    <a:lnTo>
                      <a:pt x="1086" y="570"/>
                    </a:lnTo>
                    <a:lnTo>
                      <a:pt x="1105" y="655"/>
                    </a:lnTo>
                    <a:lnTo>
                      <a:pt x="1116" y="744"/>
                    </a:lnTo>
                    <a:lnTo>
                      <a:pt x="1116" y="757"/>
                    </a:lnTo>
                    <a:lnTo>
                      <a:pt x="952" y="571"/>
                    </a:lnTo>
                    <a:lnTo>
                      <a:pt x="920" y="378"/>
                    </a:lnTo>
                    <a:lnTo>
                      <a:pt x="910" y="538"/>
                    </a:lnTo>
                    <a:lnTo>
                      <a:pt x="745" y="378"/>
                    </a:lnTo>
                    <a:lnTo>
                      <a:pt x="722" y="152"/>
                    </a:lnTo>
                    <a:lnTo>
                      <a:pt x="694" y="342"/>
                    </a:lnTo>
                    <a:lnTo>
                      <a:pt x="473" y="209"/>
                    </a:lnTo>
                    <a:lnTo>
                      <a:pt x="377" y="54"/>
                    </a:lnTo>
                    <a:lnTo>
                      <a:pt x="401" y="164"/>
                    </a:lnTo>
                    <a:lnTo>
                      <a:pt x="382" y="155"/>
                    </a:lnTo>
                    <a:lnTo>
                      <a:pt x="241" y="121"/>
                    </a:lnTo>
                    <a:lnTo>
                      <a:pt x="92" y="109"/>
                    </a:lnTo>
                    <a:lnTo>
                      <a:pt x="0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6" name="Freeform 73">
                <a:extLst>
                  <a:ext uri="{FF2B5EF4-FFF2-40B4-BE49-F238E27FC236}">
                    <a16:creationId xmlns:a16="http://schemas.microsoft.com/office/drawing/2014/main" id="{6159C597-D5B0-4392-8493-AC36C73D5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529439" y="919427"/>
                <a:ext cx="911226" cy="288925"/>
              </a:xfrm>
              <a:custGeom>
                <a:avLst/>
                <a:gdLst>
                  <a:gd name="T0" fmla="*/ 1723 w 1723"/>
                  <a:gd name="T1" fmla="*/ 547 h 547"/>
                  <a:gd name="T2" fmla="*/ 1715 w 1723"/>
                  <a:gd name="T3" fmla="*/ 531 h 547"/>
                  <a:gd name="T4" fmla="*/ 1644 w 1723"/>
                  <a:gd name="T5" fmla="*/ 422 h 547"/>
                  <a:gd name="T6" fmla="*/ 1568 w 1723"/>
                  <a:gd name="T7" fmla="*/ 327 h 547"/>
                  <a:gd name="T8" fmla="*/ 1466 w 1723"/>
                  <a:gd name="T9" fmla="*/ 223 h 547"/>
                  <a:gd name="T10" fmla="*/ 1371 w 1723"/>
                  <a:gd name="T11" fmla="*/ 151 h 547"/>
                  <a:gd name="T12" fmla="*/ 1302 w 1723"/>
                  <a:gd name="T13" fmla="*/ 106 h 547"/>
                  <a:gd name="T14" fmla="*/ 1224 w 1723"/>
                  <a:gd name="T15" fmla="*/ 67 h 547"/>
                  <a:gd name="T16" fmla="*/ 1142 w 1723"/>
                  <a:gd name="T17" fmla="*/ 36 h 547"/>
                  <a:gd name="T18" fmla="*/ 1052 w 1723"/>
                  <a:gd name="T19" fmla="*/ 13 h 547"/>
                  <a:gd name="T20" fmla="*/ 956 w 1723"/>
                  <a:gd name="T21" fmla="*/ 1 h 547"/>
                  <a:gd name="T22" fmla="*/ 906 w 1723"/>
                  <a:gd name="T23" fmla="*/ 0 h 547"/>
                  <a:gd name="T24" fmla="*/ 855 w 1723"/>
                  <a:gd name="T25" fmla="*/ 0 h 547"/>
                  <a:gd name="T26" fmla="*/ 757 w 1723"/>
                  <a:gd name="T27" fmla="*/ 10 h 547"/>
                  <a:gd name="T28" fmla="*/ 665 w 1723"/>
                  <a:gd name="T29" fmla="*/ 29 h 547"/>
                  <a:gd name="T30" fmla="*/ 576 w 1723"/>
                  <a:gd name="T31" fmla="*/ 56 h 547"/>
                  <a:gd name="T32" fmla="*/ 453 w 1723"/>
                  <a:gd name="T33" fmla="*/ 106 h 547"/>
                  <a:gd name="T34" fmla="*/ 311 w 1723"/>
                  <a:gd name="T35" fmla="*/ 190 h 547"/>
                  <a:gd name="T36" fmla="*/ 191 w 1723"/>
                  <a:gd name="T37" fmla="*/ 279 h 547"/>
                  <a:gd name="T38" fmla="*/ 99 w 1723"/>
                  <a:gd name="T39" fmla="*/ 363 h 547"/>
                  <a:gd name="T40" fmla="*/ 11 w 1723"/>
                  <a:gd name="T41" fmla="*/ 458 h 547"/>
                  <a:gd name="T42" fmla="*/ 0 w 1723"/>
                  <a:gd name="T43" fmla="*/ 474 h 547"/>
                  <a:gd name="T44" fmla="*/ 317 w 1723"/>
                  <a:gd name="T45" fmla="*/ 402 h 547"/>
                  <a:gd name="T46" fmla="*/ 645 w 1723"/>
                  <a:gd name="T47" fmla="*/ 137 h 547"/>
                  <a:gd name="T48" fmla="*/ 458 w 1723"/>
                  <a:gd name="T49" fmla="*/ 383 h 547"/>
                  <a:gd name="T50" fmla="*/ 805 w 1723"/>
                  <a:gd name="T51" fmla="*/ 305 h 547"/>
                  <a:gd name="T52" fmla="*/ 1011 w 1723"/>
                  <a:gd name="T53" fmla="*/ 134 h 547"/>
                  <a:gd name="T54" fmla="*/ 940 w 1723"/>
                  <a:gd name="T55" fmla="*/ 298 h 547"/>
                  <a:gd name="T56" fmla="*/ 947 w 1723"/>
                  <a:gd name="T57" fmla="*/ 296 h 547"/>
                  <a:gd name="T58" fmla="*/ 1041 w 1723"/>
                  <a:gd name="T59" fmla="*/ 301 h 547"/>
                  <a:gd name="T60" fmla="*/ 1179 w 1723"/>
                  <a:gd name="T61" fmla="*/ 328 h 547"/>
                  <a:gd name="T62" fmla="*/ 1300 w 1723"/>
                  <a:gd name="T63" fmla="*/ 363 h 547"/>
                  <a:gd name="T64" fmla="*/ 1448 w 1723"/>
                  <a:gd name="T65" fmla="*/ 419 h 547"/>
                  <a:gd name="T66" fmla="*/ 1624 w 1723"/>
                  <a:gd name="T67" fmla="*/ 497 h 547"/>
                  <a:gd name="T68" fmla="*/ 1723 w 1723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3" h="547">
                    <a:moveTo>
                      <a:pt x="1723" y="547"/>
                    </a:moveTo>
                    <a:lnTo>
                      <a:pt x="1715" y="531"/>
                    </a:lnTo>
                    <a:lnTo>
                      <a:pt x="1644" y="422"/>
                    </a:lnTo>
                    <a:lnTo>
                      <a:pt x="1568" y="327"/>
                    </a:lnTo>
                    <a:lnTo>
                      <a:pt x="1466" y="223"/>
                    </a:lnTo>
                    <a:lnTo>
                      <a:pt x="1371" y="151"/>
                    </a:lnTo>
                    <a:lnTo>
                      <a:pt x="1302" y="106"/>
                    </a:lnTo>
                    <a:lnTo>
                      <a:pt x="1224" y="67"/>
                    </a:lnTo>
                    <a:lnTo>
                      <a:pt x="1142" y="36"/>
                    </a:lnTo>
                    <a:lnTo>
                      <a:pt x="1052" y="13"/>
                    </a:lnTo>
                    <a:lnTo>
                      <a:pt x="956" y="1"/>
                    </a:lnTo>
                    <a:lnTo>
                      <a:pt x="906" y="0"/>
                    </a:lnTo>
                    <a:lnTo>
                      <a:pt x="855" y="0"/>
                    </a:lnTo>
                    <a:lnTo>
                      <a:pt x="757" y="10"/>
                    </a:lnTo>
                    <a:lnTo>
                      <a:pt x="665" y="29"/>
                    </a:lnTo>
                    <a:lnTo>
                      <a:pt x="576" y="56"/>
                    </a:lnTo>
                    <a:lnTo>
                      <a:pt x="453" y="106"/>
                    </a:lnTo>
                    <a:lnTo>
                      <a:pt x="311" y="190"/>
                    </a:lnTo>
                    <a:lnTo>
                      <a:pt x="191" y="279"/>
                    </a:lnTo>
                    <a:lnTo>
                      <a:pt x="99" y="363"/>
                    </a:lnTo>
                    <a:lnTo>
                      <a:pt x="11" y="458"/>
                    </a:lnTo>
                    <a:lnTo>
                      <a:pt x="0" y="474"/>
                    </a:lnTo>
                    <a:lnTo>
                      <a:pt x="317" y="402"/>
                    </a:lnTo>
                    <a:lnTo>
                      <a:pt x="645" y="137"/>
                    </a:lnTo>
                    <a:lnTo>
                      <a:pt x="458" y="383"/>
                    </a:lnTo>
                    <a:lnTo>
                      <a:pt x="805" y="305"/>
                    </a:lnTo>
                    <a:lnTo>
                      <a:pt x="1011" y="134"/>
                    </a:lnTo>
                    <a:lnTo>
                      <a:pt x="940" y="298"/>
                    </a:lnTo>
                    <a:lnTo>
                      <a:pt x="947" y="296"/>
                    </a:lnTo>
                    <a:lnTo>
                      <a:pt x="1041" y="301"/>
                    </a:lnTo>
                    <a:lnTo>
                      <a:pt x="1179" y="328"/>
                    </a:lnTo>
                    <a:lnTo>
                      <a:pt x="1300" y="363"/>
                    </a:lnTo>
                    <a:lnTo>
                      <a:pt x="1448" y="419"/>
                    </a:lnTo>
                    <a:lnTo>
                      <a:pt x="1624" y="497"/>
                    </a:lnTo>
                    <a:lnTo>
                      <a:pt x="1723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7" name="Freeform 74">
                <a:extLst>
                  <a:ext uri="{FF2B5EF4-FFF2-40B4-BE49-F238E27FC236}">
                    <a16:creationId xmlns:a16="http://schemas.microsoft.com/office/drawing/2014/main" id="{CEA79D79-0766-458E-A25D-3D8DE0E1B0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207176" y="1146439"/>
                <a:ext cx="590550" cy="401638"/>
              </a:xfrm>
              <a:custGeom>
                <a:avLst/>
                <a:gdLst>
                  <a:gd name="T0" fmla="*/ 1116 w 1116"/>
                  <a:gd name="T1" fmla="*/ 114 h 758"/>
                  <a:gd name="T2" fmla="*/ 1103 w 1116"/>
                  <a:gd name="T3" fmla="*/ 107 h 758"/>
                  <a:gd name="T4" fmla="*/ 1017 w 1116"/>
                  <a:gd name="T5" fmla="*/ 64 h 758"/>
                  <a:gd name="T6" fmla="*/ 929 w 1116"/>
                  <a:gd name="T7" fmla="*/ 33 h 758"/>
                  <a:gd name="T8" fmla="*/ 823 w 1116"/>
                  <a:gd name="T9" fmla="*/ 9 h 758"/>
                  <a:gd name="T10" fmla="*/ 702 w 1116"/>
                  <a:gd name="T11" fmla="*/ 0 h 758"/>
                  <a:gd name="T12" fmla="*/ 604 w 1116"/>
                  <a:gd name="T13" fmla="*/ 10 h 758"/>
                  <a:gd name="T14" fmla="*/ 537 w 1116"/>
                  <a:gd name="T15" fmla="*/ 26 h 758"/>
                  <a:gd name="T16" fmla="*/ 468 w 1116"/>
                  <a:gd name="T17" fmla="*/ 51 h 758"/>
                  <a:gd name="T18" fmla="*/ 401 w 1116"/>
                  <a:gd name="T19" fmla="*/ 84 h 758"/>
                  <a:gd name="T20" fmla="*/ 366 w 1116"/>
                  <a:gd name="T21" fmla="*/ 105 h 758"/>
                  <a:gd name="T22" fmla="*/ 333 w 1116"/>
                  <a:gd name="T23" fmla="*/ 128 h 758"/>
                  <a:gd name="T24" fmla="*/ 272 w 1116"/>
                  <a:gd name="T25" fmla="*/ 177 h 758"/>
                  <a:gd name="T26" fmla="*/ 196 w 1116"/>
                  <a:gd name="T27" fmla="*/ 255 h 758"/>
                  <a:gd name="T28" fmla="*/ 120 w 1116"/>
                  <a:gd name="T29" fmla="*/ 363 h 758"/>
                  <a:gd name="T30" fmla="*/ 65 w 1116"/>
                  <a:gd name="T31" fmla="*/ 471 h 758"/>
                  <a:gd name="T32" fmla="*/ 31 w 1116"/>
                  <a:gd name="T33" fmla="*/ 571 h 758"/>
                  <a:gd name="T34" fmla="*/ 12 w 1116"/>
                  <a:gd name="T35" fmla="*/ 656 h 758"/>
                  <a:gd name="T36" fmla="*/ 0 w 1116"/>
                  <a:gd name="T37" fmla="*/ 745 h 758"/>
                  <a:gd name="T38" fmla="*/ 0 w 1116"/>
                  <a:gd name="T39" fmla="*/ 758 h 758"/>
                  <a:gd name="T40" fmla="*/ 164 w 1116"/>
                  <a:gd name="T41" fmla="*/ 573 h 758"/>
                  <a:gd name="T42" fmla="*/ 196 w 1116"/>
                  <a:gd name="T43" fmla="*/ 380 h 758"/>
                  <a:gd name="T44" fmla="*/ 206 w 1116"/>
                  <a:gd name="T45" fmla="*/ 539 h 758"/>
                  <a:gd name="T46" fmla="*/ 372 w 1116"/>
                  <a:gd name="T47" fmla="*/ 380 h 758"/>
                  <a:gd name="T48" fmla="*/ 395 w 1116"/>
                  <a:gd name="T49" fmla="*/ 153 h 758"/>
                  <a:gd name="T50" fmla="*/ 422 w 1116"/>
                  <a:gd name="T51" fmla="*/ 343 h 758"/>
                  <a:gd name="T52" fmla="*/ 643 w 1116"/>
                  <a:gd name="T53" fmla="*/ 209 h 758"/>
                  <a:gd name="T54" fmla="*/ 739 w 1116"/>
                  <a:gd name="T55" fmla="*/ 55 h 758"/>
                  <a:gd name="T56" fmla="*/ 716 w 1116"/>
                  <a:gd name="T57" fmla="*/ 164 h 758"/>
                  <a:gd name="T58" fmla="*/ 735 w 1116"/>
                  <a:gd name="T59" fmla="*/ 156 h 758"/>
                  <a:gd name="T60" fmla="*/ 876 w 1116"/>
                  <a:gd name="T61" fmla="*/ 123 h 758"/>
                  <a:gd name="T62" fmla="*/ 1024 w 1116"/>
                  <a:gd name="T63" fmla="*/ 111 h 758"/>
                  <a:gd name="T64" fmla="*/ 1116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1116" y="114"/>
                    </a:moveTo>
                    <a:lnTo>
                      <a:pt x="1103" y="107"/>
                    </a:lnTo>
                    <a:lnTo>
                      <a:pt x="1017" y="64"/>
                    </a:lnTo>
                    <a:lnTo>
                      <a:pt x="929" y="33"/>
                    </a:lnTo>
                    <a:lnTo>
                      <a:pt x="823" y="9"/>
                    </a:lnTo>
                    <a:lnTo>
                      <a:pt x="702" y="0"/>
                    </a:lnTo>
                    <a:lnTo>
                      <a:pt x="604" y="10"/>
                    </a:lnTo>
                    <a:lnTo>
                      <a:pt x="537" y="26"/>
                    </a:lnTo>
                    <a:lnTo>
                      <a:pt x="468" y="51"/>
                    </a:lnTo>
                    <a:lnTo>
                      <a:pt x="401" y="84"/>
                    </a:lnTo>
                    <a:lnTo>
                      <a:pt x="366" y="105"/>
                    </a:lnTo>
                    <a:lnTo>
                      <a:pt x="333" y="128"/>
                    </a:lnTo>
                    <a:lnTo>
                      <a:pt x="272" y="177"/>
                    </a:lnTo>
                    <a:lnTo>
                      <a:pt x="196" y="255"/>
                    </a:lnTo>
                    <a:lnTo>
                      <a:pt x="120" y="363"/>
                    </a:lnTo>
                    <a:lnTo>
                      <a:pt x="65" y="471"/>
                    </a:lnTo>
                    <a:lnTo>
                      <a:pt x="31" y="571"/>
                    </a:lnTo>
                    <a:lnTo>
                      <a:pt x="12" y="656"/>
                    </a:lnTo>
                    <a:lnTo>
                      <a:pt x="0" y="745"/>
                    </a:lnTo>
                    <a:lnTo>
                      <a:pt x="0" y="758"/>
                    </a:lnTo>
                    <a:lnTo>
                      <a:pt x="164" y="573"/>
                    </a:lnTo>
                    <a:lnTo>
                      <a:pt x="196" y="380"/>
                    </a:lnTo>
                    <a:lnTo>
                      <a:pt x="206" y="539"/>
                    </a:lnTo>
                    <a:lnTo>
                      <a:pt x="372" y="380"/>
                    </a:lnTo>
                    <a:lnTo>
                      <a:pt x="395" y="153"/>
                    </a:lnTo>
                    <a:lnTo>
                      <a:pt x="422" y="343"/>
                    </a:lnTo>
                    <a:lnTo>
                      <a:pt x="643" y="209"/>
                    </a:lnTo>
                    <a:lnTo>
                      <a:pt x="739" y="55"/>
                    </a:lnTo>
                    <a:lnTo>
                      <a:pt x="716" y="164"/>
                    </a:lnTo>
                    <a:lnTo>
                      <a:pt x="735" y="156"/>
                    </a:lnTo>
                    <a:lnTo>
                      <a:pt x="876" y="123"/>
                    </a:lnTo>
                    <a:lnTo>
                      <a:pt x="1024" y="111"/>
                    </a:lnTo>
                    <a:lnTo>
                      <a:pt x="1116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8" name="Freeform 75">
                <a:extLst>
                  <a:ext uri="{FF2B5EF4-FFF2-40B4-BE49-F238E27FC236}">
                    <a16:creationId xmlns:a16="http://schemas.microsoft.com/office/drawing/2014/main" id="{52521475-9E28-41F7-9D88-0ED3F6772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11" y="428889"/>
                <a:ext cx="333375" cy="787400"/>
              </a:xfrm>
              <a:custGeom>
                <a:avLst/>
                <a:gdLst>
                  <a:gd name="T0" fmla="*/ 630 w 630"/>
                  <a:gd name="T1" fmla="*/ 1486 h 1486"/>
                  <a:gd name="T2" fmla="*/ 615 w 630"/>
                  <a:gd name="T3" fmla="*/ 1470 h 1486"/>
                  <a:gd name="T4" fmla="*/ 473 w 630"/>
                  <a:gd name="T5" fmla="*/ 1319 h 1486"/>
                  <a:gd name="T6" fmla="*/ 322 w 630"/>
                  <a:gd name="T7" fmla="*/ 1139 h 1486"/>
                  <a:gd name="T8" fmla="*/ 221 w 630"/>
                  <a:gd name="T9" fmla="*/ 1004 h 1486"/>
                  <a:gd name="T10" fmla="*/ 129 w 630"/>
                  <a:gd name="T11" fmla="*/ 864 h 1486"/>
                  <a:gd name="T12" fmla="*/ 57 w 630"/>
                  <a:gd name="T13" fmla="*/ 727 h 1486"/>
                  <a:gd name="T14" fmla="*/ 33 w 630"/>
                  <a:gd name="T15" fmla="*/ 662 h 1486"/>
                  <a:gd name="T16" fmla="*/ 14 w 630"/>
                  <a:gd name="T17" fmla="*/ 597 h 1486"/>
                  <a:gd name="T18" fmla="*/ 0 w 630"/>
                  <a:gd name="T19" fmla="*/ 474 h 1486"/>
                  <a:gd name="T20" fmla="*/ 7 w 630"/>
                  <a:gd name="T21" fmla="*/ 357 h 1486"/>
                  <a:gd name="T22" fmla="*/ 27 w 630"/>
                  <a:gd name="T23" fmla="*/ 250 h 1486"/>
                  <a:gd name="T24" fmla="*/ 73 w 630"/>
                  <a:gd name="T25" fmla="*/ 115 h 1486"/>
                  <a:gd name="T26" fmla="*/ 129 w 630"/>
                  <a:gd name="T27" fmla="*/ 10 h 1486"/>
                  <a:gd name="T28" fmla="*/ 135 w 630"/>
                  <a:gd name="T29" fmla="*/ 0 h 1486"/>
                  <a:gd name="T30" fmla="*/ 224 w 630"/>
                  <a:gd name="T31" fmla="*/ 361 h 1486"/>
                  <a:gd name="T32" fmla="*/ 124 w 630"/>
                  <a:gd name="T33" fmla="*/ 517 h 1486"/>
                  <a:gd name="T34" fmla="*/ 246 w 630"/>
                  <a:gd name="T35" fmla="*/ 416 h 1486"/>
                  <a:gd name="T36" fmla="*/ 384 w 630"/>
                  <a:gd name="T37" fmla="*/ 795 h 1486"/>
                  <a:gd name="T38" fmla="*/ 269 w 630"/>
                  <a:gd name="T39" fmla="*/ 903 h 1486"/>
                  <a:gd name="T40" fmla="*/ 396 w 630"/>
                  <a:gd name="T41" fmla="*/ 841 h 1486"/>
                  <a:gd name="T42" fmla="*/ 630 w 630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0" h="1486">
                    <a:moveTo>
                      <a:pt x="630" y="1486"/>
                    </a:moveTo>
                    <a:lnTo>
                      <a:pt x="615" y="1470"/>
                    </a:lnTo>
                    <a:lnTo>
                      <a:pt x="473" y="1319"/>
                    </a:lnTo>
                    <a:lnTo>
                      <a:pt x="322" y="1139"/>
                    </a:lnTo>
                    <a:lnTo>
                      <a:pt x="221" y="1004"/>
                    </a:lnTo>
                    <a:lnTo>
                      <a:pt x="129" y="864"/>
                    </a:lnTo>
                    <a:lnTo>
                      <a:pt x="57" y="727"/>
                    </a:lnTo>
                    <a:lnTo>
                      <a:pt x="33" y="662"/>
                    </a:lnTo>
                    <a:lnTo>
                      <a:pt x="14" y="597"/>
                    </a:lnTo>
                    <a:lnTo>
                      <a:pt x="0" y="474"/>
                    </a:lnTo>
                    <a:lnTo>
                      <a:pt x="7" y="357"/>
                    </a:lnTo>
                    <a:lnTo>
                      <a:pt x="27" y="250"/>
                    </a:lnTo>
                    <a:lnTo>
                      <a:pt x="73" y="115"/>
                    </a:lnTo>
                    <a:lnTo>
                      <a:pt x="129" y="10"/>
                    </a:lnTo>
                    <a:lnTo>
                      <a:pt x="135" y="0"/>
                    </a:lnTo>
                    <a:lnTo>
                      <a:pt x="224" y="361"/>
                    </a:lnTo>
                    <a:lnTo>
                      <a:pt x="124" y="517"/>
                    </a:lnTo>
                    <a:lnTo>
                      <a:pt x="246" y="416"/>
                    </a:lnTo>
                    <a:lnTo>
                      <a:pt x="384" y="795"/>
                    </a:lnTo>
                    <a:lnTo>
                      <a:pt x="269" y="903"/>
                    </a:lnTo>
                    <a:lnTo>
                      <a:pt x="396" y="841"/>
                    </a:lnTo>
                    <a:lnTo>
                      <a:pt x="63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9" name="Freeform 76">
                <a:extLst>
                  <a:ext uri="{FF2B5EF4-FFF2-40B4-BE49-F238E27FC236}">
                    <a16:creationId xmlns:a16="http://schemas.microsoft.com/office/drawing/2014/main" id="{3886EF39-0C8D-4AA5-8AF5-EB09D70EE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737" y="551127"/>
                <a:ext cx="387350" cy="681038"/>
              </a:xfrm>
              <a:custGeom>
                <a:avLst/>
                <a:gdLst>
                  <a:gd name="T0" fmla="*/ 9 w 731"/>
                  <a:gd name="T1" fmla="*/ 1288 h 1288"/>
                  <a:gd name="T2" fmla="*/ 6 w 731"/>
                  <a:gd name="T3" fmla="*/ 1266 h 1288"/>
                  <a:gd name="T4" fmla="*/ 0 w 731"/>
                  <a:gd name="T5" fmla="*/ 1059 h 1288"/>
                  <a:gd name="T6" fmla="*/ 12 w 731"/>
                  <a:gd name="T7" fmla="*/ 822 h 1288"/>
                  <a:gd name="T8" fmla="*/ 34 w 731"/>
                  <a:gd name="T9" fmla="*/ 651 h 1288"/>
                  <a:gd name="T10" fmla="*/ 71 w 731"/>
                  <a:gd name="T11" fmla="*/ 481 h 1288"/>
                  <a:gd name="T12" fmla="*/ 113 w 731"/>
                  <a:gd name="T13" fmla="*/ 363 h 1288"/>
                  <a:gd name="T14" fmla="*/ 147 w 731"/>
                  <a:gd name="T15" fmla="*/ 290 h 1288"/>
                  <a:gd name="T16" fmla="*/ 167 w 731"/>
                  <a:gd name="T17" fmla="*/ 257 h 1288"/>
                  <a:gd name="T18" fmla="*/ 188 w 731"/>
                  <a:gd name="T19" fmla="*/ 223 h 1288"/>
                  <a:gd name="T20" fmla="*/ 231 w 731"/>
                  <a:gd name="T21" fmla="*/ 167 h 1288"/>
                  <a:gd name="T22" fmla="*/ 275 w 731"/>
                  <a:gd name="T23" fmla="*/ 123 h 1288"/>
                  <a:gd name="T24" fmla="*/ 323 w 731"/>
                  <a:gd name="T25" fmla="*/ 85 h 1288"/>
                  <a:gd name="T26" fmla="*/ 394 w 731"/>
                  <a:gd name="T27" fmla="*/ 43 h 1288"/>
                  <a:gd name="T28" fmla="*/ 486 w 731"/>
                  <a:gd name="T29" fmla="*/ 12 h 1288"/>
                  <a:gd name="T30" fmla="*/ 572 w 731"/>
                  <a:gd name="T31" fmla="*/ 0 h 1288"/>
                  <a:gd name="T32" fmla="*/ 644 w 731"/>
                  <a:gd name="T33" fmla="*/ 2 h 1288"/>
                  <a:gd name="T34" fmla="*/ 719 w 731"/>
                  <a:gd name="T35" fmla="*/ 15 h 1288"/>
                  <a:gd name="T36" fmla="*/ 731 w 731"/>
                  <a:gd name="T37" fmla="*/ 19 h 1288"/>
                  <a:gd name="T38" fmla="*/ 519 w 731"/>
                  <a:gd name="T39" fmla="*/ 320 h 1288"/>
                  <a:gd name="T40" fmla="*/ 273 w 731"/>
                  <a:gd name="T41" fmla="*/ 308 h 1288"/>
                  <a:gd name="T42" fmla="*/ 484 w 731"/>
                  <a:gd name="T43" fmla="*/ 372 h 1288"/>
                  <a:gd name="T44" fmla="*/ 332 w 731"/>
                  <a:gd name="T45" fmla="*/ 609 h 1288"/>
                  <a:gd name="T46" fmla="*/ 149 w 731"/>
                  <a:gd name="T47" fmla="*/ 632 h 1288"/>
                  <a:gd name="T48" fmla="*/ 313 w 731"/>
                  <a:gd name="T49" fmla="*/ 661 h 1288"/>
                  <a:gd name="T50" fmla="*/ 9 w 731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1" h="1288">
                    <a:moveTo>
                      <a:pt x="9" y="1288"/>
                    </a:moveTo>
                    <a:lnTo>
                      <a:pt x="6" y="1266"/>
                    </a:lnTo>
                    <a:lnTo>
                      <a:pt x="0" y="1059"/>
                    </a:lnTo>
                    <a:lnTo>
                      <a:pt x="12" y="822"/>
                    </a:lnTo>
                    <a:lnTo>
                      <a:pt x="34" y="651"/>
                    </a:lnTo>
                    <a:lnTo>
                      <a:pt x="71" y="481"/>
                    </a:lnTo>
                    <a:lnTo>
                      <a:pt x="113" y="363"/>
                    </a:lnTo>
                    <a:lnTo>
                      <a:pt x="147" y="290"/>
                    </a:lnTo>
                    <a:lnTo>
                      <a:pt x="167" y="257"/>
                    </a:lnTo>
                    <a:lnTo>
                      <a:pt x="188" y="223"/>
                    </a:lnTo>
                    <a:lnTo>
                      <a:pt x="231" y="167"/>
                    </a:lnTo>
                    <a:lnTo>
                      <a:pt x="275" y="123"/>
                    </a:lnTo>
                    <a:lnTo>
                      <a:pt x="323" y="85"/>
                    </a:lnTo>
                    <a:lnTo>
                      <a:pt x="394" y="43"/>
                    </a:lnTo>
                    <a:lnTo>
                      <a:pt x="486" y="12"/>
                    </a:lnTo>
                    <a:lnTo>
                      <a:pt x="572" y="0"/>
                    </a:lnTo>
                    <a:lnTo>
                      <a:pt x="644" y="2"/>
                    </a:lnTo>
                    <a:lnTo>
                      <a:pt x="719" y="15"/>
                    </a:lnTo>
                    <a:lnTo>
                      <a:pt x="731" y="19"/>
                    </a:lnTo>
                    <a:lnTo>
                      <a:pt x="519" y="320"/>
                    </a:lnTo>
                    <a:lnTo>
                      <a:pt x="273" y="308"/>
                    </a:lnTo>
                    <a:lnTo>
                      <a:pt x="484" y="372"/>
                    </a:lnTo>
                    <a:lnTo>
                      <a:pt x="332" y="609"/>
                    </a:lnTo>
                    <a:lnTo>
                      <a:pt x="149" y="632"/>
                    </a:lnTo>
                    <a:lnTo>
                      <a:pt x="313" y="661"/>
                    </a:lnTo>
                    <a:lnTo>
                      <a:pt x="9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0" name="Freeform 77">
                <a:extLst>
                  <a:ext uri="{FF2B5EF4-FFF2-40B4-BE49-F238E27FC236}">
                    <a16:creationId xmlns:a16="http://schemas.microsoft.com/office/drawing/2014/main" id="{E717D8D6-3B48-45F6-BFB0-57BD97E68A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562" y="1194064"/>
                <a:ext cx="568325" cy="2563813"/>
              </a:xfrm>
              <a:custGeom>
                <a:avLst/>
                <a:gdLst>
                  <a:gd name="T0" fmla="*/ 0 w 1074"/>
                  <a:gd name="T1" fmla="*/ 0 h 4846"/>
                  <a:gd name="T2" fmla="*/ 0 w 1074"/>
                  <a:gd name="T3" fmla="*/ 92 h 4846"/>
                  <a:gd name="T4" fmla="*/ 19 w 1074"/>
                  <a:gd name="T5" fmla="*/ 735 h 4846"/>
                  <a:gd name="T6" fmla="*/ 57 w 1074"/>
                  <a:gd name="T7" fmla="*/ 1352 h 4846"/>
                  <a:gd name="T8" fmla="*/ 108 w 1074"/>
                  <a:gd name="T9" fmla="*/ 1894 h 4846"/>
                  <a:gd name="T10" fmla="*/ 154 w 1074"/>
                  <a:gd name="T11" fmla="*/ 2278 h 4846"/>
                  <a:gd name="T12" fmla="*/ 210 w 1074"/>
                  <a:gd name="T13" fmla="*/ 2676 h 4846"/>
                  <a:gd name="T14" fmla="*/ 281 w 1074"/>
                  <a:gd name="T15" fmla="*/ 3082 h 4846"/>
                  <a:gd name="T16" fmla="*/ 364 w 1074"/>
                  <a:gd name="T17" fmla="*/ 3489 h 4846"/>
                  <a:gd name="T18" fmla="*/ 462 w 1074"/>
                  <a:gd name="T19" fmla="*/ 3892 h 4846"/>
                  <a:gd name="T20" fmla="*/ 577 w 1074"/>
                  <a:gd name="T21" fmla="*/ 4287 h 4846"/>
                  <a:gd name="T22" fmla="*/ 710 w 1074"/>
                  <a:gd name="T23" fmla="*/ 4664 h 4846"/>
                  <a:gd name="T24" fmla="*/ 783 w 1074"/>
                  <a:gd name="T25" fmla="*/ 4846 h 4846"/>
                  <a:gd name="T26" fmla="*/ 1074 w 1074"/>
                  <a:gd name="T27" fmla="*/ 4846 h 4846"/>
                  <a:gd name="T28" fmla="*/ 1041 w 1074"/>
                  <a:gd name="T29" fmla="*/ 4778 h 4846"/>
                  <a:gd name="T30" fmla="*/ 834 w 1074"/>
                  <a:gd name="T31" fmla="*/ 4268 h 4846"/>
                  <a:gd name="T32" fmla="*/ 698 w 1074"/>
                  <a:gd name="T33" fmla="*/ 3887 h 4846"/>
                  <a:gd name="T34" fmla="*/ 602 w 1074"/>
                  <a:gd name="T35" fmla="*/ 3592 h 4846"/>
                  <a:gd name="T36" fmla="*/ 505 w 1074"/>
                  <a:gd name="T37" fmla="*/ 3265 h 4846"/>
                  <a:gd name="T38" fmla="*/ 410 w 1074"/>
                  <a:gd name="T39" fmla="*/ 2908 h 4846"/>
                  <a:gd name="T40" fmla="*/ 321 w 1074"/>
                  <a:gd name="T41" fmla="*/ 2523 h 4846"/>
                  <a:gd name="T42" fmla="*/ 239 w 1074"/>
                  <a:gd name="T43" fmla="*/ 2113 h 4846"/>
                  <a:gd name="T44" fmla="*/ 168 w 1074"/>
                  <a:gd name="T45" fmla="*/ 1679 h 4846"/>
                  <a:gd name="T46" fmla="*/ 112 w 1074"/>
                  <a:gd name="T47" fmla="*/ 1227 h 4846"/>
                  <a:gd name="T48" fmla="*/ 73 w 1074"/>
                  <a:gd name="T49" fmla="*/ 756 h 4846"/>
                  <a:gd name="T50" fmla="*/ 56 w 1074"/>
                  <a:gd name="T51" fmla="*/ 271 h 4846"/>
                  <a:gd name="T52" fmla="*/ 56 w 1074"/>
                  <a:gd name="T53" fmla="*/ 23 h 4846"/>
                  <a:gd name="T54" fmla="*/ 0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0" y="0"/>
                    </a:moveTo>
                    <a:lnTo>
                      <a:pt x="0" y="92"/>
                    </a:lnTo>
                    <a:lnTo>
                      <a:pt x="19" y="735"/>
                    </a:lnTo>
                    <a:lnTo>
                      <a:pt x="57" y="1352"/>
                    </a:lnTo>
                    <a:lnTo>
                      <a:pt x="108" y="1894"/>
                    </a:lnTo>
                    <a:lnTo>
                      <a:pt x="154" y="2278"/>
                    </a:lnTo>
                    <a:lnTo>
                      <a:pt x="210" y="2676"/>
                    </a:lnTo>
                    <a:lnTo>
                      <a:pt x="281" y="3082"/>
                    </a:lnTo>
                    <a:lnTo>
                      <a:pt x="364" y="3489"/>
                    </a:lnTo>
                    <a:lnTo>
                      <a:pt x="462" y="3892"/>
                    </a:lnTo>
                    <a:lnTo>
                      <a:pt x="577" y="4287"/>
                    </a:lnTo>
                    <a:lnTo>
                      <a:pt x="710" y="4664"/>
                    </a:lnTo>
                    <a:lnTo>
                      <a:pt x="783" y="4846"/>
                    </a:lnTo>
                    <a:lnTo>
                      <a:pt x="1074" y="4846"/>
                    </a:lnTo>
                    <a:lnTo>
                      <a:pt x="1041" y="4778"/>
                    </a:lnTo>
                    <a:lnTo>
                      <a:pt x="834" y="4268"/>
                    </a:lnTo>
                    <a:lnTo>
                      <a:pt x="698" y="3887"/>
                    </a:lnTo>
                    <a:lnTo>
                      <a:pt x="602" y="3592"/>
                    </a:lnTo>
                    <a:lnTo>
                      <a:pt x="505" y="3265"/>
                    </a:lnTo>
                    <a:lnTo>
                      <a:pt x="410" y="2908"/>
                    </a:lnTo>
                    <a:lnTo>
                      <a:pt x="321" y="2523"/>
                    </a:lnTo>
                    <a:lnTo>
                      <a:pt x="239" y="2113"/>
                    </a:lnTo>
                    <a:lnTo>
                      <a:pt x="168" y="1679"/>
                    </a:lnTo>
                    <a:lnTo>
                      <a:pt x="112" y="1227"/>
                    </a:lnTo>
                    <a:lnTo>
                      <a:pt x="73" y="756"/>
                    </a:lnTo>
                    <a:lnTo>
                      <a:pt x="56" y="271"/>
                    </a:lnTo>
                    <a:lnTo>
                      <a:pt x="56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41" name="Freeform 78">
                <a:extLst>
                  <a:ext uri="{FF2B5EF4-FFF2-40B4-BE49-F238E27FC236}">
                    <a16:creationId xmlns:a16="http://schemas.microsoft.com/office/drawing/2014/main" id="{E0756C42-A105-4992-886E-6E6D7444B9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587" y="1138502"/>
                <a:ext cx="131763" cy="109538"/>
              </a:xfrm>
              <a:custGeom>
                <a:avLst/>
                <a:gdLst>
                  <a:gd name="T0" fmla="*/ 249 w 249"/>
                  <a:gd name="T1" fmla="*/ 103 h 206"/>
                  <a:gd name="T2" fmla="*/ 248 w 249"/>
                  <a:gd name="T3" fmla="*/ 124 h 206"/>
                  <a:gd name="T4" fmla="*/ 229 w 249"/>
                  <a:gd name="T5" fmla="*/ 162 h 206"/>
                  <a:gd name="T6" fmla="*/ 194 w 249"/>
                  <a:gd name="T7" fmla="*/ 189 h 206"/>
                  <a:gd name="T8" fmla="*/ 150 w 249"/>
                  <a:gd name="T9" fmla="*/ 205 h 206"/>
                  <a:gd name="T10" fmla="*/ 125 w 249"/>
                  <a:gd name="T11" fmla="*/ 206 h 206"/>
                  <a:gd name="T12" fmla="*/ 99 w 249"/>
                  <a:gd name="T13" fmla="*/ 205 h 206"/>
                  <a:gd name="T14" fmla="*/ 55 w 249"/>
                  <a:gd name="T15" fmla="*/ 189 h 206"/>
                  <a:gd name="T16" fmla="*/ 22 w 249"/>
                  <a:gd name="T17" fmla="*/ 162 h 206"/>
                  <a:gd name="T18" fmla="*/ 3 w 249"/>
                  <a:gd name="T19" fmla="*/ 124 h 206"/>
                  <a:gd name="T20" fmla="*/ 0 w 249"/>
                  <a:gd name="T21" fmla="*/ 103 h 206"/>
                  <a:gd name="T22" fmla="*/ 3 w 249"/>
                  <a:gd name="T23" fmla="*/ 82 h 206"/>
                  <a:gd name="T24" fmla="*/ 22 w 249"/>
                  <a:gd name="T25" fmla="*/ 45 h 206"/>
                  <a:gd name="T26" fmla="*/ 55 w 249"/>
                  <a:gd name="T27" fmla="*/ 18 h 206"/>
                  <a:gd name="T28" fmla="*/ 99 w 249"/>
                  <a:gd name="T29" fmla="*/ 2 h 206"/>
                  <a:gd name="T30" fmla="*/ 125 w 249"/>
                  <a:gd name="T31" fmla="*/ 0 h 206"/>
                  <a:gd name="T32" fmla="*/ 150 w 249"/>
                  <a:gd name="T33" fmla="*/ 2 h 206"/>
                  <a:gd name="T34" fmla="*/ 194 w 249"/>
                  <a:gd name="T35" fmla="*/ 18 h 206"/>
                  <a:gd name="T36" fmla="*/ 229 w 249"/>
                  <a:gd name="T37" fmla="*/ 45 h 206"/>
                  <a:gd name="T38" fmla="*/ 248 w 249"/>
                  <a:gd name="T39" fmla="*/ 82 h 206"/>
                  <a:gd name="T40" fmla="*/ 249 w 249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9" h="206">
                    <a:moveTo>
                      <a:pt x="249" y="103"/>
                    </a:moveTo>
                    <a:lnTo>
                      <a:pt x="248" y="124"/>
                    </a:lnTo>
                    <a:lnTo>
                      <a:pt x="229" y="162"/>
                    </a:lnTo>
                    <a:lnTo>
                      <a:pt x="194" y="189"/>
                    </a:lnTo>
                    <a:lnTo>
                      <a:pt x="150" y="205"/>
                    </a:lnTo>
                    <a:lnTo>
                      <a:pt x="125" y="206"/>
                    </a:lnTo>
                    <a:lnTo>
                      <a:pt x="99" y="205"/>
                    </a:lnTo>
                    <a:lnTo>
                      <a:pt x="55" y="189"/>
                    </a:lnTo>
                    <a:lnTo>
                      <a:pt x="22" y="162"/>
                    </a:lnTo>
                    <a:lnTo>
                      <a:pt x="3" y="124"/>
                    </a:lnTo>
                    <a:lnTo>
                      <a:pt x="0" y="103"/>
                    </a:lnTo>
                    <a:lnTo>
                      <a:pt x="3" y="82"/>
                    </a:lnTo>
                    <a:lnTo>
                      <a:pt x="22" y="45"/>
                    </a:lnTo>
                    <a:lnTo>
                      <a:pt x="55" y="18"/>
                    </a:lnTo>
                    <a:lnTo>
                      <a:pt x="99" y="2"/>
                    </a:lnTo>
                    <a:lnTo>
                      <a:pt x="125" y="0"/>
                    </a:lnTo>
                    <a:lnTo>
                      <a:pt x="150" y="2"/>
                    </a:lnTo>
                    <a:lnTo>
                      <a:pt x="194" y="18"/>
                    </a:lnTo>
                    <a:lnTo>
                      <a:pt x="229" y="45"/>
                    </a:lnTo>
                    <a:lnTo>
                      <a:pt x="248" y="82"/>
                    </a:lnTo>
                    <a:lnTo>
                      <a:pt x="249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0E605620-8243-43EA-922E-F95DA672DB06}"/>
                </a:ext>
              </a:extLst>
            </p:cNvPr>
            <p:cNvGrpSpPr/>
            <p:nvPr/>
          </p:nvGrpSpPr>
          <p:grpSpPr>
            <a:xfrm>
              <a:off x="9624404" y="584287"/>
              <a:ext cx="593732" cy="1148719"/>
              <a:chOff x="7422355" y="468577"/>
              <a:chExt cx="1797051" cy="3328988"/>
            </a:xfrm>
          </p:grpSpPr>
          <p:sp>
            <p:nvSpPr>
              <p:cNvPr id="25" name="Freeform 67">
                <a:extLst>
                  <a:ext uri="{FF2B5EF4-FFF2-40B4-BE49-F238E27FC236}">
                    <a16:creationId xmlns:a16="http://schemas.microsoft.com/office/drawing/2014/main" id="{DAF1E16C-66CF-4A7A-A4B7-38621B256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08080" y="490008"/>
                <a:ext cx="1527176" cy="161925"/>
              </a:xfrm>
              <a:custGeom>
                <a:avLst/>
                <a:gdLst>
                  <a:gd name="T0" fmla="*/ 2884 w 2884"/>
                  <a:gd name="T1" fmla="*/ 304 h 304"/>
                  <a:gd name="T2" fmla="*/ 0 w 2884"/>
                  <a:gd name="T3" fmla="*/ 304 h 304"/>
                  <a:gd name="T4" fmla="*/ 7 w 2884"/>
                  <a:gd name="T5" fmla="*/ 298 h 304"/>
                  <a:gd name="T6" fmla="*/ 81 w 2884"/>
                  <a:gd name="T7" fmla="*/ 263 h 304"/>
                  <a:gd name="T8" fmla="*/ 182 w 2884"/>
                  <a:gd name="T9" fmla="*/ 239 h 304"/>
                  <a:gd name="T10" fmla="*/ 265 w 2884"/>
                  <a:gd name="T11" fmla="*/ 233 h 304"/>
                  <a:gd name="T12" fmla="*/ 362 w 2884"/>
                  <a:gd name="T13" fmla="*/ 240 h 304"/>
                  <a:gd name="T14" fmla="*/ 468 w 2884"/>
                  <a:gd name="T15" fmla="*/ 268 h 304"/>
                  <a:gd name="T16" fmla="*/ 527 w 2884"/>
                  <a:gd name="T17" fmla="*/ 292 h 304"/>
                  <a:gd name="T18" fmla="*/ 537 w 2884"/>
                  <a:gd name="T19" fmla="*/ 284 h 304"/>
                  <a:gd name="T20" fmla="*/ 612 w 2884"/>
                  <a:gd name="T21" fmla="*/ 242 h 304"/>
                  <a:gd name="T22" fmla="*/ 681 w 2884"/>
                  <a:gd name="T23" fmla="*/ 210 h 304"/>
                  <a:gd name="T24" fmla="*/ 758 w 2884"/>
                  <a:gd name="T25" fmla="*/ 186 h 304"/>
                  <a:gd name="T26" fmla="*/ 835 w 2884"/>
                  <a:gd name="T27" fmla="*/ 176 h 304"/>
                  <a:gd name="T28" fmla="*/ 890 w 2884"/>
                  <a:gd name="T29" fmla="*/ 184 h 304"/>
                  <a:gd name="T30" fmla="*/ 923 w 2884"/>
                  <a:gd name="T31" fmla="*/ 199 h 304"/>
                  <a:gd name="T32" fmla="*/ 953 w 2884"/>
                  <a:gd name="T33" fmla="*/ 220 h 304"/>
                  <a:gd name="T34" fmla="*/ 978 w 2884"/>
                  <a:gd name="T35" fmla="*/ 252 h 304"/>
                  <a:gd name="T36" fmla="*/ 988 w 2884"/>
                  <a:gd name="T37" fmla="*/ 272 h 304"/>
                  <a:gd name="T38" fmla="*/ 995 w 2884"/>
                  <a:gd name="T39" fmla="*/ 252 h 304"/>
                  <a:gd name="T40" fmla="*/ 1043 w 2884"/>
                  <a:gd name="T41" fmla="*/ 163 h 304"/>
                  <a:gd name="T42" fmla="*/ 1073 w 2884"/>
                  <a:gd name="T43" fmla="*/ 128 h 304"/>
                  <a:gd name="T44" fmla="*/ 1094 w 2884"/>
                  <a:gd name="T45" fmla="*/ 116 h 304"/>
                  <a:gd name="T46" fmla="*/ 1106 w 2884"/>
                  <a:gd name="T47" fmla="*/ 116 h 304"/>
                  <a:gd name="T48" fmla="*/ 1132 w 2884"/>
                  <a:gd name="T49" fmla="*/ 121 h 304"/>
                  <a:gd name="T50" fmla="*/ 1194 w 2884"/>
                  <a:gd name="T51" fmla="*/ 157 h 304"/>
                  <a:gd name="T52" fmla="*/ 1282 w 2884"/>
                  <a:gd name="T53" fmla="*/ 227 h 304"/>
                  <a:gd name="T54" fmla="*/ 1298 w 2884"/>
                  <a:gd name="T55" fmla="*/ 242 h 304"/>
                  <a:gd name="T56" fmla="*/ 1305 w 2884"/>
                  <a:gd name="T57" fmla="*/ 233 h 304"/>
                  <a:gd name="T58" fmla="*/ 1378 w 2884"/>
                  <a:gd name="T59" fmla="*/ 161 h 304"/>
                  <a:gd name="T60" fmla="*/ 1473 w 2884"/>
                  <a:gd name="T61" fmla="*/ 91 h 304"/>
                  <a:gd name="T62" fmla="*/ 1551 w 2884"/>
                  <a:gd name="T63" fmla="*/ 49 h 304"/>
                  <a:gd name="T64" fmla="*/ 1637 w 2884"/>
                  <a:gd name="T65" fmla="*/ 16 h 304"/>
                  <a:gd name="T66" fmla="*/ 1732 w 2884"/>
                  <a:gd name="T67" fmla="*/ 0 h 304"/>
                  <a:gd name="T68" fmla="*/ 1781 w 2884"/>
                  <a:gd name="T69" fmla="*/ 1 h 304"/>
                  <a:gd name="T70" fmla="*/ 1832 w 2884"/>
                  <a:gd name="T71" fmla="*/ 7 h 304"/>
                  <a:gd name="T72" fmla="*/ 1925 w 2884"/>
                  <a:gd name="T73" fmla="*/ 33 h 304"/>
                  <a:gd name="T74" fmla="*/ 2012 w 2884"/>
                  <a:gd name="T75" fmla="*/ 72 h 304"/>
                  <a:gd name="T76" fmla="*/ 2090 w 2884"/>
                  <a:gd name="T77" fmla="*/ 118 h 304"/>
                  <a:gd name="T78" fmla="*/ 2183 w 2884"/>
                  <a:gd name="T79" fmla="*/ 190 h 304"/>
                  <a:gd name="T80" fmla="*/ 2257 w 2884"/>
                  <a:gd name="T81" fmla="*/ 260 h 304"/>
                  <a:gd name="T82" fmla="*/ 2262 w 2884"/>
                  <a:gd name="T83" fmla="*/ 269 h 304"/>
                  <a:gd name="T84" fmla="*/ 2275 w 2884"/>
                  <a:gd name="T85" fmla="*/ 260 h 304"/>
                  <a:gd name="T86" fmla="*/ 2349 w 2884"/>
                  <a:gd name="T87" fmla="*/ 224 h 304"/>
                  <a:gd name="T88" fmla="*/ 2412 w 2884"/>
                  <a:gd name="T89" fmla="*/ 206 h 304"/>
                  <a:gd name="T90" fmla="*/ 2447 w 2884"/>
                  <a:gd name="T91" fmla="*/ 204 h 304"/>
                  <a:gd name="T92" fmla="*/ 2477 w 2884"/>
                  <a:gd name="T93" fmla="*/ 206 h 304"/>
                  <a:gd name="T94" fmla="*/ 2522 w 2884"/>
                  <a:gd name="T95" fmla="*/ 227 h 304"/>
                  <a:gd name="T96" fmla="*/ 2558 w 2884"/>
                  <a:gd name="T97" fmla="*/ 271 h 304"/>
                  <a:gd name="T98" fmla="*/ 2560 w 2884"/>
                  <a:gd name="T99" fmla="*/ 281 h 304"/>
                  <a:gd name="T100" fmla="*/ 2594 w 2884"/>
                  <a:gd name="T101" fmla="*/ 269 h 304"/>
                  <a:gd name="T102" fmla="*/ 2729 w 2884"/>
                  <a:gd name="T103" fmla="*/ 246 h 304"/>
                  <a:gd name="T104" fmla="*/ 2785 w 2884"/>
                  <a:gd name="T105" fmla="*/ 246 h 304"/>
                  <a:gd name="T106" fmla="*/ 2834 w 2884"/>
                  <a:gd name="T107" fmla="*/ 258 h 304"/>
                  <a:gd name="T108" fmla="*/ 2873 w 2884"/>
                  <a:gd name="T109" fmla="*/ 284 h 304"/>
                  <a:gd name="T110" fmla="*/ 2884 w 2884"/>
                  <a:gd name="T111" fmla="*/ 304 h 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884" h="304">
                    <a:moveTo>
                      <a:pt x="2884" y="304"/>
                    </a:moveTo>
                    <a:lnTo>
                      <a:pt x="0" y="304"/>
                    </a:lnTo>
                    <a:lnTo>
                      <a:pt x="7" y="298"/>
                    </a:lnTo>
                    <a:lnTo>
                      <a:pt x="81" y="263"/>
                    </a:lnTo>
                    <a:lnTo>
                      <a:pt x="182" y="239"/>
                    </a:lnTo>
                    <a:lnTo>
                      <a:pt x="265" y="233"/>
                    </a:lnTo>
                    <a:lnTo>
                      <a:pt x="362" y="240"/>
                    </a:lnTo>
                    <a:lnTo>
                      <a:pt x="468" y="268"/>
                    </a:lnTo>
                    <a:lnTo>
                      <a:pt x="527" y="292"/>
                    </a:lnTo>
                    <a:lnTo>
                      <a:pt x="537" y="284"/>
                    </a:lnTo>
                    <a:lnTo>
                      <a:pt x="612" y="242"/>
                    </a:lnTo>
                    <a:lnTo>
                      <a:pt x="681" y="210"/>
                    </a:lnTo>
                    <a:lnTo>
                      <a:pt x="758" y="186"/>
                    </a:lnTo>
                    <a:lnTo>
                      <a:pt x="835" y="176"/>
                    </a:lnTo>
                    <a:lnTo>
                      <a:pt x="890" y="184"/>
                    </a:lnTo>
                    <a:lnTo>
                      <a:pt x="923" y="199"/>
                    </a:lnTo>
                    <a:lnTo>
                      <a:pt x="953" y="220"/>
                    </a:lnTo>
                    <a:lnTo>
                      <a:pt x="978" y="252"/>
                    </a:lnTo>
                    <a:lnTo>
                      <a:pt x="988" y="272"/>
                    </a:lnTo>
                    <a:lnTo>
                      <a:pt x="995" y="252"/>
                    </a:lnTo>
                    <a:lnTo>
                      <a:pt x="1043" y="163"/>
                    </a:lnTo>
                    <a:lnTo>
                      <a:pt x="1073" y="128"/>
                    </a:lnTo>
                    <a:lnTo>
                      <a:pt x="1094" y="116"/>
                    </a:lnTo>
                    <a:lnTo>
                      <a:pt x="1106" y="116"/>
                    </a:lnTo>
                    <a:lnTo>
                      <a:pt x="1132" y="121"/>
                    </a:lnTo>
                    <a:lnTo>
                      <a:pt x="1194" y="157"/>
                    </a:lnTo>
                    <a:lnTo>
                      <a:pt x="1282" y="227"/>
                    </a:lnTo>
                    <a:lnTo>
                      <a:pt x="1298" y="242"/>
                    </a:lnTo>
                    <a:lnTo>
                      <a:pt x="1305" y="233"/>
                    </a:lnTo>
                    <a:lnTo>
                      <a:pt x="1378" y="161"/>
                    </a:lnTo>
                    <a:lnTo>
                      <a:pt x="1473" y="91"/>
                    </a:lnTo>
                    <a:lnTo>
                      <a:pt x="1551" y="49"/>
                    </a:lnTo>
                    <a:lnTo>
                      <a:pt x="1637" y="16"/>
                    </a:lnTo>
                    <a:lnTo>
                      <a:pt x="1732" y="0"/>
                    </a:lnTo>
                    <a:lnTo>
                      <a:pt x="1781" y="1"/>
                    </a:lnTo>
                    <a:lnTo>
                      <a:pt x="1832" y="7"/>
                    </a:lnTo>
                    <a:lnTo>
                      <a:pt x="1925" y="33"/>
                    </a:lnTo>
                    <a:lnTo>
                      <a:pt x="2012" y="72"/>
                    </a:lnTo>
                    <a:lnTo>
                      <a:pt x="2090" y="118"/>
                    </a:lnTo>
                    <a:lnTo>
                      <a:pt x="2183" y="190"/>
                    </a:lnTo>
                    <a:lnTo>
                      <a:pt x="2257" y="260"/>
                    </a:lnTo>
                    <a:lnTo>
                      <a:pt x="2262" y="269"/>
                    </a:lnTo>
                    <a:lnTo>
                      <a:pt x="2275" y="260"/>
                    </a:lnTo>
                    <a:lnTo>
                      <a:pt x="2349" y="224"/>
                    </a:lnTo>
                    <a:lnTo>
                      <a:pt x="2412" y="206"/>
                    </a:lnTo>
                    <a:lnTo>
                      <a:pt x="2447" y="204"/>
                    </a:lnTo>
                    <a:lnTo>
                      <a:pt x="2477" y="206"/>
                    </a:lnTo>
                    <a:lnTo>
                      <a:pt x="2522" y="227"/>
                    </a:lnTo>
                    <a:lnTo>
                      <a:pt x="2558" y="271"/>
                    </a:lnTo>
                    <a:lnTo>
                      <a:pt x="2560" y="281"/>
                    </a:lnTo>
                    <a:lnTo>
                      <a:pt x="2594" y="269"/>
                    </a:lnTo>
                    <a:lnTo>
                      <a:pt x="2729" y="246"/>
                    </a:lnTo>
                    <a:lnTo>
                      <a:pt x="2785" y="246"/>
                    </a:lnTo>
                    <a:lnTo>
                      <a:pt x="2834" y="258"/>
                    </a:lnTo>
                    <a:lnTo>
                      <a:pt x="2873" y="284"/>
                    </a:lnTo>
                    <a:lnTo>
                      <a:pt x="2884" y="30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6" name="Freeform 79">
                <a:extLst>
                  <a:ext uri="{FF2B5EF4-FFF2-40B4-BE49-F238E27FC236}">
                    <a16:creationId xmlns:a16="http://schemas.microsoft.com/office/drawing/2014/main" id="{EEF72DB8-CE6B-4AB5-AAC5-93364CE549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22355" y="930539"/>
                <a:ext cx="901701" cy="342900"/>
              </a:xfrm>
              <a:custGeom>
                <a:avLst/>
                <a:gdLst>
                  <a:gd name="T0" fmla="*/ 1702 w 1702"/>
                  <a:gd name="T1" fmla="*/ 649 h 649"/>
                  <a:gd name="T2" fmla="*/ 1695 w 1702"/>
                  <a:gd name="T3" fmla="*/ 632 h 649"/>
                  <a:gd name="T4" fmla="*/ 1639 w 1702"/>
                  <a:gd name="T5" fmla="*/ 516 h 649"/>
                  <a:gd name="T6" fmla="*/ 1574 w 1702"/>
                  <a:gd name="T7" fmla="*/ 412 h 649"/>
                  <a:gd name="T8" fmla="*/ 1485 w 1702"/>
                  <a:gd name="T9" fmla="*/ 297 h 649"/>
                  <a:gd name="T10" fmla="*/ 1400 w 1702"/>
                  <a:gd name="T11" fmla="*/ 213 h 649"/>
                  <a:gd name="T12" fmla="*/ 1337 w 1702"/>
                  <a:gd name="T13" fmla="*/ 161 h 649"/>
                  <a:gd name="T14" fmla="*/ 1265 w 1702"/>
                  <a:gd name="T15" fmla="*/ 114 h 649"/>
                  <a:gd name="T16" fmla="*/ 1187 w 1702"/>
                  <a:gd name="T17" fmla="*/ 72 h 649"/>
                  <a:gd name="T18" fmla="*/ 1100 w 1702"/>
                  <a:gd name="T19" fmla="*/ 39 h 649"/>
                  <a:gd name="T20" fmla="*/ 1007 w 1702"/>
                  <a:gd name="T21" fmla="*/ 14 h 649"/>
                  <a:gd name="T22" fmla="*/ 956 w 1702"/>
                  <a:gd name="T23" fmla="*/ 7 h 649"/>
                  <a:gd name="T24" fmla="*/ 906 w 1702"/>
                  <a:gd name="T25" fmla="*/ 1 h 649"/>
                  <a:gd name="T26" fmla="*/ 808 w 1702"/>
                  <a:gd name="T27" fmla="*/ 0 h 649"/>
                  <a:gd name="T28" fmla="*/ 713 w 1702"/>
                  <a:gd name="T29" fmla="*/ 7 h 649"/>
                  <a:gd name="T30" fmla="*/ 622 w 1702"/>
                  <a:gd name="T31" fmla="*/ 23 h 649"/>
                  <a:gd name="T32" fmla="*/ 494 w 1702"/>
                  <a:gd name="T33" fmla="*/ 59 h 649"/>
                  <a:gd name="T34" fmla="*/ 343 w 1702"/>
                  <a:gd name="T35" fmla="*/ 125 h 649"/>
                  <a:gd name="T36" fmla="*/ 213 w 1702"/>
                  <a:gd name="T37" fmla="*/ 200 h 649"/>
                  <a:gd name="T38" fmla="*/ 111 w 1702"/>
                  <a:gd name="T39" fmla="*/ 272 h 649"/>
                  <a:gd name="T40" fmla="*/ 13 w 1702"/>
                  <a:gd name="T41" fmla="*/ 356 h 649"/>
                  <a:gd name="T42" fmla="*/ 0 w 1702"/>
                  <a:gd name="T43" fmla="*/ 369 h 649"/>
                  <a:gd name="T44" fmla="*/ 323 w 1702"/>
                  <a:gd name="T45" fmla="*/ 337 h 649"/>
                  <a:gd name="T46" fmla="*/ 681 w 1702"/>
                  <a:gd name="T47" fmla="*/ 112 h 649"/>
                  <a:gd name="T48" fmla="*/ 467 w 1702"/>
                  <a:gd name="T49" fmla="*/ 336 h 649"/>
                  <a:gd name="T50" fmla="*/ 820 w 1702"/>
                  <a:gd name="T51" fmla="*/ 300 h 649"/>
                  <a:gd name="T52" fmla="*/ 1044 w 1702"/>
                  <a:gd name="T53" fmla="*/ 153 h 649"/>
                  <a:gd name="T54" fmla="*/ 954 w 1702"/>
                  <a:gd name="T55" fmla="*/ 308 h 649"/>
                  <a:gd name="T56" fmla="*/ 962 w 1702"/>
                  <a:gd name="T57" fmla="*/ 307 h 649"/>
                  <a:gd name="T58" fmla="*/ 1054 w 1702"/>
                  <a:gd name="T59" fmla="*/ 323 h 649"/>
                  <a:gd name="T60" fmla="*/ 1188 w 1702"/>
                  <a:gd name="T61" fmla="*/ 366 h 649"/>
                  <a:gd name="T62" fmla="*/ 1305 w 1702"/>
                  <a:gd name="T63" fmla="*/ 416 h 649"/>
                  <a:gd name="T64" fmla="*/ 1445 w 1702"/>
                  <a:gd name="T65" fmla="*/ 488 h 649"/>
                  <a:gd name="T66" fmla="*/ 1610 w 1702"/>
                  <a:gd name="T67" fmla="*/ 588 h 649"/>
                  <a:gd name="T68" fmla="*/ 1702 w 1702"/>
                  <a:gd name="T69" fmla="*/ 649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02" h="649">
                    <a:moveTo>
                      <a:pt x="1702" y="649"/>
                    </a:moveTo>
                    <a:lnTo>
                      <a:pt x="1695" y="632"/>
                    </a:lnTo>
                    <a:lnTo>
                      <a:pt x="1639" y="516"/>
                    </a:lnTo>
                    <a:lnTo>
                      <a:pt x="1574" y="412"/>
                    </a:lnTo>
                    <a:lnTo>
                      <a:pt x="1485" y="297"/>
                    </a:lnTo>
                    <a:lnTo>
                      <a:pt x="1400" y="213"/>
                    </a:lnTo>
                    <a:lnTo>
                      <a:pt x="1337" y="161"/>
                    </a:lnTo>
                    <a:lnTo>
                      <a:pt x="1265" y="114"/>
                    </a:lnTo>
                    <a:lnTo>
                      <a:pt x="1187" y="72"/>
                    </a:lnTo>
                    <a:lnTo>
                      <a:pt x="1100" y="39"/>
                    </a:lnTo>
                    <a:lnTo>
                      <a:pt x="1007" y="14"/>
                    </a:lnTo>
                    <a:lnTo>
                      <a:pt x="956" y="7"/>
                    </a:lnTo>
                    <a:lnTo>
                      <a:pt x="906" y="1"/>
                    </a:lnTo>
                    <a:lnTo>
                      <a:pt x="808" y="0"/>
                    </a:lnTo>
                    <a:lnTo>
                      <a:pt x="713" y="7"/>
                    </a:lnTo>
                    <a:lnTo>
                      <a:pt x="622" y="23"/>
                    </a:lnTo>
                    <a:lnTo>
                      <a:pt x="494" y="59"/>
                    </a:lnTo>
                    <a:lnTo>
                      <a:pt x="343" y="125"/>
                    </a:lnTo>
                    <a:lnTo>
                      <a:pt x="213" y="200"/>
                    </a:lnTo>
                    <a:lnTo>
                      <a:pt x="111" y="272"/>
                    </a:lnTo>
                    <a:lnTo>
                      <a:pt x="13" y="356"/>
                    </a:lnTo>
                    <a:lnTo>
                      <a:pt x="0" y="369"/>
                    </a:lnTo>
                    <a:lnTo>
                      <a:pt x="323" y="337"/>
                    </a:lnTo>
                    <a:lnTo>
                      <a:pt x="681" y="112"/>
                    </a:lnTo>
                    <a:lnTo>
                      <a:pt x="467" y="336"/>
                    </a:lnTo>
                    <a:lnTo>
                      <a:pt x="820" y="300"/>
                    </a:lnTo>
                    <a:lnTo>
                      <a:pt x="1044" y="153"/>
                    </a:lnTo>
                    <a:lnTo>
                      <a:pt x="954" y="308"/>
                    </a:lnTo>
                    <a:lnTo>
                      <a:pt x="962" y="307"/>
                    </a:lnTo>
                    <a:lnTo>
                      <a:pt x="1054" y="323"/>
                    </a:lnTo>
                    <a:lnTo>
                      <a:pt x="1188" y="366"/>
                    </a:lnTo>
                    <a:lnTo>
                      <a:pt x="1305" y="416"/>
                    </a:lnTo>
                    <a:lnTo>
                      <a:pt x="1445" y="488"/>
                    </a:lnTo>
                    <a:lnTo>
                      <a:pt x="1610" y="588"/>
                    </a:lnTo>
                    <a:lnTo>
                      <a:pt x="1702" y="649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7" name="Freeform 80">
                <a:extLst>
                  <a:ext uri="{FF2B5EF4-FFF2-40B4-BE49-F238E27FC236}">
                    <a16:creationId xmlns:a16="http://schemas.microsoft.com/office/drawing/2014/main" id="{B8AE3AFE-3F44-43E3-BD6E-0B9BE08B2E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1917" y="1194064"/>
                <a:ext cx="590550" cy="401638"/>
              </a:xfrm>
              <a:custGeom>
                <a:avLst/>
                <a:gdLst>
                  <a:gd name="T0" fmla="*/ 1116 w 1116"/>
                  <a:gd name="T1" fmla="*/ 113 h 757"/>
                  <a:gd name="T2" fmla="*/ 1104 w 1116"/>
                  <a:gd name="T3" fmla="*/ 105 h 757"/>
                  <a:gd name="T4" fmla="*/ 1017 w 1116"/>
                  <a:gd name="T5" fmla="*/ 63 h 757"/>
                  <a:gd name="T6" fmla="*/ 930 w 1116"/>
                  <a:gd name="T7" fmla="*/ 31 h 757"/>
                  <a:gd name="T8" fmla="*/ 824 w 1116"/>
                  <a:gd name="T9" fmla="*/ 8 h 757"/>
                  <a:gd name="T10" fmla="*/ 703 w 1116"/>
                  <a:gd name="T11" fmla="*/ 0 h 757"/>
                  <a:gd name="T12" fmla="*/ 605 w 1116"/>
                  <a:gd name="T13" fmla="*/ 10 h 757"/>
                  <a:gd name="T14" fmla="*/ 537 w 1116"/>
                  <a:gd name="T15" fmla="*/ 24 h 757"/>
                  <a:gd name="T16" fmla="*/ 469 w 1116"/>
                  <a:gd name="T17" fmla="*/ 49 h 757"/>
                  <a:gd name="T18" fmla="*/ 402 w 1116"/>
                  <a:gd name="T19" fmla="*/ 83 h 757"/>
                  <a:gd name="T20" fmla="*/ 367 w 1116"/>
                  <a:gd name="T21" fmla="*/ 105 h 757"/>
                  <a:gd name="T22" fmla="*/ 334 w 1116"/>
                  <a:gd name="T23" fmla="*/ 128 h 757"/>
                  <a:gd name="T24" fmla="*/ 274 w 1116"/>
                  <a:gd name="T25" fmla="*/ 177 h 757"/>
                  <a:gd name="T26" fmla="*/ 197 w 1116"/>
                  <a:gd name="T27" fmla="*/ 255 h 757"/>
                  <a:gd name="T28" fmla="*/ 119 w 1116"/>
                  <a:gd name="T29" fmla="*/ 363 h 757"/>
                  <a:gd name="T30" fmla="*/ 66 w 1116"/>
                  <a:gd name="T31" fmla="*/ 471 h 757"/>
                  <a:gd name="T32" fmla="*/ 32 w 1116"/>
                  <a:gd name="T33" fmla="*/ 570 h 757"/>
                  <a:gd name="T34" fmla="*/ 11 w 1116"/>
                  <a:gd name="T35" fmla="*/ 655 h 757"/>
                  <a:gd name="T36" fmla="*/ 0 w 1116"/>
                  <a:gd name="T37" fmla="*/ 744 h 757"/>
                  <a:gd name="T38" fmla="*/ 0 w 1116"/>
                  <a:gd name="T39" fmla="*/ 757 h 757"/>
                  <a:gd name="T40" fmla="*/ 166 w 1116"/>
                  <a:gd name="T41" fmla="*/ 571 h 757"/>
                  <a:gd name="T42" fmla="*/ 196 w 1116"/>
                  <a:gd name="T43" fmla="*/ 378 h 757"/>
                  <a:gd name="T44" fmla="*/ 207 w 1116"/>
                  <a:gd name="T45" fmla="*/ 538 h 757"/>
                  <a:gd name="T46" fmla="*/ 373 w 1116"/>
                  <a:gd name="T47" fmla="*/ 378 h 757"/>
                  <a:gd name="T48" fmla="*/ 395 w 1116"/>
                  <a:gd name="T49" fmla="*/ 152 h 757"/>
                  <a:gd name="T50" fmla="*/ 423 w 1116"/>
                  <a:gd name="T51" fmla="*/ 342 h 757"/>
                  <a:gd name="T52" fmla="*/ 644 w 1116"/>
                  <a:gd name="T53" fmla="*/ 209 h 757"/>
                  <a:gd name="T54" fmla="*/ 739 w 1116"/>
                  <a:gd name="T55" fmla="*/ 54 h 757"/>
                  <a:gd name="T56" fmla="*/ 717 w 1116"/>
                  <a:gd name="T57" fmla="*/ 164 h 757"/>
                  <a:gd name="T58" fmla="*/ 734 w 1116"/>
                  <a:gd name="T59" fmla="*/ 155 h 757"/>
                  <a:gd name="T60" fmla="*/ 877 w 1116"/>
                  <a:gd name="T61" fmla="*/ 121 h 757"/>
                  <a:gd name="T62" fmla="*/ 1025 w 1116"/>
                  <a:gd name="T63" fmla="*/ 109 h 757"/>
                  <a:gd name="T64" fmla="*/ 1116 w 1116"/>
                  <a:gd name="T65" fmla="*/ 113 h 7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7">
                    <a:moveTo>
                      <a:pt x="1116" y="113"/>
                    </a:moveTo>
                    <a:lnTo>
                      <a:pt x="1104" y="105"/>
                    </a:lnTo>
                    <a:lnTo>
                      <a:pt x="1017" y="63"/>
                    </a:lnTo>
                    <a:lnTo>
                      <a:pt x="930" y="31"/>
                    </a:lnTo>
                    <a:lnTo>
                      <a:pt x="824" y="8"/>
                    </a:lnTo>
                    <a:lnTo>
                      <a:pt x="703" y="0"/>
                    </a:lnTo>
                    <a:lnTo>
                      <a:pt x="605" y="10"/>
                    </a:lnTo>
                    <a:lnTo>
                      <a:pt x="537" y="24"/>
                    </a:lnTo>
                    <a:lnTo>
                      <a:pt x="469" y="49"/>
                    </a:lnTo>
                    <a:lnTo>
                      <a:pt x="402" y="83"/>
                    </a:lnTo>
                    <a:lnTo>
                      <a:pt x="367" y="105"/>
                    </a:lnTo>
                    <a:lnTo>
                      <a:pt x="334" y="128"/>
                    </a:lnTo>
                    <a:lnTo>
                      <a:pt x="274" y="177"/>
                    </a:lnTo>
                    <a:lnTo>
                      <a:pt x="197" y="255"/>
                    </a:lnTo>
                    <a:lnTo>
                      <a:pt x="119" y="363"/>
                    </a:lnTo>
                    <a:lnTo>
                      <a:pt x="66" y="471"/>
                    </a:lnTo>
                    <a:lnTo>
                      <a:pt x="32" y="570"/>
                    </a:lnTo>
                    <a:lnTo>
                      <a:pt x="11" y="655"/>
                    </a:lnTo>
                    <a:lnTo>
                      <a:pt x="0" y="744"/>
                    </a:lnTo>
                    <a:lnTo>
                      <a:pt x="0" y="757"/>
                    </a:lnTo>
                    <a:lnTo>
                      <a:pt x="166" y="571"/>
                    </a:lnTo>
                    <a:lnTo>
                      <a:pt x="196" y="378"/>
                    </a:lnTo>
                    <a:lnTo>
                      <a:pt x="207" y="538"/>
                    </a:lnTo>
                    <a:lnTo>
                      <a:pt x="373" y="378"/>
                    </a:lnTo>
                    <a:lnTo>
                      <a:pt x="395" y="152"/>
                    </a:lnTo>
                    <a:lnTo>
                      <a:pt x="423" y="342"/>
                    </a:lnTo>
                    <a:lnTo>
                      <a:pt x="644" y="209"/>
                    </a:lnTo>
                    <a:lnTo>
                      <a:pt x="739" y="54"/>
                    </a:lnTo>
                    <a:lnTo>
                      <a:pt x="717" y="164"/>
                    </a:lnTo>
                    <a:lnTo>
                      <a:pt x="734" y="155"/>
                    </a:lnTo>
                    <a:lnTo>
                      <a:pt x="877" y="121"/>
                    </a:lnTo>
                    <a:lnTo>
                      <a:pt x="1025" y="109"/>
                    </a:lnTo>
                    <a:lnTo>
                      <a:pt x="1116" y="113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8" name="Freeform 81">
                <a:extLst>
                  <a:ext uri="{FF2B5EF4-FFF2-40B4-BE49-F238E27FC236}">
                    <a16:creationId xmlns:a16="http://schemas.microsoft.com/office/drawing/2014/main" id="{3D927E18-E3B4-4A4C-857B-2AB08BD71F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959114"/>
                <a:ext cx="911226" cy="288925"/>
              </a:xfrm>
              <a:custGeom>
                <a:avLst/>
                <a:gdLst>
                  <a:gd name="T0" fmla="*/ 0 w 1724"/>
                  <a:gd name="T1" fmla="*/ 547 h 547"/>
                  <a:gd name="T2" fmla="*/ 9 w 1724"/>
                  <a:gd name="T3" fmla="*/ 531 h 547"/>
                  <a:gd name="T4" fmla="*/ 79 w 1724"/>
                  <a:gd name="T5" fmla="*/ 422 h 547"/>
                  <a:gd name="T6" fmla="*/ 156 w 1724"/>
                  <a:gd name="T7" fmla="*/ 327 h 547"/>
                  <a:gd name="T8" fmla="*/ 258 w 1724"/>
                  <a:gd name="T9" fmla="*/ 223 h 547"/>
                  <a:gd name="T10" fmla="*/ 352 w 1724"/>
                  <a:gd name="T11" fmla="*/ 151 h 547"/>
                  <a:gd name="T12" fmla="*/ 422 w 1724"/>
                  <a:gd name="T13" fmla="*/ 106 h 547"/>
                  <a:gd name="T14" fmla="*/ 498 w 1724"/>
                  <a:gd name="T15" fmla="*/ 67 h 547"/>
                  <a:gd name="T16" fmla="*/ 582 w 1724"/>
                  <a:gd name="T17" fmla="*/ 36 h 547"/>
                  <a:gd name="T18" fmla="*/ 671 w 1724"/>
                  <a:gd name="T19" fmla="*/ 13 h 547"/>
                  <a:gd name="T20" fmla="*/ 766 w 1724"/>
                  <a:gd name="T21" fmla="*/ 1 h 547"/>
                  <a:gd name="T22" fmla="*/ 817 w 1724"/>
                  <a:gd name="T23" fmla="*/ 0 h 547"/>
                  <a:gd name="T24" fmla="*/ 868 w 1724"/>
                  <a:gd name="T25" fmla="*/ 0 h 547"/>
                  <a:gd name="T26" fmla="*/ 965 w 1724"/>
                  <a:gd name="T27" fmla="*/ 10 h 547"/>
                  <a:gd name="T28" fmla="*/ 1059 w 1724"/>
                  <a:gd name="T29" fmla="*/ 29 h 547"/>
                  <a:gd name="T30" fmla="*/ 1146 w 1724"/>
                  <a:gd name="T31" fmla="*/ 56 h 547"/>
                  <a:gd name="T32" fmla="*/ 1270 w 1724"/>
                  <a:gd name="T33" fmla="*/ 106 h 547"/>
                  <a:gd name="T34" fmla="*/ 1413 w 1724"/>
                  <a:gd name="T35" fmla="*/ 190 h 547"/>
                  <a:gd name="T36" fmla="*/ 1532 w 1724"/>
                  <a:gd name="T37" fmla="*/ 279 h 547"/>
                  <a:gd name="T38" fmla="*/ 1624 w 1724"/>
                  <a:gd name="T39" fmla="*/ 363 h 547"/>
                  <a:gd name="T40" fmla="*/ 1712 w 1724"/>
                  <a:gd name="T41" fmla="*/ 458 h 547"/>
                  <a:gd name="T42" fmla="*/ 1724 w 1724"/>
                  <a:gd name="T43" fmla="*/ 474 h 547"/>
                  <a:gd name="T44" fmla="*/ 1407 w 1724"/>
                  <a:gd name="T45" fmla="*/ 402 h 547"/>
                  <a:gd name="T46" fmla="*/ 1079 w 1724"/>
                  <a:gd name="T47" fmla="*/ 137 h 547"/>
                  <a:gd name="T48" fmla="*/ 1264 w 1724"/>
                  <a:gd name="T49" fmla="*/ 383 h 547"/>
                  <a:gd name="T50" fmla="*/ 917 w 1724"/>
                  <a:gd name="T51" fmla="*/ 305 h 547"/>
                  <a:gd name="T52" fmla="*/ 713 w 1724"/>
                  <a:gd name="T53" fmla="*/ 134 h 547"/>
                  <a:gd name="T54" fmla="*/ 784 w 1724"/>
                  <a:gd name="T55" fmla="*/ 298 h 547"/>
                  <a:gd name="T56" fmla="*/ 776 w 1724"/>
                  <a:gd name="T57" fmla="*/ 296 h 547"/>
                  <a:gd name="T58" fmla="*/ 683 w 1724"/>
                  <a:gd name="T59" fmla="*/ 301 h 547"/>
                  <a:gd name="T60" fmla="*/ 544 w 1724"/>
                  <a:gd name="T61" fmla="*/ 328 h 547"/>
                  <a:gd name="T62" fmla="*/ 422 w 1724"/>
                  <a:gd name="T63" fmla="*/ 363 h 547"/>
                  <a:gd name="T64" fmla="*/ 275 w 1724"/>
                  <a:gd name="T65" fmla="*/ 419 h 547"/>
                  <a:gd name="T66" fmla="*/ 100 w 1724"/>
                  <a:gd name="T67" fmla="*/ 497 h 547"/>
                  <a:gd name="T68" fmla="*/ 0 w 1724"/>
                  <a:gd name="T6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4" h="547">
                    <a:moveTo>
                      <a:pt x="0" y="547"/>
                    </a:moveTo>
                    <a:lnTo>
                      <a:pt x="9" y="531"/>
                    </a:lnTo>
                    <a:lnTo>
                      <a:pt x="79" y="422"/>
                    </a:lnTo>
                    <a:lnTo>
                      <a:pt x="156" y="327"/>
                    </a:lnTo>
                    <a:lnTo>
                      <a:pt x="258" y="223"/>
                    </a:lnTo>
                    <a:lnTo>
                      <a:pt x="352" y="151"/>
                    </a:lnTo>
                    <a:lnTo>
                      <a:pt x="422" y="106"/>
                    </a:lnTo>
                    <a:lnTo>
                      <a:pt x="498" y="67"/>
                    </a:lnTo>
                    <a:lnTo>
                      <a:pt x="582" y="36"/>
                    </a:lnTo>
                    <a:lnTo>
                      <a:pt x="671" y="13"/>
                    </a:lnTo>
                    <a:lnTo>
                      <a:pt x="766" y="1"/>
                    </a:lnTo>
                    <a:lnTo>
                      <a:pt x="817" y="0"/>
                    </a:lnTo>
                    <a:lnTo>
                      <a:pt x="868" y="0"/>
                    </a:lnTo>
                    <a:lnTo>
                      <a:pt x="965" y="10"/>
                    </a:lnTo>
                    <a:lnTo>
                      <a:pt x="1059" y="29"/>
                    </a:lnTo>
                    <a:lnTo>
                      <a:pt x="1146" y="56"/>
                    </a:lnTo>
                    <a:lnTo>
                      <a:pt x="1270" y="106"/>
                    </a:lnTo>
                    <a:lnTo>
                      <a:pt x="1413" y="190"/>
                    </a:lnTo>
                    <a:lnTo>
                      <a:pt x="1532" y="279"/>
                    </a:lnTo>
                    <a:lnTo>
                      <a:pt x="1624" y="363"/>
                    </a:lnTo>
                    <a:lnTo>
                      <a:pt x="1712" y="458"/>
                    </a:lnTo>
                    <a:lnTo>
                      <a:pt x="1724" y="474"/>
                    </a:lnTo>
                    <a:lnTo>
                      <a:pt x="1407" y="402"/>
                    </a:lnTo>
                    <a:lnTo>
                      <a:pt x="1079" y="137"/>
                    </a:lnTo>
                    <a:lnTo>
                      <a:pt x="1264" y="383"/>
                    </a:lnTo>
                    <a:lnTo>
                      <a:pt x="917" y="305"/>
                    </a:lnTo>
                    <a:lnTo>
                      <a:pt x="713" y="134"/>
                    </a:lnTo>
                    <a:lnTo>
                      <a:pt x="784" y="298"/>
                    </a:lnTo>
                    <a:lnTo>
                      <a:pt x="776" y="296"/>
                    </a:lnTo>
                    <a:lnTo>
                      <a:pt x="683" y="301"/>
                    </a:lnTo>
                    <a:lnTo>
                      <a:pt x="544" y="328"/>
                    </a:lnTo>
                    <a:lnTo>
                      <a:pt x="422" y="363"/>
                    </a:lnTo>
                    <a:lnTo>
                      <a:pt x="275" y="419"/>
                    </a:lnTo>
                    <a:lnTo>
                      <a:pt x="100" y="497"/>
                    </a:lnTo>
                    <a:lnTo>
                      <a:pt x="0" y="547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29" name="Freeform 82">
                <a:extLst>
                  <a:ext uri="{FF2B5EF4-FFF2-40B4-BE49-F238E27FC236}">
                    <a16:creationId xmlns:a16="http://schemas.microsoft.com/office/drawing/2014/main" id="{810BEF39-563F-48B0-8EBF-E03CEA6F93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6593" y="1186127"/>
                <a:ext cx="590550" cy="401638"/>
              </a:xfrm>
              <a:custGeom>
                <a:avLst/>
                <a:gdLst>
                  <a:gd name="T0" fmla="*/ 0 w 1116"/>
                  <a:gd name="T1" fmla="*/ 114 h 758"/>
                  <a:gd name="T2" fmla="*/ 12 w 1116"/>
                  <a:gd name="T3" fmla="*/ 107 h 758"/>
                  <a:gd name="T4" fmla="*/ 100 w 1116"/>
                  <a:gd name="T5" fmla="*/ 64 h 758"/>
                  <a:gd name="T6" fmla="*/ 186 w 1116"/>
                  <a:gd name="T7" fmla="*/ 33 h 758"/>
                  <a:gd name="T8" fmla="*/ 293 w 1116"/>
                  <a:gd name="T9" fmla="*/ 9 h 758"/>
                  <a:gd name="T10" fmla="*/ 415 w 1116"/>
                  <a:gd name="T11" fmla="*/ 0 h 758"/>
                  <a:gd name="T12" fmla="*/ 511 w 1116"/>
                  <a:gd name="T13" fmla="*/ 10 h 758"/>
                  <a:gd name="T14" fmla="*/ 579 w 1116"/>
                  <a:gd name="T15" fmla="*/ 26 h 758"/>
                  <a:gd name="T16" fmla="*/ 647 w 1116"/>
                  <a:gd name="T17" fmla="*/ 51 h 758"/>
                  <a:gd name="T18" fmla="*/ 716 w 1116"/>
                  <a:gd name="T19" fmla="*/ 84 h 758"/>
                  <a:gd name="T20" fmla="*/ 749 w 1116"/>
                  <a:gd name="T21" fmla="*/ 105 h 758"/>
                  <a:gd name="T22" fmla="*/ 784 w 1116"/>
                  <a:gd name="T23" fmla="*/ 128 h 758"/>
                  <a:gd name="T24" fmla="*/ 843 w 1116"/>
                  <a:gd name="T25" fmla="*/ 177 h 758"/>
                  <a:gd name="T26" fmla="*/ 920 w 1116"/>
                  <a:gd name="T27" fmla="*/ 255 h 758"/>
                  <a:gd name="T28" fmla="*/ 997 w 1116"/>
                  <a:gd name="T29" fmla="*/ 363 h 758"/>
                  <a:gd name="T30" fmla="*/ 1050 w 1116"/>
                  <a:gd name="T31" fmla="*/ 471 h 758"/>
                  <a:gd name="T32" fmla="*/ 1085 w 1116"/>
                  <a:gd name="T33" fmla="*/ 571 h 758"/>
                  <a:gd name="T34" fmla="*/ 1105 w 1116"/>
                  <a:gd name="T35" fmla="*/ 656 h 758"/>
                  <a:gd name="T36" fmla="*/ 1116 w 1116"/>
                  <a:gd name="T37" fmla="*/ 745 h 758"/>
                  <a:gd name="T38" fmla="*/ 1116 w 1116"/>
                  <a:gd name="T39" fmla="*/ 758 h 758"/>
                  <a:gd name="T40" fmla="*/ 951 w 1116"/>
                  <a:gd name="T41" fmla="*/ 573 h 758"/>
                  <a:gd name="T42" fmla="*/ 920 w 1116"/>
                  <a:gd name="T43" fmla="*/ 380 h 758"/>
                  <a:gd name="T44" fmla="*/ 909 w 1116"/>
                  <a:gd name="T45" fmla="*/ 539 h 758"/>
                  <a:gd name="T46" fmla="*/ 745 w 1116"/>
                  <a:gd name="T47" fmla="*/ 380 h 758"/>
                  <a:gd name="T48" fmla="*/ 722 w 1116"/>
                  <a:gd name="T49" fmla="*/ 153 h 758"/>
                  <a:gd name="T50" fmla="*/ 694 w 1116"/>
                  <a:gd name="T51" fmla="*/ 343 h 758"/>
                  <a:gd name="T52" fmla="*/ 473 w 1116"/>
                  <a:gd name="T53" fmla="*/ 209 h 758"/>
                  <a:gd name="T54" fmla="*/ 378 w 1116"/>
                  <a:gd name="T55" fmla="*/ 55 h 758"/>
                  <a:gd name="T56" fmla="*/ 401 w 1116"/>
                  <a:gd name="T57" fmla="*/ 164 h 758"/>
                  <a:gd name="T58" fmla="*/ 382 w 1116"/>
                  <a:gd name="T59" fmla="*/ 156 h 758"/>
                  <a:gd name="T60" fmla="*/ 241 w 1116"/>
                  <a:gd name="T61" fmla="*/ 123 h 758"/>
                  <a:gd name="T62" fmla="*/ 92 w 1116"/>
                  <a:gd name="T63" fmla="*/ 111 h 758"/>
                  <a:gd name="T64" fmla="*/ 0 w 1116"/>
                  <a:gd name="T65" fmla="*/ 114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16" h="758">
                    <a:moveTo>
                      <a:pt x="0" y="114"/>
                    </a:moveTo>
                    <a:lnTo>
                      <a:pt x="12" y="107"/>
                    </a:lnTo>
                    <a:lnTo>
                      <a:pt x="100" y="64"/>
                    </a:lnTo>
                    <a:lnTo>
                      <a:pt x="186" y="33"/>
                    </a:lnTo>
                    <a:lnTo>
                      <a:pt x="293" y="9"/>
                    </a:lnTo>
                    <a:lnTo>
                      <a:pt x="415" y="0"/>
                    </a:lnTo>
                    <a:lnTo>
                      <a:pt x="511" y="10"/>
                    </a:lnTo>
                    <a:lnTo>
                      <a:pt x="579" y="26"/>
                    </a:lnTo>
                    <a:lnTo>
                      <a:pt x="647" y="51"/>
                    </a:lnTo>
                    <a:lnTo>
                      <a:pt x="716" y="84"/>
                    </a:lnTo>
                    <a:lnTo>
                      <a:pt x="749" y="105"/>
                    </a:lnTo>
                    <a:lnTo>
                      <a:pt x="784" y="128"/>
                    </a:lnTo>
                    <a:lnTo>
                      <a:pt x="843" y="177"/>
                    </a:lnTo>
                    <a:lnTo>
                      <a:pt x="920" y="255"/>
                    </a:lnTo>
                    <a:lnTo>
                      <a:pt x="997" y="363"/>
                    </a:lnTo>
                    <a:lnTo>
                      <a:pt x="1050" y="471"/>
                    </a:lnTo>
                    <a:lnTo>
                      <a:pt x="1085" y="571"/>
                    </a:lnTo>
                    <a:lnTo>
                      <a:pt x="1105" y="656"/>
                    </a:lnTo>
                    <a:lnTo>
                      <a:pt x="1116" y="745"/>
                    </a:lnTo>
                    <a:lnTo>
                      <a:pt x="1116" y="758"/>
                    </a:lnTo>
                    <a:lnTo>
                      <a:pt x="951" y="573"/>
                    </a:lnTo>
                    <a:lnTo>
                      <a:pt x="920" y="380"/>
                    </a:lnTo>
                    <a:lnTo>
                      <a:pt x="909" y="539"/>
                    </a:lnTo>
                    <a:lnTo>
                      <a:pt x="745" y="380"/>
                    </a:lnTo>
                    <a:lnTo>
                      <a:pt x="722" y="153"/>
                    </a:lnTo>
                    <a:lnTo>
                      <a:pt x="694" y="343"/>
                    </a:lnTo>
                    <a:lnTo>
                      <a:pt x="473" y="209"/>
                    </a:lnTo>
                    <a:lnTo>
                      <a:pt x="378" y="55"/>
                    </a:lnTo>
                    <a:lnTo>
                      <a:pt x="401" y="164"/>
                    </a:lnTo>
                    <a:lnTo>
                      <a:pt x="382" y="156"/>
                    </a:lnTo>
                    <a:lnTo>
                      <a:pt x="241" y="123"/>
                    </a:lnTo>
                    <a:lnTo>
                      <a:pt x="92" y="111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536D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0" name="Freeform 83">
                <a:extLst>
                  <a:ext uri="{FF2B5EF4-FFF2-40B4-BE49-F238E27FC236}">
                    <a16:creationId xmlns:a16="http://schemas.microsoft.com/office/drawing/2014/main" id="{F27DFFE7-2A5B-40F8-9738-BB43FA2EE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08180" y="468577"/>
                <a:ext cx="333375" cy="787400"/>
              </a:xfrm>
              <a:custGeom>
                <a:avLst/>
                <a:gdLst>
                  <a:gd name="T0" fmla="*/ 0 w 631"/>
                  <a:gd name="T1" fmla="*/ 1486 h 1486"/>
                  <a:gd name="T2" fmla="*/ 16 w 631"/>
                  <a:gd name="T3" fmla="*/ 1470 h 1486"/>
                  <a:gd name="T4" fmla="*/ 157 w 631"/>
                  <a:gd name="T5" fmla="*/ 1319 h 1486"/>
                  <a:gd name="T6" fmla="*/ 307 w 631"/>
                  <a:gd name="T7" fmla="*/ 1139 h 1486"/>
                  <a:gd name="T8" fmla="*/ 409 w 631"/>
                  <a:gd name="T9" fmla="*/ 1004 h 1486"/>
                  <a:gd name="T10" fmla="*/ 501 w 631"/>
                  <a:gd name="T11" fmla="*/ 864 h 1486"/>
                  <a:gd name="T12" fmla="*/ 573 w 631"/>
                  <a:gd name="T13" fmla="*/ 727 h 1486"/>
                  <a:gd name="T14" fmla="*/ 596 w 631"/>
                  <a:gd name="T15" fmla="*/ 662 h 1486"/>
                  <a:gd name="T16" fmla="*/ 615 w 631"/>
                  <a:gd name="T17" fmla="*/ 597 h 1486"/>
                  <a:gd name="T18" fmla="*/ 631 w 631"/>
                  <a:gd name="T19" fmla="*/ 474 h 1486"/>
                  <a:gd name="T20" fmla="*/ 624 w 631"/>
                  <a:gd name="T21" fmla="*/ 357 h 1486"/>
                  <a:gd name="T22" fmla="*/ 602 w 631"/>
                  <a:gd name="T23" fmla="*/ 250 h 1486"/>
                  <a:gd name="T24" fmla="*/ 556 w 631"/>
                  <a:gd name="T25" fmla="*/ 115 h 1486"/>
                  <a:gd name="T26" fmla="*/ 501 w 631"/>
                  <a:gd name="T27" fmla="*/ 10 h 1486"/>
                  <a:gd name="T28" fmla="*/ 494 w 631"/>
                  <a:gd name="T29" fmla="*/ 0 h 1486"/>
                  <a:gd name="T30" fmla="*/ 405 w 631"/>
                  <a:gd name="T31" fmla="*/ 361 h 1486"/>
                  <a:gd name="T32" fmla="*/ 507 w 631"/>
                  <a:gd name="T33" fmla="*/ 517 h 1486"/>
                  <a:gd name="T34" fmla="*/ 385 w 631"/>
                  <a:gd name="T35" fmla="*/ 416 h 1486"/>
                  <a:gd name="T36" fmla="*/ 246 w 631"/>
                  <a:gd name="T37" fmla="*/ 795 h 1486"/>
                  <a:gd name="T38" fmla="*/ 362 w 631"/>
                  <a:gd name="T39" fmla="*/ 903 h 1486"/>
                  <a:gd name="T40" fmla="*/ 233 w 631"/>
                  <a:gd name="T41" fmla="*/ 841 h 1486"/>
                  <a:gd name="T42" fmla="*/ 0 w 631"/>
                  <a:gd name="T43" fmla="*/ 1486 h 1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631" h="1486">
                    <a:moveTo>
                      <a:pt x="0" y="1486"/>
                    </a:moveTo>
                    <a:lnTo>
                      <a:pt x="16" y="1470"/>
                    </a:lnTo>
                    <a:lnTo>
                      <a:pt x="157" y="1319"/>
                    </a:lnTo>
                    <a:lnTo>
                      <a:pt x="307" y="1139"/>
                    </a:lnTo>
                    <a:lnTo>
                      <a:pt x="409" y="1004"/>
                    </a:lnTo>
                    <a:lnTo>
                      <a:pt x="501" y="864"/>
                    </a:lnTo>
                    <a:lnTo>
                      <a:pt x="573" y="727"/>
                    </a:lnTo>
                    <a:lnTo>
                      <a:pt x="596" y="662"/>
                    </a:lnTo>
                    <a:lnTo>
                      <a:pt x="615" y="597"/>
                    </a:lnTo>
                    <a:lnTo>
                      <a:pt x="631" y="474"/>
                    </a:lnTo>
                    <a:lnTo>
                      <a:pt x="624" y="357"/>
                    </a:lnTo>
                    <a:lnTo>
                      <a:pt x="602" y="250"/>
                    </a:lnTo>
                    <a:lnTo>
                      <a:pt x="556" y="115"/>
                    </a:lnTo>
                    <a:lnTo>
                      <a:pt x="501" y="10"/>
                    </a:lnTo>
                    <a:lnTo>
                      <a:pt x="494" y="0"/>
                    </a:lnTo>
                    <a:lnTo>
                      <a:pt x="405" y="361"/>
                    </a:lnTo>
                    <a:lnTo>
                      <a:pt x="507" y="517"/>
                    </a:lnTo>
                    <a:lnTo>
                      <a:pt x="385" y="416"/>
                    </a:lnTo>
                    <a:lnTo>
                      <a:pt x="246" y="795"/>
                    </a:lnTo>
                    <a:lnTo>
                      <a:pt x="362" y="903"/>
                    </a:lnTo>
                    <a:lnTo>
                      <a:pt x="233" y="841"/>
                    </a:lnTo>
                    <a:lnTo>
                      <a:pt x="0" y="1486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1" name="Freeform 84">
                <a:extLst>
                  <a:ext uri="{FF2B5EF4-FFF2-40B4-BE49-F238E27FC236}">
                    <a16:creationId xmlns:a16="http://schemas.microsoft.com/office/drawing/2014/main" id="{18FE4EE0-D8F2-4C43-9769-775C634417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39880" y="590814"/>
                <a:ext cx="387350" cy="681038"/>
              </a:xfrm>
              <a:custGeom>
                <a:avLst/>
                <a:gdLst>
                  <a:gd name="T0" fmla="*/ 722 w 730"/>
                  <a:gd name="T1" fmla="*/ 1288 h 1288"/>
                  <a:gd name="T2" fmla="*/ 723 w 730"/>
                  <a:gd name="T3" fmla="*/ 1266 h 1288"/>
                  <a:gd name="T4" fmla="*/ 730 w 730"/>
                  <a:gd name="T5" fmla="*/ 1059 h 1288"/>
                  <a:gd name="T6" fmla="*/ 719 w 730"/>
                  <a:gd name="T7" fmla="*/ 822 h 1288"/>
                  <a:gd name="T8" fmla="*/ 697 w 730"/>
                  <a:gd name="T9" fmla="*/ 651 h 1288"/>
                  <a:gd name="T10" fmla="*/ 660 w 730"/>
                  <a:gd name="T11" fmla="*/ 481 h 1288"/>
                  <a:gd name="T12" fmla="*/ 618 w 730"/>
                  <a:gd name="T13" fmla="*/ 363 h 1288"/>
                  <a:gd name="T14" fmla="*/ 583 w 730"/>
                  <a:gd name="T15" fmla="*/ 290 h 1288"/>
                  <a:gd name="T16" fmla="*/ 563 w 730"/>
                  <a:gd name="T17" fmla="*/ 257 h 1288"/>
                  <a:gd name="T18" fmla="*/ 543 w 730"/>
                  <a:gd name="T19" fmla="*/ 223 h 1288"/>
                  <a:gd name="T20" fmla="*/ 500 w 730"/>
                  <a:gd name="T21" fmla="*/ 167 h 1288"/>
                  <a:gd name="T22" fmla="*/ 454 w 730"/>
                  <a:gd name="T23" fmla="*/ 123 h 1288"/>
                  <a:gd name="T24" fmla="*/ 408 w 730"/>
                  <a:gd name="T25" fmla="*/ 85 h 1288"/>
                  <a:gd name="T26" fmla="*/ 337 w 730"/>
                  <a:gd name="T27" fmla="*/ 43 h 1288"/>
                  <a:gd name="T28" fmla="*/ 243 w 730"/>
                  <a:gd name="T29" fmla="*/ 12 h 1288"/>
                  <a:gd name="T30" fmla="*/ 158 w 730"/>
                  <a:gd name="T31" fmla="*/ 0 h 1288"/>
                  <a:gd name="T32" fmla="*/ 86 w 730"/>
                  <a:gd name="T33" fmla="*/ 2 h 1288"/>
                  <a:gd name="T34" fmla="*/ 12 w 730"/>
                  <a:gd name="T35" fmla="*/ 15 h 1288"/>
                  <a:gd name="T36" fmla="*/ 0 w 730"/>
                  <a:gd name="T37" fmla="*/ 19 h 1288"/>
                  <a:gd name="T38" fmla="*/ 212 w 730"/>
                  <a:gd name="T39" fmla="*/ 320 h 1288"/>
                  <a:gd name="T40" fmla="*/ 458 w 730"/>
                  <a:gd name="T41" fmla="*/ 308 h 1288"/>
                  <a:gd name="T42" fmla="*/ 246 w 730"/>
                  <a:gd name="T43" fmla="*/ 372 h 1288"/>
                  <a:gd name="T44" fmla="*/ 399 w 730"/>
                  <a:gd name="T45" fmla="*/ 609 h 1288"/>
                  <a:gd name="T46" fmla="*/ 580 w 730"/>
                  <a:gd name="T47" fmla="*/ 632 h 1288"/>
                  <a:gd name="T48" fmla="*/ 416 w 730"/>
                  <a:gd name="T49" fmla="*/ 661 h 1288"/>
                  <a:gd name="T50" fmla="*/ 722 w 730"/>
                  <a:gd name="T51" fmla="*/ 1288 h 1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30" h="1288">
                    <a:moveTo>
                      <a:pt x="722" y="1288"/>
                    </a:moveTo>
                    <a:lnTo>
                      <a:pt x="723" y="1266"/>
                    </a:lnTo>
                    <a:lnTo>
                      <a:pt x="730" y="1059"/>
                    </a:lnTo>
                    <a:lnTo>
                      <a:pt x="719" y="822"/>
                    </a:lnTo>
                    <a:lnTo>
                      <a:pt x="697" y="651"/>
                    </a:lnTo>
                    <a:lnTo>
                      <a:pt x="660" y="481"/>
                    </a:lnTo>
                    <a:lnTo>
                      <a:pt x="618" y="363"/>
                    </a:lnTo>
                    <a:lnTo>
                      <a:pt x="583" y="290"/>
                    </a:lnTo>
                    <a:lnTo>
                      <a:pt x="563" y="257"/>
                    </a:lnTo>
                    <a:lnTo>
                      <a:pt x="543" y="223"/>
                    </a:lnTo>
                    <a:lnTo>
                      <a:pt x="500" y="167"/>
                    </a:lnTo>
                    <a:lnTo>
                      <a:pt x="454" y="123"/>
                    </a:lnTo>
                    <a:lnTo>
                      <a:pt x="408" y="85"/>
                    </a:lnTo>
                    <a:lnTo>
                      <a:pt x="337" y="43"/>
                    </a:lnTo>
                    <a:lnTo>
                      <a:pt x="243" y="12"/>
                    </a:lnTo>
                    <a:lnTo>
                      <a:pt x="158" y="0"/>
                    </a:lnTo>
                    <a:lnTo>
                      <a:pt x="86" y="2"/>
                    </a:lnTo>
                    <a:lnTo>
                      <a:pt x="12" y="15"/>
                    </a:lnTo>
                    <a:lnTo>
                      <a:pt x="0" y="19"/>
                    </a:lnTo>
                    <a:lnTo>
                      <a:pt x="212" y="320"/>
                    </a:lnTo>
                    <a:lnTo>
                      <a:pt x="458" y="308"/>
                    </a:lnTo>
                    <a:lnTo>
                      <a:pt x="246" y="372"/>
                    </a:lnTo>
                    <a:lnTo>
                      <a:pt x="399" y="609"/>
                    </a:lnTo>
                    <a:lnTo>
                      <a:pt x="580" y="632"/>
                    </a:lnTo>
                    <a:lnTo>
                      <a:pt x="416" y="661"/>
                    </a:lnTo>
                    <a:lnTo>
                      <a:pt x="722" y="1288"/>
                    </a:lnTo>
                    <a:close/>
                  </a:path>
                </a:pathLst>
              </a:custGeom>
              <a:solidFill>
                <a:srgbClr val="7692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2" name="Freeform 85">
                <a:extLst>
                  <a:ext uri="{FF2B5EF4-FFF2-40B4-BE49-F238E27FC236}">
                    <a16:creationId xmlns:a16="http://schemas.microsoft.com/office/drawing/2014/main" id="{90FFC1EB-BC1A-478F-AE34-BF108BDB14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63667" y="1233752"/>
                <a:ext cx="568325" cy="2563813"/>
              </a:xfrm>
              <a:custGeom>
                <a:avLst/>
                <a:gdLst>
                  <a:gd name="T0" fmla="*/ 1074 w 1074"/>
                  <a:gd name="T1" fmla="*/ 0 h 4846"/>
                  <a:gd name="T2" fmla="*/ 1074 w 1074"/>
                  <a:gd name="T3" fmla="*/ 92 h 4846"/>
                  <a:gd name="T4" fmla="*/ 1055 w 1074"/>
                  <a:gd name="T5" fmla="*/ 735 h 4846"/>
                  <a:gd name="T6" fmla="*/ 1016 w 1074"/>
                  <a:gd name="T7" fmla="*/ 1352 h 4846"/>
                  <a:gd name="T8" fmla="*/ 966 w 1074"/>
                  <a:gd name="T9" fmla="*/ 1894 h 4846"/>
                  <a:gd name="T10" fmla="*/ 920 w 1074"/>
                  <a:gd name="T11" fmla="*/ 2278 h 4846"/>
                  <a:gd name="T12" fmla="*/ 862 w 1074"/>
                  <a:gd name="T13" fmla="*/ 2676 h 4846"/>
                  <a:gd name="T14" fmla="*/ 793 w 1074"/>
                  <a:gd name="T15" fmla="*/ 3082 h 4846"/>
                  <a:gd name="T16" fmla="*/ 709 w 1074"/>
                  <a:gd name="T17" fmla="*/ 3489 h 4846"/>
                  <a:gd name="T18" fmla="*/ 612 w 1074"/>
                  <a:gd name="T19" fmla="*/ 3892 h 4846"/>
                  <a:gd name="T20" fmla="*/ 496 w 1074"/>
                  <a:gd name="T21" fmla="*/ 4287 h 4846"/>
                  <a:gd name="T22" fmla="*/ 364 w 1074"/>
                  <a:gd name="T23" fmla="*/ 4664 h 4846"/>
                  <a:gd name="T24" fmla="*/ 290 w 1074"/>
                  <a:gd name="T25" fmla="*/ 4846 h 4846"/>
                  <a:gd name="T26" fmla="*/ 0 w 1074"/>
                  <a:gd name="T27" fmla="*/ 4846 h 4846"/>
                  <a:gd name="T28" fmla="*/ 31 w 1074"/>
                  <a:gd name="T29" fmla="*/ 4778 h 4846"/>
                  <a:gd name="T30" fmla="*/ 240 w 1074"/>
                  <a:gd name="T31" fmla="*/ 4268 h 4846"/>
                  <a:gd name="T32" fmla="*/ 375 w 1074"/>
                  <a:gd name="T33" fmla="*/ 3887 h 4846"/>
                  <a:gd name="T34" fmla="*/ 470 w 1074"/>
                  <a:gd name="T35" fmla="*/ 3592 h 4846"/>
                  <a:gd name="T36" fmla="*/ 567 w 1074"/>
                  <a:gd name="T37" fmla="*/ 3265 h 4846"/>
                  <a:gd name="T38" fmla="*/ 662 w 1074"/>
                  <a:gd name="T39" fmla="*/ 2908 h 4846"/>
                  <a:gd name="T40" fmla="*/ 753 w 1074"/>
                  <a:gd name="T41" fmla="*/ 2523 h 4846"/>
                  <a:gd name="T42" fmla="*/ 835 w 1074"/>
                  <a:gd name="T43" fmla="*/ 2113 h 4846"/>
                  <a:gd name="T44" fmla="*/ 905 w 1074"/>
                  <a:gd name="T45" fmla="*/ 1679 h 4846"/>
                  <a:gd name="T46" fmla="*/ 961 w 1074"/>
                  <a:gd name="T47" fmla="*/ 1227 h 4846"/>
                  <a:gd name="T48" fmla="*/ 999 w 1074"/>
                  <a:gd name="T49" fmla="*/ 756 h 4846"/>
                  <a:gd name="T50" fmla="*/ 1018 w 1074"/>
                  <a:gd name="T51" fmla="*/ 271 h 4846"/>
                  <a:gd name="T52" fmla="*/ 1018 w 1074"/>
                  <a:gd name="T53" fmla="*/ 23 h 4846"/>
                  <a:gd name="T54" fmla="*/ 1074 w 1074"/>
                  <a:gd name="T55" fmla="*/ 0 h 48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74" h="4846">
                    <a:moveTo>
                      <a:pt x="1074" y="0"/>
                    </a:moveTo>
                    <a:lnTo>
                      <a:pt x="1074" y="92"/>
                    </a:lnTo>
                    <a:lnTo>
                      <a:pt x="1055" y="735"/>
                    </a:lnTo>
                    <a:lnTo>
                      <a:pt x="1016" y="1352"/>
                    </a:lnTo>
                    <a:lnTo>
                      <a:pt x="966" y="1894"/>
                    </a:lnTo>
                    <a:lnTo>
                      <a:pt x="920" y="2278"/>
                    </a:lnTo>
                    <a:lnTo>
                      <a:pt x="862" y="2676"/>
                    </a:lnTo>
                    <a:lnTo>
                      <a:pt x="793" y="3082"/>
                    </a:lnTo>
                    <a:lnTo>
                      <a:pt x="709" y="3489"/>
                    </a:lnTo>
                    <a:lnTo>
                      <a:pt x="612" y="3892"/>
                    </a:lnTo>
                    <a:lnTo>
                      <a:pt x="496" y="4287"/>
                    </a:lnTo>
                    <a:lnTo>
                      <a:pt x="364" y="4664"/>
                    </a:lnTo>
                    <a:lnTo>
                      <a:pt x="290" y="4846"/>
                    </a:lnTo>
                    <a:lnTo>
                      <a:pt x="0" y="4846"/>
                    </a:lnTo>
                    <a:lnTo>
                      <a:pt x="31" y="4778"/>
                    </a:lnTo>
                    <a:lnTo>
                      <a:pt x="240" y="4268"/>
                    </a:lnTo>
                    <a:lnTo>
                      <a:pt x="375" y="3887"/>
                    </a:lnTo>
                    <a:lnTo>
                      <a:pt x="470" y="3592"/>
                    </a:lnTo>
                    <a:lnTo>
                      <a:pt x="567" y="3265"/>
                    </a:lnTo>
                    <a:lnTo>
                      <a:pt x="662" y="2908"/>
                    </a:lnTo>
                    <a:lnTo>
                      <a:pt x="753" y="2523"/>
                    </a:lnTo>
                    <a:lnTo>
                      <a:pt x="835" y="2113"/>
                    </a:lnTo>
                    <a:lnTo>
                      <a:pt x="905" y="1679"/>
                    </a:lnTo>
                    <a:lnTo>
                      <a:pt x="961" y="1227"/>
                    </a:lnTo>
                    <a:lnTo>
                      <a:pt x="999" y="756"/>
                    </a:lnTo>
                    <a:lnTo>
                      <a:pt x="1018" y="271"/>
                    </a:lnTo>
                    <a:lnTo>
                      <a:pt x="1018" y="23"/>
                    </a:lnTo>
                    <a:lnTo>
                      <a:pt x="1074" y="0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33" name="Freeform 86">
                <a:extLst>
                  <a:ext uri="{FF2B5EF4-FFF2-40B4-BE49-F238E27FC236}">
                    <a16:creationId xmlns:a16="http://schemas.microsoft.com/office/drawing/2014/main" id="{27A690EE-0BBE-4837-99CF-08F14685A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55793" y="1151202"/>
                <a:ext cx="131763" cy="109538"/>
              </a:xfrm>
              <a:custGeom>
                <a:avLst/>
                <a:gdLst>
                  <a:gd name="T0" fmla="*/ 0 w 248"/>
                  <a:gd name="T1" fmla="*/ 103 h 206"/>
                  <a:gd name="T2" fmla="*/ 2 w 248"/>
                  <a:gd name="T3" fmla="*/ 124 h 206"/>
                  <a:gd name="T4" fmla="*/ 21 w 248"/>
                  <a:gd name="T5" fmla="*/ 162 h 206"/>
                  <a:gd name="T6" fmla="*/ 54 w 248"/>
                  <a:gd name="T7" fmla="*/ 189 h 206"/>
                  <a:gd name="T8" fmla="*/ 98 w 248"/>
                  <a:gd name="T9" fmla="*/ 205 h 206"/>
                  <a:gd name="T10" fmla="*/ 124 w 248"/>
                  <a:gd name="T11" fmla="*/ 206 h 206"/>
                  <a:gd name="T12" fmla="*/ 150 w 248"/>
                  <a:gd name="T13" fmla="*/ 205 h 206"/>
                  <a:gd name="T14" fmla="*/ 195 w 248"/>
                  <a:gd name="T15" fmla="*/ 189 h 206"/>
                  <a:gd name="T16" fmla="*/ 228 w 248"/>
                  <a:gd name="T17" fmla="*/ 162 h 206"/>
                  <a:gd name="T18" fmla="*/ 247 w 248"/>
                  <a:gd name="T19" fmla="*/ 124 h 206"/>
                  <a:gd name="T20" fmla="*/ 248 w 248"/>
                  <a:gd name="T21" fmla="*/ 103 h 206"/>
                  <a:gd name="T22" fmla="*/ 247 w 248"/>
                  <a:gd name="T23" fmla="*/ 82 h 206"/>
                  <a:gd name="T24" fmla="*/ 228 w 248"/>
                  <a:gd name="T25" fmla="*/ 45 h 206"/>
                  <a:gd name="T26" fmla="*/ 195 w 248"/>
                  <a:gd name="T27" fmla="*/ 18 h 206"/>
                  <a:gd name="T28" fmla="*/ 150 w 248"/>
                  <a:gd name="T29" fmla="*/ 2 h 206"/>
                  <a:gd name="T30" fmla="*/ 124 w 248"/>
                  <a:gd name="T31" fmla="*/ 0 h 206"/>
                  <a:gd name="T32" fmla="*/ 98 w 248"/>
                  <a:gd name="T33" fmla="*/ 2 h 206"/>
                  <a:gd name="T34" fmla="*/ 54 w 248"/>
                  <a:gd name="T35" fmla="*/ 18 h 206"/>
                  <a:gd name="T36" fmla="*/ 21 w 248"/>
                  <a:gd name="T37" fmla="*/ 45 h 206"/>
                  <a:gd name="T38" fmla="*/ 2 w 248"/>
                  <a:gd name="T39" fmla="*/ 82 h 206"/>
                  <a:gd name="T40" fmla="*/ 0 w 248"/>
                  <a:gd name="T41" fmla="*/ 103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8" h="206">
                    <a:moveTo>
                      <a:pt x="0" y="103"/>
                    </a:moveTo>
                    <a:lnTo>
                      <a:pt x="2" y="124"/>
                    </a:lnTo>
                    <a:lnTo>
                      <a:pt x="21" y="162"/>
                    </a:lnTo>
                    <a:lnTo>
                      <a:pt x="54" y="189"/>
                    </a:lnTo>
                    <a:lnTo>
                      <a:pt x="98" y="205"/>
                    </a:lnTo>
                    <a:lnTo>
                      <a:pt x="124" y="206"/>
                    </a:lnTo>
                    <a:lnTo>
                      <a:pt x="150" y="205"/>
                    </a:lnTo>
                    <a:lnTo>
                      <a:pt x="195" y="189"/>
                    </a:lnTo>
                    <a:lnTo>
                      <a:pt x="228" y="162"/>
                    </a:lnTo>
                    <a:lnTo>
                      <a:pt x="247" y="124"/>
                    </a:lnTo>
                    <a:lnTo>
                      <a:pt x="248" y="103"/>
                    </a:lnTo>
                    <a:lnTo>
                      <a:pt x="247" y="82"/>
                    </a:lnTo>
                    <a:lnTo>
                      <a:pt x="228" y="45"/>
                    </a:lnTo>
                    <a:lnTo>
                      <a:pt x="195" y="18"/>
                    </a:lnTo>
                    <a:lnTo>
                      <a:pt x="150" y="2"/>
                    </a:lnTo>
                    <a:lnTo>
                      <a:pt x="124" y="0"/>
                    </a:lnTo>
                    <a:lnTo>
                      <a:pt x="98" y="2"/>
                    </a:lnTo>
                    <a:lnTo>
                      <a:pt x="54" y="18"/>
                    </a:lnTo>
                    <a:lnTo>
                      <a:pt x="21" y="45"/>
                    </a:lnTo>
                    <a:lnTo>
                      <a:pt x="2" y="82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8C442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010D838-1A58-F2F8-A300-0C9F195069A3}"/>
              </a:ext>
            </a:extLst>
          </p:cNvPr>
          <p:cNvSpPr txBox="1"/>
          <p:nvPr/>
        </p:nvSpPr>
        <p:spPr>
          <a:xfrm>
            <a:off x="467544" y="2030651"/>
            <a:ext cx="51845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400" dirty="0">
                <a:latin typeface="맑은 고딕"/>
                <a:ea typeface="맑은 고딕"/>
              </a:rPr>
              <a:t>■ 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 평균 </a:t>
            </a:r>
            <a:r>
              <a:rPr lang="en-US" altLang="ko-KR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15</a:t>
            </a:r>
            <a:r>
              <a:rPr lang="ko-KR" altLang="en-US" sz="1800" b="1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 미만 근로자</a:t>
            </a:r>
            <a:endParaRPr lang="ko-KR" alt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0597D5-B21B-AB88-667A-7F48E99EC5F9}"/>
              </a:ext>
            </a:extLst>
          </p:cNvPr>
          <p:cNvSpPr txBox="1"/>
          <p:nvPr/>
        </p:nvSpPr>
        <p:spPr>
          <a:xfrm>
            <a:off x="619944" y="2721114"/>
            <a:ext cx="8229600" cy="1804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연차휴가산정대상기간인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( 1 )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전체에 대하여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 평균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( 15 )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 이상이어야 발생</a:t>
            </a:r>
            <a:endParaRPr lang="en-US" altLang="ko-KR" sz="18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kern="0" dirty="0">
                <a:solidFill>
                  <a:srgbClr val="000000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계속근로기간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미만인 근로자 또는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1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년간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80%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미만 출근한 근로자의 경우 월 전체가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주 평균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15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시간 이상 인 경우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월단위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휴가 발생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함초롬바탕" panose="020306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75595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2787</TotalTime>
  <Words>1971</Words>
  <Application>Microsoft Office PowerPoint</Application>
  <PresentationFormat>사용자 지정</PresentationFormat>
  <Paragraphs>301</Paragraphs>
  <Slides>40</Slides>
  <Notes>1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40</vt:i4>
      </vt:variant>
    </vt:vector>
  </HeadingPairs>
  <TitlesOfParts>
    <vt:vector size="41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손현우</dc:creator>
  <cp:lastModifiedBy>kim hyoshin</cp:lastModifiedBy>
  <cp:revision>109</cp:revision>
  <cp:lastPrinted>2018-03-10T02:09:21Z</cp:lastPrinted>
  <dcterms:created xsi:type="dcterms:W3CDTF">2018-03-08T09:04:03Z</dcterms:created>
  <dcterms:modified xsi:type="dcterms:W3CDTF">2022-08-30T22:46:12Z</dcterms:modified>
</cp:coreProperties>
</file>